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Layouts/slideLayout417.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50.xml" ContentType="application/vnd.openxmlformats-officedocument.presentationml.slideLayou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theme/theme20.xml" ContentType="application/vnd.openxmlformats-officedocument.theme+xml"/>
  <Override PartName="/ppt/notesMasters/notesMaster1.xml" ContentType="application/vnd.openxmlformats-officedocument.presentationml.notesMaster+xml"/>
  <Override PartName="/ppt/theme/themeOverride1.xml" ContentType="application/vnd.openxmlformats-officedocument.themeOverrid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6.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18.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1.xml" ContentType="application/vnd.openxmlformats-officedocument.presentationml.tags+xml"/>
  <Override PartName="/ppt/tags/tag2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tags/tag7.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907" r:id="rId1"/>
    <p:sldMasterId id="2147486003" r:id="rId2"/>
    <p:sldMasterId id="2147486022" r:id="rId3"/>
    <p:sldMasterId id="2147486117" r:id="rId4"/>
    <p:sldMasterId id="2147486134" r:id="rId5"/>
    <p:sldMasterId id="2147486212" r:id="rId6"/>
    <p:sldMasterId id="2147486239" r:id="rId7"/>
    <p:sldMasterId id="2147486324" r:id="rId8"/>
    <p:sldMasterId id="2147486364" r:id="rId9"/>
    <p:sldMasterId id="2147486381" r:id="rId10"/>
    <p:sldMasterId id="2147486398" r:id="rId11"/>
    <p:sldMasterId id="2147486469" r:id="rId12"/>
    <p:sldMasterId id="2147486568" r:id="rId13"/>
    <p:sldMasterId id="2147486606" r:id="rId14"/>
    <p:sldMasterId id="2147486624" r:id="rId15"/>
    <p:sldMasterId id="2147486686" r:id="rId16"/>
    <p:sldMasterId id="2147486760" r:id="rId17"/>
    <p:sldMasterId id="2147486821" r:id="rId18"/>
  </p:sldMasterIdLst>
  <p:notesMasterIdLst>
    <p:notesMasterId r:id="rId92"/>
  </p:notesMasterIdLst>
  <p:handoutMasterIdLst>
    <p:handoutMasterId r:id="rId93"/>
  </p:handoutMasterIdLst>
  <p:sldIdLst>
    <p:sldId id="334" r:id="rId19"/>
    <p:sldId id="267" r:id="rId20"/>
    <p:sldId id="2147472026" r:id="rId21"/>
    <p:sldId id="2147483646" r:id="rId22"/>
    <p:sldId id="261" r:id="rId23"/>
    <p:sldId id="256" r:id="rId24"/>
    <p:sldId id="2147480704" r:id="rId25"/>
    <p:sldId id="270" r:id="rId26"/>
    <p:sldId id="283" r:id="rId27"/>
    <p:sldId id="284" r:id="rId28"/>
    <p:sldId id="286" r:id="rId29"/>
    <p:sldId id="285" r:id="rId30"/>
    <p:sldId id="265" r:id="rId31"/>
    <p:sldId id="263" r:id="rId32"/>
    <p:sldId id="2147483647" r:id="rId33"/>
    <p:sldId id="262" r:id="rId34"/>
    <p:sldId id="266" r:id="rId35"/>
    <p:sldId id="11045" r:id="rId36"/>
    <p:sldId id="11030" r:id="rId37"/>
    <p:sldId id="273" r:id="rId38"/>
    <p:sldId id="11055" r:id="rId39"/>
    <p:sldId id="11056" r:id="rId40"/>
    <p:sldId id="274" r:id="rId41"/>
    <p:sldId id="11060" r:id="rId42"/>
    <p:sldId id="11061" r:id="rId43"/>
    <p:sldId id="275" r:id="rId44"/>
    <p:sldId id="11072" r:id="rId45"/>
    <p:sldId id="11073" r:id="rId46"/>
    <p:sldId id="277" r:id="rId47"/>
    <p:sldId id="11051" r:id="rId48"/>
    <p:sldId id="11052" r:id="rId49"/>
    <p:sldId id="11053" r:id="rId50"/>
    <p:sldId id="279" r:id="rId51"/>
    <p:sldId id="11066" r:id="rId52"/>
    <p:sldId id="11067" r:id="rId53"/>
    <p:sldId id="11069" r:id="rId54"/>
    <p:sldId id="11070" r:id="rId55"/>
    <p:sldId id="11075" r:id="rId56"/>
    <p:sldId id="11076" r:id="rId57"/>
    <p:sldId id="2147471914" r:id="rId58"/>
    <p:sldId id="280" r:id="rId59"/>
    <p:sldId id="11081" r:id="rId60"/>
    <p:sldId id="11082" r:id="rId61"/>
    <p:sldId id="11078" r:id="rId62"/>
    <p:sldId id="11077" r:id="rId63"/>
    <p:sldId id="260" r:id="rId64"/>
    <p:sldId id="281" r:id="rId65"/>
    <p:sldId id="2147483308" r:id="rId66"/>
    <p:sldId id="2147483307" r:id="rId67"/>
    <p:sldId id="293" r:id="rId68"/>
    <p:sldId id="2147481236" r:id="rId69"/>
    <p:sldId id="2147481161" r:id="rId70"/>
    <p:sldId id="294" r:id="rId71"/>
    <p:sldId id="1747256802" r:id="rId72"/>
    <p:sldId id="1747256803" r:id="rId73"/>
    <p:sldId id="2147483304" r:id="rId74"/>
    <p:sldId id="268" r:id="rId75"/>
    <p:sldId id="295" r:id="rId76"/>
    <p:sldId id="2147483309" r:id="rId77"/>
    <p:sldId id="296" r:id="rId78"/>
    <p:sldId id="269" r:id="rId79"/>
    <p:sldId id="271" r:id="rId80"/>
    <p:sldId id="264" r:id="rId81"/>
    <p:sldId id="297" r:id="rId82"/>
    <p:sldId id="2147482652" r:id="rId83"/>
    <p:sldId id="288" r:id="rId84"/>
    <p:sldId id="272" r:id="rId85"/>
    <p:sldId id="298" r:id="rId86"/>
    <p:sldId id="2147483305" r:id="rId87"/>
    <p:sldId id="2147483306" r:id="rId88"/>
    <p:sldId id="299" r:id="rId89"/>
    <p:sldId id="2147483302" r:id="rId90"/>
    <p:sldId id="2147481282" r:id="rId91"/>
  </p:sldIdLst>
  <p:sldSz cx="12192000" cy="6858000"/>
  <p:notesSz cx="7772400" cy="10058400"/>
  <p:custDataLst>
    <p:tags r:id="rId9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44883"/>
    <a:srgbClr val="226F72"/>
    <a:srgbClr val="012457"/>
    <a:srgbClr val="3233FF"/>
    <a:srgbClr val="D7E4EF"/>
    <a:srgbClr val="F0F0F0"/>
    <a:srgbClr val="002456"/>
    <a:srgbClr val="0024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2ADBD0-6D52-C842-86BD-A9E6408906A4}" v="4" dt="2026-04-01T17:33:33.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74" autoAdjust="0"/>
    <p:restoredTop sz="94041" autoAdjust="0"/>
  </p:normalViewPr>
  <p:slideViewPr>
    <p:cSldViewPr>
      <p:cViewPr varScale="1">
        <p:scale>
          <a:sx n="115" d="100"/>
          <a:sy n="115" d="100"/>
        </p:scale>
        <p:origin x="272" y="192"/>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7" d="100"/>
        <a:sy n="147"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customXml" Target="../customXml/item2.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commentAuthors" Target="commentAuthors.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customXml" Target="../customXml/item3.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tags" Target="tags/tag1.xml"/><Relationship Id="rId99" Type="http://schemas.openxmlformats.org/officeDocument/2006/relationships/tableStyles" Target="tableStyles.xml"/><Relationship Id="rId101"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handoutMaster" Target="handoutMasters/handoutMaster1.xml"/><Relationship Id="rId98" Type="http://schemas.openxmlformats.org/officeDocument/2006/relationships/theme" Target="theme/theme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911149296556892E-2"/>
          <c:y val="3.5487659840397513E-2"/>
          <c:w val="0.91155666321380857"/>
          <c:h val="0.83917603725733925"/>
        </c:manualLayout>
      </c:layout>
      <c:barChart>
        <c:barDir val="col"/>
        <c:grouping val="clustered"/>
        <c:varyColors val="0"/>
        <c:ser>
          <c:idx val="0"/>
          <c:order val="0"/>
          <c:tx>
            <c:strRef>
              <c:f>Sheet1!$B$1</c:f>
              <c:strCache>
                <c:ptCount val="1"/>
                <c:pt idx="0">
                  <c:v>Series 1</c:v>
                </c:pt>
              </c:strCache>
            </c:strRef>
          </c:tx>
          <c:spPr>
            <a:solidFill>
              <a:schemeClr val="tx2"/>
            </a:solidFill>
            <a:ln w="0">
              <a:noFill/>
            </a:ln>
            <a:effectLst/>
          </c:spPr>
          <c:invertIfNegative val="0"/>
          <c:dPt>
            <c:idx val="0"/>
            <c:invertIfNegative val="0"/>
            <c:bubble3D val="0"/>
            <c:spPr>
              <a:solidFill>
                <a:srgbClr val="253C7A"/>
              </a:solidFill>
              <a:ln w="0">
                <a:noFill/>
              </a:ln>
              <a:effectLst/>
            </c:spPr>
            <c:extLst>
              <c:ext xmlns:c16="http://schemas.microsoft.com/office/drawing/2014/chart" uri="{C3380CC4-5D6E-409C-BE32-E72D297353CC}">
                <c16:uniqueId val="{00000001-3341-4206-91FE-C0979BC35258}"/>
              </c:ext>
            </c:extLst>
          </c:dPt>
          <c:dPt>
            <c:idx val="1"/>
            <c:invertIfNegative val="0"/>
            <c:bubble3D val="0"/>
            <c:spPr>
              <a:solidFill>
                <a:srgbClr val="2F93FB"/>
              </a:solidFill>
              <a:ln w="0">
                <a:noFill/>
              </a:ln>
              <a:effectLst/>
            </c:spPr>
            <c:extLst>
              <c:ext xmlns:c16="http://schemas.microsoft.com/office/drawing/2014/chart" uri="{C3380CC4-5D6E-409C-BE32-E72D297353CC}">
                <c16:uniqueId val="{00000003-3341-4206-91FE-C0979BC35258}"/>
              </c:ext>
            </c:extLst>
          </c:dPt>
          <c:dPt>
            <c:idx val="2"/>
            <c:invertIfNegative val="0"/>
            <c:bubble3D val="0"/>
            <c:spPr>
              <a:solidFill>
                <a:srgbClr val="C32B42"/>
              </a:solidFill>
              <a:ln w="0">
                <a:noFill/>
              </a:ln>
              <a:effectLst/>
            </c:spPr>
            <c:extLst>
              <c:ext xmlns:c16="http://schemas.microsoft.com/office/drawing/2014/chart" uri="{C3380CC4-5D6E-409C-BE32-E72D297353CC}">
                <c16:uniqueId val="{00000005-3341-4206-91FE-C0979BC35258}"/>
              </c:ext>
            </c:extLst>
          </c:dPt>
          <c:dLbls>
            <c:dLbl>
              <c:idx val="0"/>
              <c:tx>
                <c:rich>
                  <a:bodyPr rot="0" spcFirstLastPara="1" vertOverflow="ellipsis" vert="horz" wrap="square" lIns="38100" tIns="19050" rIns="38100" bIns="19050" anchor="b" anchorCtr="1">
                    <a:spAutoFit/>
                  </a:bodyPr>
                  <a:lstStyle/>
                  <a:p>
                    <a:pPr>
                      <a:defRPr sz="1400" b="1" i="0" u="none" strike="noStrike" kern="1200" baseline="0">
                        <a:solidFill>
                          <a:srgbClr val="253C7A"/>
                        </a:solidFill>
                        <a:latin typeface="Arial" panose="020B0604020202020204" pitchFamily="34" charset="0"/>
                        <a:ea typeface="+mn-ea"/>
                        <a:cs typeface="Arial" panose="020B0604020202020204" pitchFamily="34" charset="0"/>
                      </a:defRPr>
                    </a:pPr>
                    <a:fld id="{6DD32978-E7B9-46BD-AA17-504A095CD6F4}" type="VALUE">
                      <a:rPr lang="en-US" sz="1400" smtClean="0">
                        <a:solidFill>
                          <a:srgbClr val="253C7A"/>
                        </a:solidFill>
                      </a:rPr>
                      <a:pPr>
                        <a:defRPr b="1">
                          <a:solidFill>
                            <a:srgbClr val="253C7A"/>
                          </a:solidFill>
                        </a:defRPr>
                      </a:pPr>
                      <a:t>[VALUE]</a:t>
                    </a:fld>
                    <a:r>
                      <a:rPr lang="en-US" sz="1400" dirty="0">
                        <a:solidFill>
                          <a:srgbClr val="253C7A"/>
                        </a:solidFill>
                      </a:rPr>
                      <a:t>%</a:t>
                    </a:r>
                    <a:br>
                      <a:rPr lang="en-US" sz="1400" dirty="0">
                        <a:solidFill>
                          <a:srgbClr val="253C7A"/>
                        </a:solidFill>
                      </a:rPr>
                    </a:br>
                    <a:r>
                      <a:rPr lang="en-US" sz="1400" b="0" dirty="0">
                        <a:solidFill>
                          <a:srgbClr val="253C7A"/>
                        </a:solidFill>
                      </a:rPr>
                      <a:t>95% CI 18, 34</a:t>
                    </a:r>
                  </a:p>
                </c:rich>
              </c:tx>
              <c:spPr>
                <a:noFill/>
                <a:ln>
                  <a:noFill/>
                </a:ln>
                <a:effectLst/>
              </c:spPr>
              <c:txPr>
                <a:bodyPr rot="0" spcFirstLastPara="1" vertOverflow="ellipsis" vert="horz" wrap="square" lIns="38100" tIns="19050" rIns="38100" bIns="19050" anchor="b" anchorCtr="1">
                  <a:spAutoFit/>
                </a:bodyPr>
                <a:lstStyle/>
                <a:p>
                  <a:pPr>
                    <a:defRPr sz="1400" b="1" i="0" u="none" strike="noStrike" kern="1200" baseline="0">
                      <a:solidFill>
                        <a:srgbClr val="253C7A"/>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6378593441927567"/>
                      <c:h val="0.1761603421162494"/>
                    </c:manualLayout>
                  </c15:layout>
                  <c15:dlblFieldTable/>
                  <c15:showDataLabelsRange val="0"/>
                </c:ext>
                <c:ext xmlns:c16="http://schemas.microsoft.com/office/drawing/2014/chart" uri="{C3380CC4-5D6E-409C-BE32-E72D297353CC}">
                  <c16:uniqueId val="{00000001-3341-4206-91FE-C0979BC35258}"/>
                </c:ext>
              </c:extLst>
            </c:dLbl>
            <c:dLbl>
              <c:idx val="1"/>
              <c:tx>
                <c:rich>
                  <a:bodyPr rot="0" spcFirstLastPara="1" vertOverflow="ellipsis" vert="horz" wrap="square" lIns="38100" tIns="19050" rIns="38100" bIns="19050" anchor="b" anchorCtr="1">
                    <a:spAutoFit/>
                  </a:bodyPr>
                  <a:lstStyle/>
                  <a:p>
                    <a:pPr>
                      <a:defRPr sz="1400" b="1" i="0" u="none" strike="noStrike" kern="1200" baseline="0">
                        <a:solidFill>
                          <a:srgbClr val="2F93FB"/>
                        </a:solidFill>
                        <a:latin typeface="Arial" panose="020B0604020202020204" pitchFamily="34" charset="0"/>
                        <a:ea typeface="+mn-ea"/>
                        <a:cs typeface="Arial" panose="020B0604020202020204" pitchFamily="34" charset="0"/>
                      </a:defRPr>
                    </a:pPr>
                    <a:fld id="{2462E326-CE14-441F-8895-D0782FFE5FAB}" type="VALUE">
                      <a:rPr lang="en-US" sz="1400" smtClean="0">
                        <a:solidFill>
                          <a:srgbClr val="2F93FB"/>
                        </a:solidFill>
                      </a:rPr>
                      <a:pPr>
                        <a:defRPr b="1">
                          <a:solidFill>
                            <a:srgbClr val="2F93FB"/>
                          </a:solidFill>
                        </a:defRPr>
                      </a:pPr>
                      <a:t>[VALUE]</a:t>
                    </a:fld>
                    <a:r>
                      <a:rPr lang="en-US" sz="1400" dirty="0">
                        <a:solidFill>
                          <a:srgbClr val="2F93FB"/>
                        </a:solidFill>
                      </a:rPr>
                      <a:t>%</a:t>
                    </a:r>
                    <a:br>
                      <a:rPr lang="en-US" sz="1400" dirty="0">
                        <a:solidFill>
                          <a:srgbClr val="2F93FB"/>
                        </a:solidFill>
                      </a:rPr>
                    </a:br>
                    <a:r>
                      <a:rPr lang="en-US" sz="1400" b="0" dirty="0">
                        <a:solidFill>
                          <a:srgbClr val="2F93FB"/>
                        </a:solidFill>
                      </a:rPr>
                      <a:t>95%</a:t>
                    </a:r>
                    <a:r>
                      <a:rPr lang="en-US" sz="1400" b="0" baseline="0" dirty="0">
                        <a:solidFill>
                          <a:srgbClr val="2F93FB"/>
                        </a:solidFill>
                      </a:rPr>
                      <a:t> CI 17, 34</a:t>
                    </a:r>
                  </a:p>
                </c:rich>
              </c:tx>
              <c:spPr>
                <a:noFill/>
                <a:ln>
                  <a:noFill/>
                </a:ln>
                <a:effectLst/>
              </c:spPr>
              <c:txPr>
                <a:bodyPr rot="0" spcFirstLastPara="1" vertOverflow="ellipsis" vert="horz" wrap="square" lIns="38100" tIns="19050" rIns="38100" bIns="19050" anchor="b" anchorCtr="1">
                  <a:spAutoFit/>
                </a:bodyPr>
                <a:lstStyle/>
                <a:p>
                  <a:pPr>
                    <a:defRPr sz="1400" b="1" i="0" u="none" strike="noStrike" kern="1200" baseline="0">
                      <a:solidFill>
                        <a:srgbClr val="2F93FB"/>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2061831814218497"/>
                      <c:h val="0.1761603421162494"/>
                    </c:manualLayout>
                  </c15:layout>
                  <c15:dlblFieldTable/>
                  <c15:showDataLabelsRange val="0"/>
                </c:ext>
                <c:ext xmlns:c16="http://schemas.microsoft.com/office/drawing/2014/chart" uri="{C3380CC4-5D6E-409C-BE32-E72D297353CC}">
                  <c16:uniqueId val="{00000003-3341-4206-91FE-C0979BC35258}"/>
                </c:ext>
              </c:extLst>
            </c:dLbl>
            <c:dLbl>
              <c:idx val="2"/>
              <c:tx>
                <c:rich>
                  <a:bodyPr rot="0" spcFirstLastPara="1" vertOverflow="ellipsis" vert="horz" wrap="square" lIns="38100" tIns="19050" rIns="38100" bIns="19050" anchor="b" anchorCtr="1">
                    <a:spAutoFit/>
                  </a:bodyPr>
                  <a:lstStyle/>
                  <a:p>
                    <a:pPr>
                      <a:defRPr sz="1400" b="1" i="0" u="none" strike="noStrike" kern="1200" baseline="0">
                        <a:solidFill>
                          <a:srgbClr val="C32B42"/>
                        </a:solidFill>
                        <a:latin typeface="Arial" panose="020B0604020202020204" pitchFamily="34" charset="0"/>
                        <a:ea typeface="+mn-ea"/>
                        <a:cs typeface="Arial" panose="020B0604020202020204" pitchFamily="34" charset="0"/>
                      </a:defRPr>
                    </a:pPr>
                    <a:fld id="{3D139DA3-7ACC-46F2-8BD9-DD637CEFC266}" type="VALUE">
                      <a:rPr lang="en-US" sz="1400" smtClean="0">
                        <a:solidFill>
                          <a:srgbClr val="C32B42"/>
                        </a:solidFill>
                      </a:rPr>
                      <a:pPr>
                        <a:defRPr b="1">
                          <a:solidFill>
                            <a:srgbClr val="C32B42"/>
                          </a:solidFill>
                        </a:defRPr>
                      </a:pPr>
                      <a:t>[VALUE]</a:t>
                    </a:fld>
                    <a:r>
                      <a:rPr lang="en-US" sz="1400" dirty="0">
                        <a:solidFill>
                          <a:srgbClr val="C32B42"/>
                        </a:solidFill>
                      </a:rPr>
                      <a:t>%</a:t>
                    </a:r>
                    <a:br>
                      <a:rPr lang="en-US" sz="1400" dirty="0">
                        <a:solidFill>
                          <a:srgbClr val="C32B42"/>
                        </a:solidFill>
                      </a:rPr>
                    </a:br>
                    <a:r>
                      <a:rPr lang="en-US" sz="1400" b="0" dirty="0">
                        <a:solidFill>
                          <a:srgbClr val="C32B42"/>
                        </a:solidFill>
                      </a:rPr>
                      <a:t>95% CI 0, 6</a:t>
                    </a:r>
                  </a:p>
                </c:rich>
              </c:tx>
              <c:spPr>
                <a:noFill/>
                <a:ln>
                  <a:noFill/>
                </a:ln>
                <a:effectLst/>
              </c:spPr>
              <c:txPr>
                <a:bodyPr rot="0" spcFirstLastPara="1" vertOverflow="ellipsis" vert="horz" wrap="square" lIns="38100" tIns="19050" rIns="38100" bIns="19050" anchor="b" anchorCtr="1">
                  <a:spAutoFit/>
                </a:bodyPr>
                <a:lstStyle/>
                <a:p>
                  <a:pPr>
                    <a:defRPr sz="1400" b="1" i="0" u="none" strike="noStrike" kern="1200" baseline="0">
                      <a:solidFill>
                        <a:srgbClr val="C32B42"/>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341-4206-91FE-C0979BC3525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557"/>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Sheet1!$D$2:$D$3</c:f>
                <c:numCache>
                  <c:formatCode>General</c:formatCode>
                  <c:ptCount val="2"/>
                </c:numCache>
              </c:numRef>
            </c:plus>
            <c:minus>
              <c:numRef>
                <c:f>Sheet1!$C$2:$C$3</c:f>
                <c:numCache>
                  <c:formatCode>General</c:formatCode>
                  <c:ptCount val="2"/>
                </c:numCache>
              </c:numRef>
            </c:minus>
            <c:spPr>
              <a:noFill/>
              <a:ln w="9525" cap="flat" cmpd="sng" algn="ctr">
                <a:solidFill>
                  <a:schemeClr val="tx1"/>
                </a:solidFill>
                <a:round/>
              </a:ln>
              <a:effectLst/>
            </c:spPr>
          </c:errBars>
          <c:cat>
            <c:numRef>
              <c:f>Sheet1!$A$2:$A$4</c:f>
              <c:numCache>
                <c:formatCode>General</c:formatCode>
                <c:ptCount val="3"/>
              </c:numCache>
            </c:numRef>
          </c:cat>
          <c:val>
            <c:numRef>
              <c:f>Sheet1!$B$2:$B$4</c:f>
              <c:numCache>
                <c:formatCode>General</c:formatCode>
                <c:ptCount val="3"/>
                <c:pt idx="0">
                  <c:v>26</c:v>
                </c:pt>
                <c:pt idx="1">
                  <c:v>25</c:v>
                </c:pt>
                <c:pt idx="2">
                  <c:v>2</c:v>
                </c:pt>
              </c:numCache>
            </c:numRef>
          </c:val>
          <c:extLst>
            <c:ext xmlns:c16="http://schemas.microsoft.com/office/drawing/2014/chart" uri="{C3380CC4-5D6E-409C-BE32-E72D297353CC}">
              <c16:uniqueId val="{00000006-3341-4206-91FE-C0979BC35258}"/>
            </c:ext>
          </c:extLst>
        </c:ser>
        <c:dLbls>
          <c:showLegendKey val="0"/>
          <c:showVal val="0"/>
          <c:showCatName val="0"/>
          <c:showSerName val="0"/>
          <c:showPercent val="0"/>
          <c:showBubbleSize val="0"/>
        </c:dLbls>
        <c:gapWidth val="78"/>
        <c:overlap val="-27"/>
        <c:axId val="-539267408"/>
        <c:axId val="-539265632"/>
      </c:barChart>
      <c:catAx>
        <c:axId val="-539267408"/>
        <c:scaling>
          <c:orientation val="minMax"/>
        </c:scaling>
        <c:delete val="0"/>
        <c:axPos val="b"/>
        <c:numFmt formatCode="General" sourceLinked="1"/>
        <c:majorTickMark val="out"/>
        <c:minorTickMark val="none"/>
        <c:tickLblPos val="nextTo"/>
        <c:spPr>
          <a:noFill/>
          <a:ln w="19050" cap="sq" cmpd="sng" algn="ctr">
            <a:solidFill>
              <a:srgbClr val="E7E6E6">
                <a:lumMod val="25000"/>
              </a:srgbClr>
            </a:solidFill>
            <a:miter lim="800000"/>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39265632"/>
        <c:crosses val="autoZero"/>
        <c:auto val="1"/>
        <c:lblAlgn val="ctr"/>
        <c:lblOffset val="100"/>
        <c:noMultiLvlLbl val="0"/>
      </c:catAx>
      <c:valAx>
        <c:axId val="-539265632"/>
        <c:scaling>
          <c:orientation val="minMax"/>
          <c:max val="50"/>
          <c:min val="0"/>
        </c:scaling>
        <c:delete val="0"/>
        <c:axPos val="l"/>
        <c:numFmt formatCode="General" sourceLinked="1"/>
        <c:majorTickMark val="out"/>
        <c:minorTickMark val="none"/>
        <c:tickLblPos val="nextTo"/>
        <c:spPr>
          <a:noFill/>
          <a:ln w="19050" cap="sq">
            <a:solidFill>
              <a:srgbClr val="E7E6E6">
                <a:lumMod val="25000"/>
              </a:srgbClr>
            </a:solidFill>
            <a:miter lim="800000"/>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en-US"/>
          </a:p>
        </c:txPr>
        <c:crossAx val="-53926740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solidFill>
            <a:schemeClr val="bg2">
              <a:lumMod val="10000"/>
            </a:schemeClr>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4/17/26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txBody>
          <a:bodyPr/>
          <a:lstStyle/>
          <a:p>
            <a:endParaRPr lang="en-US"/>
          </a:p>
        </p:txBody>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txBody>
          <a:bodyPr/>
          <a:lstStyle/>
          <a:p>
            <a:endParaRPr lang="en-US"/>
          </a:p>
        </p:txBody>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39475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56379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54290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E5B5B-0369-7861-8052-D246741EA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E3A3F-5E3D-33CC-CB01-C9E403AC4BB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7E8412A-1C27-72CD-1564-2E9C1D501B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2739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40D8-4FAF-9633-E1D8-FD84CC229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10EAC6-10D9-C126-B199-1A5DB9C2DE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B613007-F3DF-10F5-5F86-8FCEC2F3EC5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9867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94865-2288-9E1E-2E91-E46DE4CEAB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2DDBC-7B16-73CE-7FE4-A392F6FEF55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7CBFA07-6C42-8149-7FC2-BA43F217A07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8954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954A3-5757-FDF0-C7FD-334676032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90916-3FC7-B2B0-7269-0C8BC0834A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D97579-B67A-3CCF-8676-532371BB5B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2166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82009-5CB3-B93D-CEEF-F1E21369F2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99AC9-A430-2342-8088-32E12F27427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312A64-14CC-D152-D9CB-F6E4FF01FD0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3467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8C947-9FB0-666D-6178-686C6825DF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7064D-2E9D-D43C-983D-F51D8774369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B66775-9102-3186-B208-0E7D9073EBD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7592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8240A-34D3-4B85-6B59-EC8D8CAA6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4AE8D-CD74-9135-2D3D-0B718A757BC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8732EE1-9327-B7B3-AF90-CCBE755128F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038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9A24F-F9D8-72DE-514D-88E6EA07B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F218B-3D7C-8142-C73D-2665ECFCCCE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830B4F6-BA4A-8A2C-3ED4-124F106AE60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7824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9555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04B9F-6B54-AAA6-F52A-13ECE0F94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35DD8-DB8C-85BD-9279-0D673D04F8B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21B9A54-1C6D-425F-E85D-4561D4FC1B1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98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08611-27B0-7A71-E44A-CDF82F353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97F21-DD95-3E99-6D77-497BA63EFDA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AC3E25F-7179-2BD0-44A3-848B982B107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7384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D8F8C-9A0F-AE09-38DF-E5D099A8E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9BB5B-3B6B-A67E-DF54-C324FA815F3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8778C1D-0A85-20C5-F15E-45A03193867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6046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46F7C-529A-EFEC-0278-A3F4975B4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1CC46-F980-803B-B05A-9C45D8E3CFC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E16023B-5038-144E-4AEF-3CC7BAF4B07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8556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2879C-2169-6B57-85F0-617DF6E3F9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50AED-C008-66C1-8027-61CA8BEDEFC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C8BFEF0-FB1E-8E6C-523B-89104D40A7B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8985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878915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911532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80E08-2DAF-9465-934F-75296B21B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78637-26EB-796A-8499-A9F578D85CC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17CD502-F091-7C2B-B59C-FCE6E48BFC1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4970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884654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968262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8768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B4757-3ACF-D398-9FA5-E83C49B526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FABD7B-0781-CBBA-A78A-021B7C0374F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42C36F-6415-85AD-D979-4CCAAA60C0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8216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637045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379527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72946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DE0E0-3B61-53CB-B5F2-56F03FF1D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F26B2-A698-DB48-BEE6-EA71E8F22D2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2807F2D-8723-EE36-5578-D5FAA3F018C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160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ABC99-10C1-7340-2F6A-08AA2B59C8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26E3B-60BC-B07F-1B29-0F18446167E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EC70752-72C2-03A6-9868-73BA27FBBB1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2485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1777010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F2DDC-A674-1ECC-F363-E24A52F1E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61F7F-01D3-7224-8F3E-86990727479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A7EAC1-9318-9248-0AFC-2CEC411A384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37278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097416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852906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1080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36824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26A28-39FB-52F9-4018-A647A3C83B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E6F91D-F020-7DBB-89B2-954D03E9C6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B1E3091-DD98-135F-953B-113177BB0C4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95610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585071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8915505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345F0-1351-D6C2-1AEE-0C90B4ED4F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7913A-E963-BE8F-A1F0-51B83CDBF9E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7A21EE9-2DAE-9656-1C63-72F91EBD9B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1938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0D840-509D-A6BF-4414-ED7B8A547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A5094-715E-2F76-B1C7-C756CA1795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7FE3E1-39A7-7495-0928-D96D1C46FB0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41256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7484481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2078073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67A25-8F3E-E9F5-AFF2-F84FF176C8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98451-3AA7-26FE-0205-7D37FDAA7B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2726819-D871-B0A8-32C9-0196E996C1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96341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961423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4226401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6F0D-EC14-0E16-6B3E-F6B0BDC04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AEEAC-FA80-E793-18EA-38A3AA22EA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56FF49-77A7-36EA-7818-CC71041909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214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69464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55177-CAF2-2797-CB1C-ADDB50C54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169A2-BC7E-4688-3F9E-C1F6255B51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8AEC56A-F53C-4972-01E5-6206756A877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40165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9.xml"/><Relationship Id="rId4" Type="http://schemas.openxmlformats.org/officeDocument/2006/relationships/image" Target="../media/image18.jpeg"/></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9.xml"/><Relationship Id="rId4" Type="http://schemas.openxmlformats.org/officeDocument/2006/relationships/image" Target="../media/image18.jpe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9.xml"/><Relationship Id="rId4" Type="http://schemas.openxmlformats.org/officeDocument/2006/relationships/image" Target="../media/image18.jpe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0.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9.jpe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10.xml"/><Relationship Id="rId4" Type="http://schemas.openxmlformats.org/officeDocument/2006/relationships/image" Target="../media/image18.jpe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10.xml"/><Relationship Id="rId4" Type="http://schemas.openxmlformats.org/officeDocument/2006/relationships/image" Target="../media/image18.jpe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8.jpeg"/><Relationship Id="rId2" Type="http://schemas.openxmlformats.org/officeDocument/2006/relationships/image" Target="../media/image27.png"/><Relationship Id="rId1" Type="http://schemas.openxmlformats.org/officeDocument/2006/relationships/slideMaster" Target="../slideMasters/slideMaster10.xml"/><Relationship Id="rId6" Type="http://schemas.openxmlformats.org/officeDocument/2006/relationships/image" Target="../media/image17.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9.jpe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5.jpeg"/><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3.xml"/><Relationship Id="rId4" Type="http://schemas.openxmlformats.org/officeDocument/2006/relationships/image" Target="../media/image42.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Master" Target="../slideMasters/slideMaster15.xml"/><Relationship Id="rId4" Type="http://schemas.openxmlformats.org/officeDocument/2006/relationships/image" Target="../media/image43.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jpeg"/><Relationship Id="rId1" Type="http://schemas.openxmlformats.org/officeDocument/2006/relationships/slideMaster" Target="../slideMasters/slideMaster15.xml"/><Relationship Id="rId4" Type="http://schemas.openxmlformats.org/officeDocument/2006/relationships/image" Target="../media/image46.emf"/></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Master" Target="../slideMasters/slideMaster15.xml"/><Relationship Id="rId4" Type="http://schemas.openxmlformats.org/officeDocument/2006/relationships/image" Target="../media/image44.png"/></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jpeg"/><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jpeg"/><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3.png"/><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jpeg"/><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jpeg"/><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7.jpeg"/><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8.jpeg"/><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0.png"/><Relationship Id="rId1" Type="http://schemas.openxmlformats.org/officeDocument/2006/relationships/slideMaster" Target="../slideMasters/slideMaster15.xml"/><Relationship Id="rId4" Type="http://schemas.openxmlformats.org/officeDocument/2006/relationships/image" Target="../media/image53.pn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7.jpeg"/><Relationship Id="rId1" Type="http://schemas.openxmlformats.org/officeDocument/2006/relationships/slideMaster" Target="../slideMasters/slideMaster15.xml"/><Relationship Id="rId4" Type="http://schemas.openxmlformats.org/officeDocument/2006/relationships/image" Target="../media/image53.pn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0.png"/><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6.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16.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16.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16.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6.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6.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16.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16.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16.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6.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6.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6.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Master" Target="../slideMasters/slideMaster17.xml"/><Relationship Id="rId4" Type="http://schemas.openxmlformats.org/officeDocument/2006/relationships/image" Target="../media/image43.png"/></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jpeg"/><Relationship Id="rId1" Type="http://schemas.openxmlformats.org/officeDocument/2006/relationships/slideMaster" Target="../slideMasters/slideMaster17.xml"/><Relationship Id="rId4" Type="http://schemas.openxmlformats.org/officeDocument/2006/relationships/image" Target="../media/image46.emf"/></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Master" Target="../slideMasters/slideMaster17.xml"/><Relationship Id="rId4" Type="http://schemas.openxmlformats.org/officeDocument/2006/relationships/image" Target="../media/image44.png"/></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jpeg"/><Relationship Id="rId1" Type="http://schemas.openxmlformats.org/officeDocument/2006/relationships/slideMaster" Target="../slideMasters/slideMaster17.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jpeg"/><Relationship Id="rId1" Type="http://schemas.openxmlformats.org/officeDocument/2006/relationships/slideMaster" Target="../slideMasters/slideMaster17.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3.png"/><Relationship Id="rId1" Type="http://schemas.openxmlformats.org/officeDocument/2006/relationships/slideMaster" Target="../slideMasters/slideMaster17.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Master" Target="../slideMasters/slideMaster1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jpeg"/><Relationship Id="rId1" Type="http://schemas.openxmlformats.org/officeDocument/2006/relationships/slideMaster" Target="../slideMasters/slideMaster17.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jpeg"/><Relationship Id="rId1" Type="http://schemas.openxmlformats.org/officeDocument/2006/relationships/slideMaster" Target="../slideMasters/slideMaster17.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7.jpeg"/><Relationship Id="rId1" Type="http://schemas.openxmlformats.org/officeDocument/2006/relationships/slideMaster" Target="../slideMasters/slideMaster17.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8.jpeg"/><Relationship Id="rId1" Type="http://schemas.openxmlformats.org/officeDocument/2006/relationships/slideMaster" Target="../slideMasters/slideMaster17.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9.png"/><Relationship Id="rId1" Type="http://schemas.openxmlformats.org/officeDocument/2006/relationships/slideMaster" Target="../slideMasters/slideMaster17.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0.png"/><Relationship Id="rId1" Type="http://schemas.openxmlformats.org/officeDocument/2006/relationships/slideMaster" Target="../slideMasters/slideMaster17.xml"/><Relationship Id="rId4" Type="http://schemas.openxmlformats.org/officeDocument/2006/relationships/image" Target="../media/image53.png"/></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7.jpeg"/><Relationship Id="rId1" Type="http://schemas.openxmlformats.org/officeDocument/2006/relationships/slideMaster" Target="../slideMasters/slideMaster17.xml"/><Relationship Id="rId4" Type="http://schemas.openxmlformats.org/officeDocument/2006/relationships/image" Target="../media/image53.png"/></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0.png"/><Relationship Id="rId1" Type="http://schemas.openxmlformats.org/officeDocument/2006/relationships/slideMaster" Target="../slideMasters/slideMaster17.xml"/></Relationships>
</file>

<file path=ppt/slideLayouts/_rels/slideLayout4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7.xml"/></Relationships>
</file>

<file path=ppt/slideLayouts/_rels/slideLayout4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7.xml"/></Relationships>
</file>

<file path=ppt/slideLayouts/_rels/slideLayout4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7.xml"/></Relationships>
</file>

<file path=ppt/slideLayouts/_rels/slideLayout4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7.xml"/></Relationships>
</file>

<file path=ppt/slideLayouts/_rels/slideLayout4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7.xml"/></Relationships>
</file>

<file path=ppt/slideLayouts/_rels/slideLayout4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7.xml"/></Relationships>
</file>

<file path=ppt/slideLayouts/_rels/slideLayout4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7.xml"/></Relationships>
</file>

<file path=ppt/slideLayouts/_rels/slideLayout4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1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7.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9.em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9.xml"/><Relationship Id="rId7" Type="http://schemas.openxmlformats.org/officeDocument/2006/relationships/image" Target="../media/image12.emf"/><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3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5748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9182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41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694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908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6643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17504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0221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571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55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4/17/26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9055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2989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6043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566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870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67396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6249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90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20825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0016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785983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579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954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723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228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93544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71742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220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310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657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5206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79328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0367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55903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94669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4/17/26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867318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49150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044180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021619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91849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473225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64042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135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17772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665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197341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295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71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4035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689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78453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09127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676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1037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objAndTx" preserve="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794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53059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292867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1_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96258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1_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75427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61315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4/17/26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002811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12105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2560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3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281936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5861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135050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669582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990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68057500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80658422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3666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074811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35FA-79D5-AECC-1859-63CD02D5A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BA637-E2C8-3780-A436-B1A8959C2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9FDA3-CDE9-DF21-2373-A5814BD5E241}"/>
              </a:ext>
            </a:extLst>
          </p:cNvPr>
          <p:cNvSpPr>
            <a:spLocks noGrp="1"/>
          </p:cNvSpPr>
          <p:nvPr>
            <p:ph type="dt" sz="half" idx="10"/>
          </p:nvPr>
        </p:nvSpPr>
        <p:spPr/>
        <p:txBody>
          <a:bodyPr/>
          <a:lstStyle/>
          <a:p>
            <a:fld id="{8C538B4D-F2FA-4541-B114-4D9293969219}" type="datetimeFigureOut">
              <a:rPr lang="en-US" smtClean="0"/>
              <a:t>4/17/26</a:t>
            </a:fld>
            <a:endParaRPr lang="en-US"/>
          </a:p>
        </p:txBody>
      </p:sp>
      <p:sp>
        <p:nvSpPr>
          <p:cNvPr id="5" name="Footer Placeholder 4">
            <a:extLst>
              <a:ext uri="{FF2B5EF4-FFF2-40B4-BE49-F238E27FC236}">
                <a16:creationId xmlns:a16="http://schemas.microsoft.com/office/drawing/2014/main" id="{8998C94A-1048-F7EE-E076-D6876AC77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2C8D5-053B-84B1-76DB-DBF3D9EFD3B7}"/>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19132002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943-DDE4-34A5-2DB2-AF18A396ED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DC24E-2DCF-840D-B988-92AB98B08323}"/>
              </a:ext>
            </a:extLst>
          </p:cNvPr>
          <p:cNvSpPr>
            <a:spLocks noGrp="1"/>
          </p:cNvSpPr>
          <p:nvPr>
            <p:ph type="dt" sz="half" idx="10"/>
          </p:nvPr>
        </p:nvSpPr>
        <p:spPr/>
        <p:txBody>
          <a:bodyPr/>
          <a:lstStyle/>
          <a:p>
            <a:fld id="{8C538B4D-F2FA-4541-B114-4D9293969219}" type="datetimeFigureOut">
              <a:rPr lang="en-US" smtClean="0"/>
              <a:t>4/17/26</a:t>
            </a:fld>
            <a:endParaRPr lang="en-US"/>
          </a:p>
        </p:txBody>
      </p:sp>
      <p:sp>
        <p:nvSpPr>
          <p:cNvPr id="4" name="Footer Placeholder 3">
            <a:extLst>
              <a:ext uri="{FF2B5EF4-FFF2-40B4-BE49-F238E27FC236}">
                <a16:creationId xmlns:a16="http://schemas.microsoft.com/office/drawing/2014/main" id="{37D33DFA-2EBD-7D1E-EE21-21B10B7304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2008EC-E7A6-F444-DECF-92917DEF0A9A}"/>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8285959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408FD-EBFE-C33C-AD6C-0906EA8941FD}"/>
              </a:ext>
            </a:extLst>
          </p:cNvPr>
          <p:cNvSpPr>
            <a:spLocks noGrp="1"/>
          </p:cNvSpPr>
          <p:nvPr>
            <p:ph type="dt" sz="half" idx="10"/>
          </p:nvPr>
        </p:nvSpPr>
        <p:spPr/>
        <p:txBody>
          <a:bodyPr/>
          <a:lstStyle/>
          <a:p>
            <a:fld id="{8C538B4D-F2FA-4541-B114-4D9293969219}" type="datetimeFigureOut">
              <a:rPr lang="en-US" smtClean="0"/>
              <a:t>4/17/26</a:t>
            </a:fld>
            <a:endParaRPr lang="en-US"/>
          </a:p>
        </p:txBody>
      </p:sp>
      <p:sp>
        <p:nvSpPr>
          <p:cNvPr id="3" name="Footer Placeholder 2">
            <a:extLst>
              <a:ext uri="{FF2B5EF4-FFF2-40B4-BE49-F238E27FC236}">
                <a16:creationId xmlns:a16="http://schemas.microsoft.com/office/drawing/2014/main" id="{EE61FE5B-25DA-A041-94FA-8E2EBA2836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63AA4-B082-0DED-E7ED-DA3D0D51F10B}"/>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2092325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610E-C843-A3E6-0538-C50D855716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40236-9EA2-1A16-7AD2-B06AD4E24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12D10E-6995-1E40-5C34-17DD7BCF5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5CEB6-19FB-66E7-8D01-AC6A8D806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14FECC-8FB5-9347-095F-8CF7333395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10C85D-36F4-050D-48C1-4E8DCE6D2A63}"/>
              </a:ext>
            </a:extLst>
          </p:cNvPr>
          <p:cNvSpPr>
            <a:spLocks noGrp="1"/>
          </p:cNvSpPr>
          <p:nvPr>
            <p:ph type="dt" sz="half" idx="10"/>
          </p:nvPr>
        </p:nvSpPr>
        <p:spPr/>
        <p:txBody>
          <a:bodyPr/>
          <a:lstStyle/>
          <a:p>
            <a:fld id="{8C538B4D-F2FA-4541-B114-4D9293969219}" type="datetimeFigureOut">
              <a:rPr lang="en-US" smtClean="0"/>
              <a:t>4/17/26</a:t>
            </a:fld>
            <a:endParaRPr lang="en-US"/>
          </a:p>
        </p:txBody>
      </p:sp>
      <p:sp>
        <p:nvSpPr>
          <p:cNvPr id="8" name="Footer Placeholder 7">
            <a:extLst>
              <a:ext uri="{FF2B5EF4-FFF2-40B4-BE49-F238E27FC236}">
                <a16:creationId xmlns:a16="http://schemas.microsoft.com/office/drawing/2014/main" id="{38FFE145-1589-31F0-1174-AECDFFD6DF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668AAC-A068-BEF9-2AAC-261F21F5BB25}"/>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29243704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63784"/>
            <a:ext cx="11087100" cy="69152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7525" y="6152877"/>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7F7F7F"/>
                </a:solidFill>
                <a:latin typeface="+mn-lt"/>
                <a:ea typeface="+mn-ea"/>
                <a:cs typeface="+mn-cs"/>
              </a:defRPr>
            </a:lvl1pPr>
          </a:lstStyle>
          <a:p>
            <a:pPr lvl="0"/>
            <a:r>
              <a:rPr lang="en-GB"/>
              <a:t>Click to edit Master text styles</a:t>
            </a:r>
          </a:p>
        </p:txBody>
      </p:sp>
      <p:sp>
        <p:nvSpPr>
          <p:cNvPr id="4"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33905251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798263"/>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2"/>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chemeClr val="tx1"/>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chemeClr val="tx1"/>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8" name="Group 7">
            <a:extLst>
              <a:ext uri="{FF2B5EF4-FFF2-40B4-BE49-F238E27FC236}">
                <a16:creationId xmlns:a16="http://schemas.microsoft.com/office/drawing/2014/main" id="{935990F1-4349-BF15-FEFF-0D67BDB3AA67}"/>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0D712BAE-72E0-6CCA-CE02-FFC0F4D58A9D}"/>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14" name="Picture 13" descr="A logo for esm&#10;&#10;AI-generated content may be incorrect.">
              <a:extLst>
                <a:ext uri="{FF2B5EF4-FFF2-40B4-BE49-F238E27FC236}">
                  <a16:creationId xmlns:a16="http://schemas.microsoft.com/office/drawing/2014/main" id="{7FF31259-5096-E058-2BD1-3890E386283C}"/>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4090243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4/17/26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grpSp>
        <p:nvGrpSpPr>
          <p:cNvPr id="3" name="Group 2">
            <a:extLst>
              <a:ext uri="{FF2B5EF4-FFF2-40B4-BE49-F238E27FC236}">
                <a16:creationId xmlns:a16="http://schemas.microsoft.com/office/drawing/2014/main" id="{8A176FA6-C1B7-839A-2A05-F68C40757C33}"/>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B8AC6A5C-0CEF-536E-8510-90EE3FCEBCB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6" name="Picture 5" descr="A logo for esm&#10;&#10;AI-generated content may be incorrect.">
              <a:extLst>
                <a:ext uri="{FF2B5EF4-FFF2-40B4-BE49-F238E27FC236}">
                  <a16:creationId xmlns:a16="http://schemas.microsoft.com/office/drawing/2014/main" id="{8BE2E754-39BD-761E-BEA3-B522FCD06577}"/>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2936370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chemeClr val="tx1"/>
                </a:solidFill>
                <a:latin typeface="Arial Narrow Bold" pitchFamily="34" charset="0"/>
                <a:ea typeface="Arial Narrow Bold" pitchFamily="34" charset="-122"/>
                <a:cs typeface="Arial Narrow Bold" pitchFamily="34" charset="-120"/>
              </a:rPr>
              <a:t>DECLARATION OF INTERESTS</a:t>
            </a:r>
            <a:endParaRPr lang="en-US" sz="3750">
              <a:solidFill>
                <a:schemeClr val="tx1"/>
              </a:solidFill>
            </a:endParaRPr>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chemeClr val="tx1"/>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err="1">
                <a:solidFill>
                  <a:schemeClr val="tx1"/>
                </a:solidFill>
                <a:latin typeface="Arial Narrow Bold" pitchFamily="34" charset="0"/>
                <a:ea typeface="Arial Narrow Bold" pitchFamily="34" charset="-122"/>
                <a:cs typeface="Arial Narrow Bold" pitchFamily="34" charset="-120"/>
              </a:rPr>
              <a:t>organisations</a:t>
            </a:r>
            <a:r>
              <a:rPr lang="en-US" sz="2500">
                <a:solidFill>
                  <a:schemeClr val="tx1"/>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solidFill>
                <a:schemeClr val="tx1"/>
              </a:solidFill>
            </a:endParaRPr>
          </a:p>
        </p:txBody>
      </p:sp>
      <p:grpSp>
        <p:nvGrpSpPr>
          <p:cNvPr id="2" name="Group 1">
            <a:extLst>
              <a:ext uri="{FF2B5EF4-FFF2-40B4-BE49-F238E27FC236}">
                <a16:creationId xmlns:a16="http://schemas.microsoft.com/office/drawing/2014/main" id="{EAEB6FFD-2A55-447A-32A1-9D2D2F1AC623}"/>
              </a:ext>
            </a:extLst>
          </p:cNvPr>
          <p:cNvGrpSpPr/>
          <p:nvPr userDrawn="1"/>
        </p:nvGrpSpPr>
        <p:grpSpPr>
          <a:xfrm>
            <a:off x="10620962" y="6116128"/>
            <a:ext cx="1571037" cy="741872"/>
            <a:chOff x="16068190" y="9227649"/>
            <a:chExt cx="2219810" cy="1048234"/>
          </a:xfrm>
        </p:grpSpPr>
        <p:pic>
          <p:nvPicPr>
            <p:cNvPr id="3" name="Rectangle 95">
              <a:extLst>
                <a:ext uri="{FF2B5EF4-FFF2-40B4-BE49-F238E27FC236}">
                  <a16:creationId xmlns:a16="http://schemas.microsoft.com/office/drawing/2014/main" id="{8FA8CB3F-6440-5698-1836-9723E73E5B2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0AAD5B0B-10B0-F448-BFC9-C98CDB7E9066}"/>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8117581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chemeClr val="tx1"/>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solidFill>
                <a:schemeClr val="tx1"/>
              </a:solidFill>
            </a:endParaRPr>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chemeClr val="tx1"/>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solidFill>
                  <a:schemeClr val="tx1"/>
                </a:solidFill>
              </a:rPr>
            </a:br>
            <a:r>
              <a:rPr lang="en-US" sz="1500">
                <a:solidFill>
                  <a:schemeClr val="tx1"/>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chemeClr val="tx1"/>
                </a:solidFill>
                <a:latin typeface="Arial Narrow Bold" pitchFamily="34" charset="0"/>
                <a:ea typeface="Arial Narrow Bold" pitchFamily="34" charset="-122"/>
                <a:cs typeface="Arial Narrow Bold" pitchFamily="34" charset="-120"/>
              </a:rPr>
              <a:t>If you have nothing to declare then please also state this.</a:t>
            </a:r>
            <a:endParaRPr lang="en-US" sz="1500">
              <a:solidFill>
                <a:schemeClr val="tx1"/>
              </a:solidFill>
            </a:endParaRPr>
          </a:p>
        </p:txBody>
      </p:sp>
      <p:grpSp>
        <p:nvGrpSpPr>
          <p:cNvPr id="3" name="Group 2">
            <a:extLst>
              <a:ext uri="{FF2B5EF4-FFF2-40B4-BE49-F238E27FC236}">
                <a16:creationId xmlns:a16="http://schemas.microsoft.com/office/drawing/2014/main" id="{465A9DD4-B419-E38E-BF21-0FECFD98F750}"/>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7A4F003E-5189-0A7F-5A03-DE0B8E133F69}"/>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5" name="Picture 4" descr="A logo for esm&#10;&#10;AI-generated content may be incorrect.">
              <a:extLst>
                <a:ext uri="{FF2B5EF4-FFF2-40B4-BE49-F238E27FC236}">
                  <a16:creationId xmlns:a16="http://schemas.microsoft.com/office/drawing/2014/main" id="{9E901D35-DA95-E253-A6C0-4F7D5BA58F62}"/>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1624969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3803623113"/>
      </p:ext>
    </p:extLst>
  </p:cSld>
  <p:clrMapOvr>
    <a:overrideClrMapping bg1="dk1" tx1="lt1" bg2="dk2" tx2="lt2" accent1="accent1" accent2="accent2" accent3="accent3" accent4="accent4" accent5="accent5" accent6="accent6" hlink="hlink" folHlink="folHlink"/>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3850961163"/>
      </p:ext>
    </p:extLst>
  </p:cSld>
  <p:clrMapOvr>
    <a:overrideClrMapping bg1="dk1" tx1="lt1" bg2="dk2" tx2="lt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42DEF4-3A7A-4761-665B-A0CB3F9A01C9}"/>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F4816684-84C1-A0A5-8DEF-69752CE94AFA}"/>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360448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62">
          <p15:clr>
            <a:srgbClr val="FBAE40"/>
          </p15:clr>
        </p15:guide>
        <p15:guide id="4" orient="horz" pos="323">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AE873A-4327-02C5-7552-7729A694D42D}"/>
              </a:ext>
            </a:extLst>
          </p:cNvPr>
          <p:cNvSpPr>
            <a:spLocks noGrp="1"/>
          </p:cNvSpPr>
          <p:nvPr>
            <p:ph sz="quarter" idx="13"/>
          </p:nvPr>
        </p:nvSpPr>
        <p:spPr>
          <a:xfrm>
            <a:off x="407988" y="1757363"/>
            <a:ext cx="11376025" cy="40947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CF9B8849-0B75-89DE-C645-A056E5B1E35E}"/>
              </a:ext>
            </a:extLst>
          </p:cNvPr>
          <p:cNvSpPr>
            <a:spLocks noGrp="1"/>
          </p:cNvSpPr>
          <p:nvPr>
            <p:ph type="ftr" sz="quarter" idx="14"/>
          </p:nvPr>
        </p:nvSpPr>
        <p:spPr/>
        <p:txBody>
          <a:bodyPr/>
          <a:lstStyle/>
          <a:p>
            <a:r>
              <a:rPr lang="en-US"/>
              <a:t>Footer</a:t>
            </a:r>
          </a:p>
        </p:txBody>
      </p:sp>
      <p:sp>
        <p:nvSpPr>
          <p:cNvPr id="4" name="Title 3">
            <a:extLst>
              <a:ext uri="{FF2B5EF4-FFF2-40B4-BE49-F238E27FC236}">
                <a16:creationId xmlns:a16="http://schemas.microsoft.com/office/drawing/2014/main" id="{3E3E9B1C-DBF7-5288-C9BF-6C56A9259708}"/>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150963739"/>
      </p:ext>
    </p:extLst>
  </p:cSld>
  <p:clrMapOvr>
    <a:masterClrMapping/>
  </p:clrMapOvr>
  <p:extLst>
    <p:ext uri="{DCECCB84-F9BA-43D5-87BE-67443E8EF086}">
      <p15:sldGuideLst xmlns:p15="http://schemas.microsoft.com/office/powerpoint/2012/main">
        <p15:guide id="1" orient="horz" pos="2160">
          <p15:clr>
            <a:srgbClr val="FBAE40"/>
          </p15:clr>
        </p15:guide>
        <p15:guide id="2" pos="6584">
          <p15:clr>
            <a:srgbClr val="FBAE40"/>
          </p15:clr>
        </p15:guide>
        <p15:guide id="3" pos="7469">
          <p15:clr>
            <a:srgbClr val="FBAE40"/>
          </p15:clr>
        </p15:guide>
        <p15:guide id="4" orient="horz" pos="1094">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976589-9000-35F5-DBC3-B203FBC9D37D}"/>
              </a:ext>
            </a:extLst>
          </p:cNvPr>
          <p:cNvSpPr>
            <a:spLocks noGrp="1"/>
          </p:cNvSpPr>
          <p:nvPr>
            <p:ph sz="quarter" idx="13"/>
          </p:nvPr>
        </p:nvSpPr>
        <p:spPr>
          <a:xfrm>
            <a:off x="407988"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4">
            <a:extLst>
              <a:ext uri="{FF2B5EF4-FFF2-40B4-BE49-F238E27FC236}">
                <a16:creationId xmlns:a16="http://schemas.microsoft.com/office/drawing/2014/main" id="{27875153-DCEF-8A17-2186-4D5E1D0261A7}"/>
              </a:ext>
            </a:extLst>
          </p:cNvPr>
          <p:cNvSpPr>
            <a:spLocks noGrp="1"/>
          </p:cNvSpPr>
          <p:nvPr>
            <p:ph sz="quarter" idx="14"/>
          </p:nvPr>
        </p:nvSpPr>
        <p:spPr>
          <a:xfrm>
            <a:off x="6375084"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420A75B3-60A5-74A8-8934-6E4F65B49D88}"/>
              </a:ext>
            </a:extLst>
          </p:cNvPr>
          <p:cNvSpPr>
            <a:spLocks noGrp="1"/>
          </p:cNvSpPr>
          <p:nvPr>
            <p:ph type="ftr" sz="quarter" idx="15"/>
          </p:nvPr>
        </p:nvSpPr>
        <p:spPr/>
        <p:txBody>
          <a:bodyPr/>
          <a:lstStyle>
            <a:lvl1pPr>
              <a:defRPr>
                <a:solidFill>
                  <a:schemeClr val="tx1"/>
                </a:solidFill>
              </a:defRPr>
            </a:lvl1pPr>
          </a:lstStyle>
          <a:p>
            <a:r>
              <a:rPr lang="en-US"/>
              <a:t>Footer</a:t>
            </a:r>
          </a:p>
        </p:txBody>
      </p:sp>
      <p:sp>
        <p:nvSpPr>
          <p:cNvPr id="4" name="Title 3">
            <a:extLst>
              <a:ext uri="{FF2B5EF4-FFF2-40B4-BE49-F238E27FC236}">
                <a16:creationId xmlns:a16="http://schemas.microsoft.com/office/drawing/2014/main" id="{AC67940E-1E22-BC7B-77F3-AF06FD25036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777632274"/>
      </p:ext>
    </p:extLst>
  </p:cSld>
  <p:clrMapOvr>
    <a:masterClrMapping/>
  </p:clrMapOvr>
  <p:extLst>
    <p:ext uri="{DCECCB84-F9BA-43D5-87BE-67443E8EF086}">
      <p15:sldGuideLst xmlns:p15="http://schemas.microsoft.com/office/powerpoint/2012/main">
        <p15:guide id="1" orient="horz" pos="2160">
          <p15:clr>
            <a:srgbClr val="FBAE40"/>
          </p15:clr>
        </p15:guide>
        <p15:guide id="2" pos="3613">
          <p15:clr>
            <a:srgbClr val="FBAE40"/>
          </p15:clr>
        </p15:guide>
        <p15:guide id="3" pos="6562">
          <p15:clr>
            <a:srgbClr val="FBAE40"/>
          </p15:clr>
        </p15:guide>
        <p15:guide id="4" orient="horz" pos="323">
          <p15:clr>
            <a:srgbClr val="FBAE40"/>
          </p15:clr>
        </p15:guide>
        <p15:guide id="5" pos="4067">
          <p15:clr>
            <a:srgbClr val="FBAE40"/>
          </p15:clr>
        </p15:guide>
        <p15:guide id="6" orient="horz" pos="1094">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407988" y="1732233"/>
            <a:ext cx="9207177" cy="2812031"/>
          </a:xfrm>
          <a:prstGeom prst="rect">
            <a:avLst/>
          </a:prstGeom>
        </p:spPr>
        <p:txBody>
          <a:bodyPr/>
          <a:lstStyle>
            <a:lvl1pPr marL="0" indent="0" algn="l">
              <a:lnSpc>
                <a:spcPts val="2650"/>
              </a:lnSpc>
              <a:buNone/>
              <a:defRPr sz="2500" b="0" i="0">
                <a:solidFill>
                  <a:schemeClr val="tx1"/>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
        <p:nvSpPr>
          <p:cNvPr id="3" name="Footer Placeholder 2">
            <a:extLst>
              <a:ext uri="{FF2B5EF4-FFF2-40B4-BE49-F238E27FC236}">
                <a16:creationId xmlns:a16="http://schemas.microsoft.com/office/drawing/2014/main" id="{880DA610-90A3-1BAE-533A-5BB3AA72B170}"/>
              </a:ext>
            </a:extLst>
          </p:cNvPr>
          <p:cNvSpPr>
            <a:spLocks noGrp="1"/>
          </p:cNvSpPr>
          <p:nvPr>
            <p:ph type="ftr" sz="quarter" idx="14"/>
          </p:nvPr>
        </p:nvSpPr>
        <p:spPr/>
        <p:txBody>
          <a:bodyPr/>
          <a:lstStyle/>
          <a:p>
            <a:r>
              <a:rPr lang="en-US"/>
              <a:t>Footer</a:t>
            </a:r>
          </a:p>
        </p:txBody>
      </p:sp>
      <p:sp>
        <p:nvSpPr>
          <p:cNvPr id="7" name="Title 6">
            <a:extLst>
              <a:ext uri="{FF2B5EF4-FFF2-40B4-BE49-F238E27FC236}">
                <a16:creationId xmlns:a16="http://schemas.microsoft.com/office/drawing/2014/main" id="{5A6D085E-8393-0719-AFDC-92C561D7E096}"/>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7866205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BE40-0048-4E79-F325-2A7EC344658C}"/>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6CA82544-AE9F-2248-DD89-D44C0411A352}"/>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2282104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sp>
        <p:nvSpPr>
          <p:cNvPr id="4" name="Title 3">
            <a:extLst>
              <a:ext uri="{FF2B5EF4-FFF2-40B4-BE49-F238E27FC236}">
                <a16:creationId xmlns:a16="http://schemas.microsoft.com/office/drawing/2014/main" id="{BE701FA6-4E0B-3AD2-513A-CDC01FF8EE7C}"/>
              </a:ext>
            </a:extLst>
          </p:cNvPr>
          <p:cNvSpPr>
            <a:spLocks noGrp="1"/>
          </p:cNvSpPr>
          <p:nvPr>
            <p:ph type="title"/>
          </p:nvPr>
        </p:nvSpPr>
        <p:spPr/>
        <p:txBody>
          <a:bodyPr/>
          <a:lstStyle/>
          <a:p>
            <a:r>
              <a:rPr lang="en-GB"/>
              <a:t>Click to edit Master title style</a:t>
            </a:r>
          </a:p>
        </p:txBody>
      </p:sp>
      <p:grpSp>
        <p:nvGrpSpPr>
          <p:cNvPr id="2" name="Group 1">
            <a:extLst>
              <a:ext uri="{FF2B5EF4-FFF2-40B4-BE49-F238E27FC236}">
                <a16:creationId xmlns:a16="http://schemas.microsoft.com/office/drawing/2014/main" id="{82BE7EA2-F889-66AB-2C78-BB7854385376}"/>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267BABF2-8E46-62EA-987B-2780E719DB10}"/>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8" name="Picture 7" descr="A logo for esm&#10;&#10;AI-generated content may be incorrect.">
              <a:extLst>
                <a:ext uri="{FF2B5EF4-FFF2-40B4-BE49-F238E27FC236}">
                  <a16:creationId xmlns:a16="http://schemas.microsoft.com/office/drawing/2014/main" id="{83CBBD6B-3058-078C-7DAC-5750FD5FF57B}"/>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980251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419101" y="1834361"/>
            <a:ext cx="11275059"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endParaRPr lang="en-US" sz="2500"/>
          </a:p>
        </p:txBody>
      </p:sp>
      <p:sp>
        <p:nvSpPr>
          <p:cNvPr id="2" name="Title 1">
            <a:extLst>
              <a:ext uri="{FF2B5EF4-FFF2-40B4-BE49-F238E27FC236}">
                <a16:creationId xmlns:a16="http://schemas.microsoft.com/office/drawing/2014/main" id="{D29C405B-4132-3A27-110B-1520D83EAEF7}"/>
              </a:ext>
            </a:extLst>
          </p:cNvPr>
          <p:cNvSpPr>
            <a:spLocks noGrp="1"/>
          </p:cNvSpPr>
          <p:nvPr>
            <p:ph type="title"/>
          </p:nvPr>
        </p:nvSpPr>
        <p:spPr/>
        <p:txBody>
          <a:bodyPr/>
          <a:lstStyle/>
          <a:p>
            <a:r>
              <a:rPr lang="en-GB"/>
              <a:t>Click to edit Master title style</a:t>
            </a:r>
          </a:p>
        </p:txBody>
      </p:sp>
      <p:grpSp>
        <p:nvGrpSpPr>
          <p:cNvPr id="5" name="Group 4">
            <a:extLst>
              <a:ext uri="{FF2B5EF4-FFF2-40B4-BE49-F238E27FC236}">
                <a16:creationId xmlns:a16="http://schemas.microsoft.com/office/drawing/2014/main" id="{474B38E7-241F-B25C-CA4C-711D1FEE05C3}"/>
              </a:ext>
            </a:extLst>
          </p:cNvPr>
          <p:cNvGrpSpPr/>
          <p:nvPr userDrawn="1"/>
        </p:nvGrpSpPr>
        <p:grpSpPr>
          <a:xfrm>
            <a:off x="10620962" y="6116128"/>
            <a:ext cx="1571037" cy="741872"/>
            <a:chOff x="16068190" y="9227649"/>
            <a:chExt cx="2219810" cy="1048234"/>
          </a:xfrm>
        </p:grpSpPr>
        <p:pic>
          <p:nvPicPr>
            <p:cNvPr id="8" name="Rectangle 95">
              <a:extLst>
                <a:ext uri="{FF2B5EF4-FFF2-40B4-BE49-F238E27FC236}">
                  <a16:creationId xmlns:a16="http://schemas.microsoft.com/office/drawing/2014/main" id="{6A66073D-F9C8-3483-EF8A-39159B630DEA}"/>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9" name="Picture 8" descr="A logo for esm&#10;&#10;AI-generated content may be incorrect.">
              <a:extLst>
                <a:ext uri="{FF2B5EF4-FFF2-40B4-BE49-F238E27FC236}">
                  <a16:creationId xmlns:a16="http://schemas.microsoft.com/office/drawing/2014/main" id="{0D6AA952-E439-0DC4-2EE3-8A818B29964D}"/>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82181704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a:srcRect/>
          <a:stretch/>
        </p:blipFill>
        <p:spPr>
          <a:xfrm>
            <a:off x="9969500" y="3048000"/>
            <a:ext cx="2222500" cy="222250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grpSp>
        <p:nvGrpSpPr>
          <p:cNvPr id="6" name="Group 5">
            <a:extLst>
              <a:ext uri="{FF2B5EF4-FFF2-40B4-BE49-F238E27FC236}">
                <a16:creationId xmlns:a16="http://schemas.microsoft.com/office/drawing/2014/main" id="{07CFF4EF-907A-E35A-45BD-9466D9F4169B}"/>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61D1921D-1AFC-A54F-A819-203D575C9E8A}"/>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12" name="Picture 11" descr="A logo for esm&#10;&#10;AI-generated content may be incorrect.">
              <a:extLst>
                <a:ext uri="{FF2B5EF4-FFF2-40B4-BE49-F238E27FC236}">
                  <a16:creationId xmlns:a16="http://schemas.microsoft.com/office/drawing/2014/main" id="{8A898A83-3092-B902-939D-A2B7A304C9E5}"/>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4381343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25132727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r>
              <a:rPr lang="en-US"/>
              <a:t>Footer</a:t>
            </a:r>
          </a:p>
        </p:txBody>
      </p:sp>
    </p:spTree>
    <p:extLst>
      <p:ext uri="{BB962C8B-B14F-4D97-AF65-F5344CB8AC3E}">
        <p14:creationId xmlns:p14="http://schemas.microsoft.com/office/powerpoint/2010/main" val="402639079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chemeClr val="tx1"/>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chemeClr val="tx1"/>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8" name="Group 7">
            <a:extLst>
              <a:ext uri="{FF2B5EF4-FFF2-40B4-BE49-F238E27FC236}">
                <a16:creationId xmlns:a16="http://schemas.microsoft.com/office/drawing/2014/main" id="{935990F1-4349-BF15-FEFF-0D67BDB3AA67}"/>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0D712BAE-72E0-6CCA-CE02-FFC0F4D58A9D}"/>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14" name="Picture 13" descr="A logo for esm&#10;&#10;AI-generated content may be incorrect.">
              <a:extLst>
                <a:ext uri="{FF2B5EF4-FFF2-40B4-BE49-F238E27FC236}">
                  <a16:creationId xmlns:a16="http://schemas.microsoft.com/office/drawing/2014/main" id="{7FF31259-5096-E058-2BD1-3890E386283C}"/>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64245991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grpSp>
        <p:nvGrpSpPr>
          <p:cNvPr id="3" name="Group 2">
            <a:extLst>
              <a:ext uri="{FF2B5EF4-FFF2-40B4-BE49-F238E27FC236}">
                <a16:creationId xmlns:a16="http://schemas.microsoft.com/office/drawing/2014/main" id="{8A176FA6-C1B7-839A-2A05-F68C40757C33}"/>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B8AC6A5C-0CEF-536E-8510-90EE3FCEBCB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6" name="Picture 5" descr="A logo for esm&#10;&#10;AI-generated content may be incorrect.">
              <a:extLst>
                <a:ext uri="{FF2B5EF4-FFF2-40B4-BE49-F238E27FC236}">
                  <a16:creationId xmlns:a16="http://schemas.microsoft.com/office/drawing/2014/main" id="{8BE2E754-39BD-761E-BEA3-B522FCD06577}"/>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406690880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chemeClr val="tx1"/>
                </a:solidFill>
                <a:latin typeface="Arial Narrow Bold" pitchFamily="34" charset="0"/>
                <a:ea typeface="Arial Narrow Bold" pitchFamily="34" charset="-122"/>
                <a:cs typeface="Arial Narrow Bold" pitchFamily="34" charset="-120"/>
              </a:rPr>
              <a:t>DECLARATION OF INTERESTS</a:t>
            </a:r>
            <a:endParaRPr lang="en-US" sz="3750">
              <a:solidFill>
                <a:schemeClr val="tx1"/>
              </a:solidFill>
            </a:endParaRPr>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chemeClr val="tx1"/>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err="1">
                <a:solidFill>
                  <a:schemeClr val="tx1"/>
                </a:solidFill>
                <a:latin typeface="Arial Narrow Bold" pitchFamily="34" charset="0"/>
                <a:ea typeface="Arial Narrow Bold" pitchFamily="34" charset="-122"/>
                <a:cs typeface="Arial Narrow Bold" pitchFamily="34" charset="-120"/>
              </a:rPr>
              <a:t>organisations</a:t>
            </a:r>
            <a:r>
              <a:rPr lang="en-US" sz="2500">
                <a:solidFill>
                  <a:schemeClr val="tx1"/>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solidFill>
                <a:schemeClr val="tx1"/>
              </a:solidFill>
            </a:endParaRPr>
          </a:p>
        </p:txBody>
      </p:sp>
      <p:grpSp>
        <p:nvGrpSpPr>
          <p:cNvPr id="2" name="Group 1">
            <a:extLst>
              <a:ext uri="{FF2B5EF4-FFF2-40B4-BE49-F238E27FC236}">
                <a16:creationId xmlns:a16="http://schemas.microsoft.com/office/drawing/2014/main" id="{EAEB6FFD-2A55-447A-32A1-9D2D2F1AC623}"/>
              </a:ext>
            </a:extLst>
          </p:cNvPr>
          <p:cNvGrpSpPr/>
          <p:nvPr userDrawn="1"/>
        </p:nvGrpSpPr>
        <p:grpSpPr>
          <a:xfrm>
            <a:off x="10620962" y="6116128"/>
            <a:ext cx="1571037" cy="741872"/>
            <a:chOff x="16068190" y="9227649"/>
            <a:chExt cx="2219810" cy="1048234"/>
          </a:xfrm>
        </p:grpSpPr>
        <p:pic>
          <p:nvPicPr>
            <p:cNvPr id="3" name="Rectangle 95">
              <a:extLst>
                <a:ext uri="{FF2B5EF4-FFF2-40B4-BE49-F238E27FC236}">
                  <a16:creationId xmlns:a16="http://schemas.microsoft.com/office/drawing/2014/main" id="{8FA8CB3F-6440-5698-1836-9723E73E5B2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0AAD5B0B-10B0-F448-BFC9-C98CDB7E9066}"/>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0757577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chemeClr val="tx1"/>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solidFill>
                <a:schemeClr val="tx1"/>
              </a:solidFill>
            </a:endParaRPr>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chemeClr val="tx1"/>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solidFill>
                  <a:schemeClr val="tx1"/>
                </a:solidFill>
              </a:rPr>
            </a:br>
            <a:r>
              <a:rPr lang="en-US" sz="1500">
                <a:solidFill>
                  <a:schemeClr val="tx1"/>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chemeClr val="tx1"/>
                </a:solidFill>
                <a:latin typeface="Arial Narrow Bold" pitchFamily="34" charset="0"/>
                <a:ea typeface="Arial Narrow Bold" pitchFamily="34" charset="-122"/>
                <a:cs typeface="Arial Narrow Bold" pitchFamily="34" charset="-120"/>
              </a:rPr>
              <a:t>If you have nothing to declare then please also state this.</a:t>
            </a:r>
            <a:endParaRPr lang="en-US" sz="1500">
              <a:solidFill>
                <a:schemeClr val="tx1"/>
              </a:solidFill>
            </a:endParaRPr>
          </a:p>
        </p:txBody>
      </p:sp>
      <p:grpSp>
        <p:nvGrpSpPr>
          <p:cNvPr id="3" name="Group 2">
            <a:extLst>
              <a:ext uri="{FF2B5EF4-FFF2-40B4-BE49-F238E27FC236}">
                <a16:creationId xmlns:a16="http://schemas.microsoft.com/office/drawing/2014/main" id="{465A9DD4-B419-E38E-BF21-0FECFD98F750}"/>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7A4F003E-5189-0A7F-5A03-DE0B8E133F69}"/>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5" name="Picture 4" descr="A logo for esm&#10;&#10;AI-generated content may be incorrect.">
              <a:extLst>
                <a:ext uri="{FF2B5EF4-FFF2-40B4-BE49-F238E27FC236}">
                  <a16:creationId xmlns:a16="http://schemas.microsoft.com/office/drawing/2014/main" id="{9E901D35-DA95-E253-A6C0-4F7D5BA58F62}"/>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7466118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417127771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2515199497"/>
      </p:ext>
    </p:extLst>
  </p:cSld>
  <p:clrMapOvr>
    <a:overrideClrMapping bg1="dk1" tx1="lt1" bg2="dk2" tx2="lt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42DEF4-3A7A-4761-665B-A0CB3F9A01C9}"/>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F4816684-84C1-A0A5-8DEF-69752CE94AFA}"/>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768325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62">
          <p15:clr>
            <a:srgbClr val="FBAE40"/>
          </p15:clr>
        </p15:guide>
        <p15:guide id="4" orient="horz" pos="323">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AE873A-4327-02C5-7552-7729A694D42D}"/>
              </a:ext>
            </a:extLst>
          </p:cNvPr>
          <p:cNvSpPr>
            <a:spLocks noGrp="1"/>
          </p:cNvSpPr>
          <p:nvPr>
            <p:ph sz="quarter" idx="13"/>
          </p:nvPr>
        </p:nvSpPr>
        <p:spPr>
          <a:xfrm>
            <a:off x="407988" y="1757363"/>
            <a:ext cx="11376025" cy="40947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CF9B8849-0B75-89DE-C645-A056E5B1E35E}"/>
              </a:ext>
            </a:extLst>
          </p:cNvPr>
          <p:cNvSpPr>
            <a:spLocks noGrp="1"/>
          </p:cNvSpPr>
          <p:nvPr>
            <p:ph type="ftr" sz="quarter" idx="14"/>
          </p:nvPr>
        </p:nvSpPr>
        <p:spPr/>
        <p:txBody>
          <a:bodyPr/>
          <a:lstStyle/>
          <a:p>
            <a:r>
              <a:rPr lang="en-US"/>
              <a:t>Footer</a:t>
            </a:r>
          </a:p>
        </p:txBody>
      </p:sp>
      <p:sp>
        <p:nvSpPr>
          <p:cNvPr id="4" name="Title 3">
            <a:extLst>
              <a:ext uri="{FF2B5EF4-FFF2-40B4-BE49-F238E27FC236}">
                <a16:creationId xmlns:a16="http://schemas.microsoft.com/office/drawing/2014/main" id="{3E3E9B1C-DBF7-5288-C9BF-6C56A9259708}"/>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419633512"/>
      </p:ext>
    </p:extLst>
  </p:cSld>
  <p:clrMapOvr>
    <a:masterClrMapping/>
  </p:clrMapOvr>
  <p:extLst>
    <p:ext uri="{DCECCB84-F9BA-43D5-87BE-67443E8EF086}">
      <p15:sldGuideLst xmlns:p15="http://schemas.microsoft.com/office/powerpoint/2012/main">
        <p15:guide id="1" orient="horz" pos="2160">
          <p15:clr>
            <a:srgbClr val="FBAE40"/>
          </p15:clr>
        </p15:guide>
        <p15:guide id="2" pos="6584">
          <p15:clr>
            <a:srgbClr val="FBAE40"/>
          </p15:clr>
        </p15:guide>
        <p15:guide id="3" pos="7469">
          <p15:clr>
            <a:srgbClr val="FBAE40"/>
          </p15:clr>
        </p15:guide>
        <p15:guide id="4" orient="horz" pos="1094">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976589-9000-35F5-DBC3-B203FBC9D37D}"/>
              </a:ext>
            </a:extLst>
          </p:cNvPr>
          <p:cNvSpPr>
            <a:spLocks noGrp="1"/>
          </p:cNvSpPr>
          <p:nvPr>
            <p:ph sz="quarter" idx="13"/>
          </p:nvPr>
        </p:nvSpPr>
        <p:spPr>
          <a:xfrm>
            <a:off x="407988"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4">
            <a:extLst>
              <a:ext uri="{FF2B5EF4-FFF2-40B4-BE49-F238E27FC236}">
                <a16:creationId xmlns:a16="http://schemas.microsoft.com/office/drawing/2014/main" id="{27875153-DCEF-8A17-2186-4D5E1D0261A7}"/>
              </a:ext>
            </a:extLst>
          </p:cNvPr>
          <p:cNvSpPr>
            <a:spLocks noGrp="1"/>
          </p:cNvSpPr>
          <p:nvPr>
            <p:ph sz="quarter" idx="14"/>
          </p:nvPr>
        </p:nvSpPr>
        <p:spPr>
          <a:xfrm>
            <a:off x="6375084"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420A75B3-60A5-74A8-8934-6E4F65B49D88}"/>
              </a:ext>
            </a:extLst>
          </p:cNvPr>
          <p:cNvSpPr>
            <a:spLocks noGrp="1"/>
          </p:cNvSpPr>
          <p:nvPr>
            <p:ph type="ftr" sz="quarter" idx="15"/>
          </p:nvPr>
        </p:nvSpPr>
        <p:spPr/>
        <p:txBody>
          <a:bodyPr/>
          <a:lstStyle>
            <a:lvl1pPr>
              <a:defRPr>
                <a:solidFill>
                  <a:schemeClr val="tx1"/>
                </a:solidFill>
              </a:defRPr>
            </a:lvl1pPr>
          </a:lstStyle>
          <a:p>
            <a:r>
              <a:rPr lang="en-US"/>
              <a:t>Footer</a:t>
            </a:r>
          </a:p>
        </p:txBody>
      </p:sp>
      <p:sp>
        <p:nvSpPr>
          <p:cNvPr id="4" name="Title 3">
            <a:extLst>
              <a:ext uri="{FF2B5EF4-FFF2-40B4-BE49-F238E27FC236}">
                <a16:creationId xmlns:a16="http://schemas.microsoft.com/office/drawing/2014/main" id="{AC67940E-1E22-BC7B-77F3-AF06FD25036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55191685"/>
      </p:ext>
    </p:extLst>
  </p:cSld>
  <p:clrMapOvr>
    <a:masterClrMapping/>
  </p:clrMapOvr>
  <p:extLst>
    <p:ext uri="{DCECCB84-F9BA-43D5-87BE-67443E8EF086}">
      <p15:sldGuideLst xmlns:p15="http://schemas.microsoft.com/office/powerpoint/2012/main">
        <p15:guide id="1" orient="horz" pos="2160">
          <p15:clr>
            <a:srgbClr val="FBAE40"/>
          </p15:clr>
        </p15:guide>
        <p15:guide id="2" pos="3613">
          <p15:clr>
            <a:srgbClr val="FBAE40"/>
          </p15:clr>
        </p15:guide>
        <p15:guide id="3" pos="6562">
          <p15:clr>
            <a:srgbClr val="FBAE40"/>
          </p15:clr>
        </p15:guide>
        <p15:guide id="4" orient="horz" pos="323">
          <p15:clr>
            <a:srgbClr val="FBAE40"/>
          </p15:clr>
        </p15:guide>
        <p15:guide id="5" pos="4067">
          <p15:clr>
            <a:srgbClr val="FBAE40"/>
          </p15:clr>
        </p15:guide>
        <p15:guide id="6" orient="horz" pos="1094">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407988" y="1732233"/>
            <a:ext cx="9207177" cy="2812031"/>
          </a:xfrm>
          <a:prstGeom prst="rect">
            <a:avLst/>
          </a:prstGeom>
        </p:spPr>
        <p:txBody>
          <a:bodyPr/>
          <a:lstStyle>
            <a:lvl1pPr marL="0" indent="0" algn="l">
              <a:lnSpc>
                <a:spcPts val="2650"/>
              </a:lnSpc>
              <a:buNone/>
              <a:defRPr sz="2500" b="0" i="0">
                <a:solidFill>
                  <a:schemeClr val="tx1"/>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
        <p:nvSpPr>
          <p:cNvPr id="3" name="Footer Placeholder 2">
            <a:extLst>
              <a:ext uri="{FF2B5EF4-FFF2-40B4-BE49-F238E27FC236}">
                <a16:creationId xmlns:a16="http://schemas.microsoft.com/office/drawing/2014/main" id="{880DA610-90A3-1BAE-533A-5BB3AA72B170}"/>
              </a:ext>
            </a:extLst>
          </p:cNvPr>
          <p:cNvSpPr>
            <a:spLocks noGrp="1"/>
          </p:cNvSpPr>
          <p:nvPr>
            <p:ph type="ftr" sz="quarter" idx="14"/>
          </p:nvPr>
        </p:nvSpPr>
        <p:spPr/>
        <p:txBody>
          <a:bodyPr/>
          <a:lstStyle/>
          <a:p>
            <a:r>
              <a:rPr lang="en-US"/>
              <a:t>Footer</a:t>
            </a:r>
          </a:p>
        </p:txBody>
      </p:sp>
      <p:sp>
        <p:nvSpPr>
          <p:cNvPr id="7" name="Title 6">
            <a:extLst>
              <a:ext uri="{FF2B5EF4-FFF2-40B4-BE49-F238E27FC236}">
                <a16:creationId xmlns:a16="http://schemas.microsoft.com/office/drawing/2014/main" id="{5A6D085E-8393-0719-AFDC-92C561D7E096}"/>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16559999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BE40-0048-4E79-F325-2A7EC344658C}"/>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6CA82544-AE9F-2248-DD89-D44C0411A352}"/>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74524128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sp>
        <p:nvSpPr>
          <p:cNvPr id="4" name="Title 3">
            <a:extLst>
              <a:ext uri="{FF2B5EF4-FFF2-40B4-BE49-F238E27FC236}">
                <a16:creationId xmlns:a16="http://schemas.microsoft.com/office/drawing/2014/main" id="{BE701FA6-4E0B-3AD2-513A-CDC01FF8EE7C}"/>
              </a:ext>
            </a:extLst>
          </p:cNvPr>
          <p:cNvSpPr>
            <a:spLocks noGrp="1"/>
          </p:cNvSpPr>
          <p:nvPr>
            <p:ph type="title"/>
          </p:nvPr>
        </p:nvSpPr>
        <p:spPr/>
        <p:txBody>
          <a:bodyPr/>
          <a:lstStyle/>
          <a:p>
            <a:r>
              <a:rPr lang="en-GB"/>
              <a:t>Click to edit Master title style</a:t>
            </a:r>
          </a:p>
        </p:txBody>
      </p:sp>
      <p:grpSp>
        <p:nvGrpSpPr>
          <p:cNvPr id="2" name="Group 1">
            <a:extLst>
              <a:ext uri="{FF2B5EF4-FFF2-40B4-BE49-F238E27FC236}">
                <a16:creationId xmlns:a16="http://schemas.microsoft.com/office/drawing/2014/main" id="{82BE7EA2-F889-66AB-2C78-BB7854385376}"/>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267BABF2-8E46-62EA-987B-2780E719DB10}"/>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8" name="Picture 7" descr="A logo for esm&#10;&#10;AI-generated content may be incorrect.">
              <a:extLst>
                <a:ext uri="{FF2B5EF4-FFF2-40B4-BE49-F238E27FC236}">
                  <a16:creationId xmlns:a16="http://schemas.microsoft.com/office/drawing/2014/main" id="{83CBBD6B-3058-078C-7DAC-5750FD5FF57B}"/>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447720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419101" y="1834361"/>
            <a:ext cx="11275059"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endParaRPr lang="en-US" sz="2500"/>
          </a:p>
        </p:txBody>
      </p:sp>
      <p:sp>
        <p:nvSpPr>
          <p:cNvPr id="2" name="Title 1">
            <a:extLst>
              <a:ext uri="{FF2B5EF4-FFF2-40B4-BE49-F238E27FC236}">
                <a16:creationId xmlns:a16="http://schemas.microsoft.com/office/drawing/2014/main" id="{D29C405B-4132-3A27-110B-1520D83EAEF7}"/>
              </a:ext>
            </a:extLst>
          </p:cNvPr>
          <p:cNvSpPr>
            <a:spLocks noGrp="1"/>
          </p:cNvSpPr>
          <p:nvPr>
            <p:ph type="title"/>
          </p:nvPr>
        </p:nvSpPr>
        <p:spPr/>
        <p:txBody>
          <a:bodyPr/>
          <a:lstStyle/>
          <a:p>
            <a:r>
              <a:rPr lang="en-GB"/>
              <a:t>Click to edit Master title style</a:t>
            </a:r>
          </a:p>
        </p:txBody>
      </p:sp>
      <p:grpSp>
        <p:nvGrpSpPr>
          <p:cNvPr id="5" name="Group 4">
            <a:extLst>
              <a:ext uri="{FF2B5EF4-FFF2-40B4-BE49-F238E27FC236}">
                <a16:creationId xmlns:a16="http://schemas.microsoft.com/office/drawing/2014/main" id="{474B38E7-241F-B25C-CA4C-711D1FEE05C3}"/>
              </a:ext>
            </a:extLst>
          </p:cNvPr>
          <p:cNvGrpSpPr/>
          <p:nvPr userDrawn="1"/>
        </p:nvGrpSpPr>
        <p:grpSpPr>
          <a:xfrm>
            <a:off x="10620962" y="6116128"/>
            <a:ext cx="1571037" cy="741872"/>
            <a:chOff x="16068190" y="9227649"/>
            <a:chExt cx="2219810" cy="1048234"/>
          </a:xfrm>
        </p:grpSpPr>
        <p:pic>
          <p:nvPicPr>
            <p:cNvPr id="8" name="Rectangle 95">
              <a:extLst>
                <a:ext uri="{FF2B5EF4-FFF2-40B4-BE49-F238E27FC236}">
                  <a16:creationId xmlns:a16="http://schemas.microsoft.com/office/drawing/2014/main" id="{6A66073D-F9C8-3483-EF8A-39159B630DEA}"/>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9" name="Picture 8" descr="A logo for esm&#10;&#10;AI-generated content may be incorrect.">
              <a:extLst>
                <a:ext uri="{FF2B5EF4-FFF2-40B4-BE49-F238E27FC236}">
                  <a16:creationId xmlns:a16="http://schemas.microsoft.com/office/drawing/2014/main" id="{0D6AA952-E439-0DC4-2EE3-8A818B29964D}"/>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1232701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grpSp>
        <p:nvGrpSpPr>
          <p:cNvPr id="6" name="Group 5">
            <a:extLst>
              <a:ext uri="{FF2B5EF4-FFF2-40B4-BE49-F238E27FC236}">
                <a16:creationId xmlns:a16="http://schemas.microsoft.com/office/drawing/2014/main" id="{07CFF4EF-907A-E35A-45BD-9466D9F4169B}"/>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61D1921D-1AFC-A54F-A819-203D575C9E8A}"/>
                </a:ext>
              </a:extLst>
            </p:cNvPr>
            <p:cNvPicPr>
              <a:picLocks noChangeAspect="1"/>
            </p:cNvPicPr>
            <p:nvPr userDrawn="1"/>
          </p:nvPicPr>
          <p:blipFill>
            <a:blip r:embed="rId6"/>
            <a:srcRect/>
            <a:stretch/>
          </p:blipFill>
          <p:spPr>
            <a:xfrm>
              <a:off x="16068190" y="9227649"/>
              <a:ext cx="2219810" cy="1048234"/>
            </a:xfrm>
            <a:prstGeom prst="rect">
              <a:avLst/>
            </a:prstGeom>
          </p:spPr>
        </p:pic>
        <p:pic>
          <p:nvPicPr>
            <p:cNvPr id="12" name="Picture 11" descr="A logo for esm&#10;&#10;AI-generated content may be incorrect.">
              <a:extLst>
                <a:ext uri="{FF2B5EF4-FFF2-40B4-BE49-F238E27FC236}">
                  <a16:creationId xmlns:a16="http://schemas.microsoft.com/office/drawing/2014/main" id="{8A898A83-3092-B902-939D-A2B7A304C9E5}"/>
                </a:ext>
              </a:extLst>
            </p:cNvPr>
            <p:cNvPicPr>
              <a:picLocks noChangeAspect="1"/>
            </p:cNvPicPr>
            <p:nvPr userDrawn="1"/>
          </p:nvPicPr>
          <p:blipFill>
            <a:blip r:embed="rId7"/>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2585999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3377970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r>
              <a:rPr lang="en-US"/>
              <a:t>Footer</a:t>
            </a:r>
          </a:p>
        </p:txBody>
      </p:sp>
    </p:spTree>
    <p:extLst>
      <p:ext uri="{BB962C8B-B14F-4D97-AF65-F5344CB8AC3E}">
        <p14:creationId xmlns:p14="http://schemas.microsoft.com/office/powerpoint/2010/main" val="18246425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896709481"/>
      </p:ext>
    </p:extLst>
  </p:cSld>
  <p:clrMapOvr>
    <a:masterClrMapping/>
  </p:clrMapOvr>
  <p:hf sldNum="0"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01109045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35767792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67928478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35FA-79D5-AECC-1859-63CD02D5A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BA637-E2C8-3780-A436-B1A8959C2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9FDA3-CDE9-DF21-2373-A5814BD5E241}"/>
              </a:ext>
            </a:extLst>
          </p:cNvPr>
          <p:cNvSpPr>
            <a:spLocks noGrp="1"/>
          </p:cNvSpPr>
          <p:nvPr>
            <p:ph type="dt" sz="half" idx="10"/>
          </p:nvPr>
        </p:nvSpPr>
        <p:spPr/>
        <p:txBody>
          <a:bodyPr/>
          <a:lstStyle/>
          <a:p>
            <a:fld id="{8C538B4D-F2FA-4541-B114-4D9293969219}" type="datetimeFigureOut">
              <a:rPr lang="en-US" smtClean="0"/>
              <a:t>4/17/26</a:t>
            </a:fld>
            <a:endParaRPr lang="en-US"/>
          </a:p>
        </p:txBody>
      </p:sp>
      <p:sp>
        <p:nvSpPr>
          <p:cNvPr id="5" name="Footer Placeholder 4">
            <a:extLst>
              <a:ext uri="{FF2B5EF4-FFF2-40B4-BE49-F238E27FC236}">
                <a16:creationId xmlns:a16="http://schemas.microsoft.com/office/drawing/2014/main" id="{8998C94A-1048-F7EE-E076-D6876AC77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2C8D5-053B-84B1-76DB-DBF3D9EFD3B7}"/>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17421685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943-DDE4-34A5-2DB2-AF18A396ED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DC24E-2DCF-840D-B988-92AB98B08323}"/>
              </a:ext>
            </a:extLst>
          </p:cNvPr>
          <p:cNvSpPr>
            <a:spLocks noGrp="1"/>
          </p:cNvSpPr>
          <p:nvPr>
            <p:ph type="dt" sz="half" idx="10"/>
          </p:nvPr>
        </p:nvSpPr>
        <p:spPr/>
        <p:txBody>
          <a:bodyPr/>
          <a:lstStyle/>
          <a:p>
            <a:fld id="{8C538B4D-F2FA-4541-B114-4D9293969219}" type="datetimeFigureOut">
              <a:rPr lang="en-US" smtClean="0"/>
              <a:t>4/17/26</a:t>
            </a:fld>
            <a:endParaRPr lang="en-US"/>
          </a:p>
        </p:txBody>
      </p:sp>
      <p:sp>
        <p:nvSpPr>
          <p:cNvPr id="4" name="Footer Placeholder 3">
            <a:extLst>
              <a:ext uri="{FF2B5EF4-FFF2-40B4-BE49-F238E27FC236}">
                <a16:creationId xmlns:a16="http://schemas.microsoft.com/office/drawing/2014/main" id="{37D33DFA-2EBD-7D1E-EE21-21B10B7304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2008EC-E7A6-F444-DECF-92917DEF0A9A}"/>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443603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408FD-EBFE-C33C-AD6C-0906EA8941FD}"/>
              </a:ext>
            </a:extLst>
          </p:cNvPr>
          <p:cNvSpPr>
            <a:spLocks noGrp="1"/>
          </p:cNvSpPr>
          <p:nvPr>
            <p:ph type="dt" sz="half" idx="10"/>
          </p:nvPr>
        </p:nvSpPr>
        <p:spPr/>
        <p:txBody>
          <a:bodyPr/>
          <a:lstStyle/>
          <a:p>
            <a:fld id="{8C538B4D-F2FA-4541-B114-4D9293969219}" type="datetimeFigureOut">
              <a:rPr lang="en-US" smtClean="0"/>
              <a:t>4/17/26</a:t>
            </a:fld>
            <a:endParaRPr lang="en-US"/>
          </a:p>
        </p:txBody>
      </p:sp>
      <p:sp>
        <p:nvSpPr>
          <p:cNvPr id="3" name="Footer Placeholder 2">
            <a:extLst>
              <a:ext uri="{FF2B5EF4-FFF2-40B4-BE49-F238E27FC236}">
                <a16:creationId xmlns:a16="http://schemas.microsoft.com/office/drawing/2014/main" id="{EE61FE5B-25DA-A041-94FA-8E2EBA2836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63AA4-B082-0DED-E7ED-DA3D0D51F10B}"/>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14993658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610E-C843-A3E6-0538-C50D855716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40236-9EA2-1A16-7AD2-B06AD4E24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12D10E-6995-1E40-5C34-17DD7BCF5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5CEB6-19FB-66E7-8D01-AC6A8D806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14FECC-8FB5-9347-095F-8CF7333395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10C85D-36F4-050D-48C1-4E8DCE6D2A63}"/>
              </a:ext>
            </a:extLst>
          </p:cNvPr>
          <p:cNvSpPr>
            <a:spLocks noGrp="1"/>
          </p:cNvSpPr>
          <p:nvPr>
            <p:ph type="dt" sz="half" idx="10"/>
          </p:nvPr>
        </p:nvSpPr>
        <p:spPr/>
        <p:txBody>
          <a:bodyPr/>
          <a:lstStyle/>
          <a:p>
            <a:fld id="{8C538B4D-F2FA-4541-B114-4D9293969219}" type="datetimeFigureOut">
              <a:rPr lang="en-US" smtClean="0"/>
              <a:t>4/17/26</a:t>
            </a:fld>
            <a:endParaRPr lang="en-US"/>
          </a:p>
        </p:txBody>
      </p:sp>
      <p:sp>
        <p:nvSpPr>
          <p:cNvPr id="8" name="Footer Placeholder 7">
            <a:extLst>
              <a:ext uri="{FF2B5EF4-FFF2-40B4-BE49-F238E27FC236}">
                <a16:creationId xmlns:a16="http://schemas.microsoft.com/office/drawing/2014/main" id="{38FFE145-1589-31F0-1174-AECDFFD6DF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668AAC-A068-BEF9-2AAC-261F21F5BB25}"/>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8172545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63784"/>
            <a:ext cx="11087100" cy="69152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7525" y="6152877"/>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7F7F7F"/>
                </a:solidFill>
                <a:latin typeface="+mn-lt"/>
                <a:ea typeface="+mn-ea"/>
                <a:cs typeface="+mn-cs"/>
              </a:defRPr>
            </a:lvl1pPr>
          </a:lstStyle>
          <a:p>
            <a:pPr lvl="0"/>
            <a:r>
              <a:rPr lang="en-GB"/>
              <a:t>Click to edit Master text styles</a:t>
            </a:r>
          </a:p>
        </p:txBody>
      </p:sp>
      <p:sp>
        <p:nvSpPr>
          <p:cNvPr id="4"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2425319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804951"/>
      </p:ext>
    </p:extLst>
  </p:cSld>
  <p:clrMapOvr>
    <a:masterClrMapping/>
  </p:clrMapOvr>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81000" y="498974"/>
            <a:ext cx="3528060"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381000" y="1549400"/>
            <a:ext cx="7960360" cy="1705793"/>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381000" y="3426669"/>
            <a:ext cx="796036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386364" y="4950669"/>
            <a:ext cx="3241292"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386364" y="5672565"/>
            <a:ext cx="3241292"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XXXX </a:t>
            </a:r>
            <a:r>
              <a:rPr lang="fr-FR" dirty="0" err="1"/>
              <a:t>Year</a:t>
            </a:r>
            <a:endParaRPr lang="fr-FR" dirty="0"/>
          </a:p>
          <a:p>
            <a:pPr lvl="0"/>
            <a:endParaRPr lang="fr-FR" dirty="0"/>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7" y="6159177"/>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596827094"/>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4904" y="786384"/>
            <a:ext cx="10978081" cy="2239920"/>
          </a:xfrm>
        </p:spPr>
        <p:txBody>
          <a:bodyPr lIns="0" tIns="0" rIns="0" bIns="0">
            <a:normAutofit/>
          </a:bodyPr>
          <a:lstStyle>
            <a:lvl1pPr>
              <a:lnSpc>
                <a:spcPct val="90000"/>
              </a:lnSpc>
              <a:defRPr sz="3800" b="0" cap="none" spc="131">
                <a:solidFill>
                  <a:schemeClr val="tx1"/>
                </a:solidFill>
                <a:latin typeface="Arial" panose="020B0604020202020204" pitchFamily="34" charset="0"/>
                <a:cs typeface="Arial" panose="020B0604020202020204" pitchFamily="34" charset="0"/>
              </a:defRPr>
            </a:lvl1pPr>
          </a:lstStyle>
          <a:p>
            <a:r>
              <a:rPr lang="en-US" dirty="0"/>
              <a:t>&lt;Section Title&gt;</a:t>
            </a:r>
          </a:p>
        </p:txBody>
      </p:sp>
      <p:sp>
        <p:nvSpPr>
          <p:cNvPr id="9" name="Text Placeholder 8"/>
          <p:cNvSpPr>
            <a:spLocks noGrp="1"/>
          </p:cNvSpPr>
          <p:nvPr>
            <p:ph type="body" sz="quarter" idx="13" hasCustomPrompt="1"/>
          </p:nvPr>
        </p:nvSpPr>
        <p:spPr>
          <a:xfrm>
            <a:off x="374904" y="3582608"/>
            <a:ext cx="10978081" cy="924364"/>
          </a:xfrm>
          <a:prstGeom prst="rect">
            <a:avLst/>
          </a:prstGeom>
        </p:spPr>
        <p:txBody>
          <a:bodyPr lIns="0" tIns="0" rIns="0" bIns="0">
            <a:noAutofit/>
          </a:bodyPr>
          <a:lstStyle>
            <a:lvl1pPr marL="0" indent="0">
              <a:buNone/>
              <a:defRPr sz="2400" b="0" spc="31">
                <a:solidFill>
                  <a:srgbClr val="000000"/>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dirty="0"/>
              <a:t>&lt;Subsection Title&gt;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275393"/>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C02C131B-F3D0-8F26-92C3-58C2162D403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01059496"/>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450281"/>
            <a:ext cx="12192001" cy="39900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94702345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2_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219202"/>
            <a:ext cx="11436348" cy="4860927"/>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450281"/>
            <a:ext cx="12192001" cy="39900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
        <p:nvSpPr>
          <p:cNvPr id="4" name="Title 1">
            <a:extLst>
              <a:ext uri="{FF2B5EF4-FFF2-40B4-BE49-F238E27FC236}">
                <a16:creationId xmlns:a16="http://schemas.microsoft.com/office/drawing/2014/main" id="{B739AFE5-0D05-6D4D-4582-91F82282A1A7}"/>
              </a:ext>
            </a:extLst>
          </p:cNvPr>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6" name="Straight Connector 5">
            <a:extLst>
              <a:ext uri="{FF2B5EF4-FFF2-40B4-BE49-F238E27FC236}">
                <a16:creationId xmlns:a16="http://schemas.microsoft.com/office/drawing/2014/main" id="{65E35C16-7A13-2F1A-586F-2A323AD50D95}"/>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81463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Header with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2061029"/>
            <a:ext cx="11436348" cy="4019099"/>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76447"/>
            <a:ext cx="11436349" cy="951480"/>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4" name="Text Placeholder 9">
            <a:extLst>
              <a:ext uri="{FF2B5EF4-FFF2-40B4-BE49-F238E27FC236}">
                <a16:creationId xmlns:a16="http://schemas.microsoft.com/office/drawing/2014/main" id="{6E75E460-B64C-67C2-925D-7E0841CF3ED5}"/>
              </a:ext>
            </a:extLst>
          </p:cNvPr>
          <p:cNvSpPr>
            <a:spLocks noGrp="1"/>
          </p:cNvSpPr>
          <p:nvPr>
            <p:ph type="body" sz="quarter" idx="13" hasCustomPrompt="1"/>
          </p:nvPr>
        </p:nvSpPr>
        <p:spPr>
          <a:xfrm>
            <a:off x="381000" y="1382487"/>
            <a:ext cx="11433175" cy="547914"/>
          </a:xfrm>
          <a:prstGeom prst="rect">
            <a:avLst/>
          </a:prstGeom>
        </p:spPr>
        <p:txBody>
          <a:bodyPr>
            <a:normAutofit/>
          </a:bodyPr>
          <a:lstStyle>
            <a:lvl1pPr marL="0" indent="0">
              <a:buNone/>
              <a:defRPr sz="2400" b="1">
                <a:solidFill>
                  <a:schemeClr val="tx1"/>
                </a:solidFill>
              </a:defRPr>
            </a:lvl1pPr>
          </a:lstStyle>
          <a:p>
            <a:pPr lvl="0"/>
            <a:r>
              <a:rPr lang="en-US" dirty="0"/>
              <a:t>&lt;Insert Subhead&gt;</a:t>
            </a:r>
          </a:p>
        </p:txBody>
      </p:sp>
      <p:sp>
        <p:nvSpPr>
          <p:cNvPr id="6" name="Footer Placeholder 2">
            <a:extLst>
              <a:ext uri="{FF2B5EF4-FFF2-40B4-BE49-F238E27FC236}">
                <a16:creationId xmlns:a16="http://schemas.microsoft.com/office/drawing/2014/main" id="{812CD4D8-3ECC-A30A-5757-43AC1D78C746}"/>
              </a:ext>
            </a:extLst>
          </p:cNvPr>
          <p:cNvSpPr>
            <a:spLocks noGrp="1"/>
          </p:cNvSpPr>
          <p:nvPr>
            <p:ph type="ftr" sz="quarter" idx="3"/>
          </p:nvPr>
        </p:nvSpPr>
        <p:spPr>
          <a:xfrm>
            <a:off x="-2" y="6437381"/>
            <a:ext cx="12192001" cy="397653"/>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7824025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244549"/>
            <a:ext cx="11436349" cy="983378"/>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3" name="Footer Placeholder 2">
            <a:extLst>
              <a:ext uri="{FF2B5EF4-FFF2-40B4-BE49-F238E27FC236}">
                <a16:creationId xmlns:a16="http://schemas.microsoft.com/office/drawing/2014/main" id="{19608E18-B418-9D77-7228-1EDFFB544312}"/>
              </a:ext>
            </a:extLst>
          </p:cNvPr>
          <p:cNvSpPr>
            <a:spLocks noGrp="1"/>
          </p:cNvSpPr>
          <p:nvPr>
            <p:ph type="ftr" sz="quarter" idx="3"/>
          </p:nvPr>
        </p:nvSpPr>
        <p:spPr>
          <a:xfrm>
            <a:off x="-2" y="6446534"/>
            <a:ext cx="12192001" cy="411466"/>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76442446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4BE74634-1A1B-A8A6-532F-DB2F2BDA58AC}"/>
              </a:ext>
            </a:extLst>
          </p:cNvPr>
          <p:cNvSpPr>
            <a:spLocks noGrp="1"/>
          </p:cNvSpPr>
          <p:nvPr>
            <p:ph type="ftr" sz="quarter" idx="3"/>
          </p:nvPr>
        </p:nvSpPr>
        <p:spPr>
          <a:xfrm>
            <a:off x="-2" y="6473952"/>
            <a:ext cx="12192001" cy="384048"/>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55740435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CE5D1F0-AB30-43D1-A0AE-998C4E040FC2}"/>
              </a:ext>
            </a:extLst>
          </p:cNvPr>
          <p:cNvSpPr>
            <a:spLocks noGrp="1"/>
          </p:cNvSpPr>
          <p:nvPr>
            <p:ph type="title" hasCustomPrompt="1"/>
          </p:nvPr>
        </p:nvSpPr>
        <p:spPr>
          <a:xfrm>
            <a:off x="377825" y="313267"/>
            <a:ext cx="11436349" cy="914660"/>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12" name="Content Placeholder 2"/>
          <p:cNvSpPr>
            <a:spLocks noGrp="1"/>
          </p:cNvSpPr>
          <p:nvPr>
            <p:ph idx="13"/>
          </p:nvPr>
        </p:nvSpPr>
        <p:spPr>
          <a:xfrm>
            <a:off x="381001"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C260AA23-087E-4675-9E2F-DDEBC5D945D6}"/>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D1C18BB7-8B96-401D-A546-77E2D23E1CA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CE308786-79FC-43DF-C7DF-85FC99BF2360}"/>
              </a:ext>
            </a:extLst>
          </p:cNvPr>
          <p:cNvSpPr>
            <a:spLocks noGrp="1"/>
          </p:cNvSpPr>
          <p:nvPr>
            <p:ph type="ftr" sz="quarter" idx="3"/>
          </p:nvPr>
        </p:nvSpPr>
        <p:spPr>
          <a:xfrm>
            <a:off x="-2" y="6450281"/>
            <a:ext cx="12192001" cy="407719"/>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88435220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2 stacked text content">
    <p:spTree>
      <p:nvGrpSpPr>
        <p:cNvPr id="1" name=""/>
        <p:cNvGrpSpPr/>
        <p:nvPr/>
      </p:nvGrpSpPr>
      <p:grpSpPr>
        <a:xfrm>
          <a:off x="0" y="0"/>
          <a:ext cx="0" cy="0"/>
          <a:chOff x="0" y="0"/>
          <a:chExt cx="0" cy="0"/>
        </a:xfrm>
      </p:grpSpPr>
      <p:sp>
        <p:nvSpPr>
          <p:cNvPr id="9" name="Content Placeholder 2"/>
          <p:cNvSpPr>
            <a:spLocks noGrp="1"/>
          </p:cNvSpPr>
          <p:nvPr>
            <p:ph idx="15"/>
          </p:nvPr>
        </p:nvSpPr>
        <p:spPr>
          <a:xfrm>
            <a:off x="381000" y="1598084"/>
            <a:ext cx="11430000" cy="2622224"/>
          </a:xfrm>
          <a:prstGeom prst="rect">
            <a:avLst/>
          </a:prstGeom>
        </p:spPr>
        <p:txBody>
          <a:bodyPr lIns="0" tIns="0" rIns="0" bIns="0"/>
          <a:lstStyle>
            <a:lvl1pPr>
              <a:spcBef>
                <a:spcPts val="1200"/>
              </a:spcBef>
              <a:buClr>
                <a:schemeClr val="bg2"/>
              </a:buClr>
              <a:defRPr>
                <a:solidFill>
                  <a:srgbClr val="000000"/>
                </a:solidFill>
              </a:defRPr>
            </a:lvl1pPr>
            <a:lvl2pPr marL="509588" indent="-276225">
              <a:buFont typeface="Arial Narrow" panose="020B0606020202030204" pitchFamily="34" charset="0"/>
              <a:buChar char="–"/>
              <a:tabLst/>
              <a:defRPr>
                <a:solidFill>
                  <a:srgbClr val="000000"/>
                </a:solidFill>
              </a:defRPr>
            </a:lvl2pPr>
            <a:lvl3pPr>
              <a:buClr>
                <a:schemeClr val="bg2"/>
              </a:buClr>
              <a:defRPr>
                <a:solidFill>
                  <a:srgbClr val="000000"/>
                </a:solidFill>
              </a:defRPr>
            </a:lvl3pPr>
            <a:lvl4pP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377826" y="4392248"/>
            <a:ext cx="11433174" cy="1727200"/>
          </a:xfrm>
          <a:prstGeom prst="rect">
            <a:avLst/>
          </a:prstGeom>
        </p:spPr>
        <p:txBody>
          <a:bodyPr lIns="0" tIns="0" rIns="0" bIns="0"/>
          <a:lstStyle>
            <a:lvl1pPr>
              <a:spcBef>
                <a:spcPts val="1200"/>
              </a:spcBef>
              <a:defRPr>
                <a:solidFill>
                  <a:srgbClr val="000000"/>
                </a:solidFill>
              </a:defRPr>
            </a:lvl1pPr>
            <a:lvl2pPr marL="509588" indent="-276225">
              <a:buFont typeface="Arial Narrow" panose="020B0606020202030204" pitchFamily="34" charset="0"/>
              <a:buChar cha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D8B0AF7-33D8-4EB8-97F6-21BCAD234435}"/>
              </a:ext>
            </a:extLst>
          </p:cNvPr>
          <p:cNvSpPr>
            <a:spLocks noGrp="1"/>
          </p:cNvSpPr>
          <p:nvPr>
            <p:ph type="title" hasCustomPrompt="1"/>
          </p:nvPr>
        </p:nvSpPr>
        <p:spPr>
          <a:xfrm>
            <a:off x="377825" y="313267"/>
            <a:ext cx="11436349" cy="914660"/>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3" name="Straight Connector 12">
            <a:extLst>
              <a:ext uri="{FF2B5EF4-FFF2-40B4-BE49-F238E27FC236}">
                <a16:creationId xmlns:a16="http://schemas.microsoft.com/office/drawing/2014/main" id="{65E91ED9-7601-4209-BA9A-3074EC6DAD40}"/>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1A9998E-C754-4ED1-9ABC-7B99E87CA2AE}"/>
              </a:ext>
            </a:extLst>
          </p:cNvPr>
          <p:cNvSpPr>
            <a:spLocks noGrp="1"/>
          </p:cNvSpPr>
          <p:nvPr>
            <p:ph type="body" sz="quarter" idx="17"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36EEAD21-5170-56B9-2C16-1E345D2E38B4}"/>
              </a:ext>
            </a:extLst>
          </p:cNvPr>
          <p:cNvSpPr>
            <a:spLocks noGrp="1"/>
          </p:cNvSpPr>
          <p:nvPr>
            <p:ph type="ftr" sz="quarter" idx="3"/>
          </p:nvPr>
        </p:nvSpPr>
        <p:spPr>
          <a:xfrm>
            <a:off x="-2" y="6464808"/>
            <a:ext cx="12192001" cy="39319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00259487"/>
      </p:ext>
    </p:extLst>
  </p:cSld>
  <p:clrMapOvr>
    <a:masterClrMapping/>
  </p:clrMapOvr>
  <p:extLst>
    <p:ext uri="{DCECCB84-F9BA-43D5-87BE-67443E8EF086}">
      <p15:sldGuideLst xmlns:p15="http://schemas.microsoft.com/office/powerpoint/2012/main">
        <p15:guide id="3" pos="3840">
          <p15:clr>
            <a:srgbClr val="FBAE40"/>
          </p15:clr>
        </p15:guide>
        <p15:guide id="4" orient="horz" pos="27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los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1185408"/>
            <a:ext cx="10978081" cy="2239920"/>
          </a:xfrm>
        </p:spPr>
        <p:txBody>
          <a:bodyPr lIns="0" tIns="0" rIns="0" bIns="0">
            <a:normAutofit/>
          </a:bodyPr>
          <a:lstStyle>
            <a:lvl1pPr>
              <a:lnSpc>
                <a:spcPct val="90000"/>
              </a:lnSpc>
              <a:defRPr sz="3800" b="0" cap="none" spc="131">
                <a:solidFill>
                  <a:schemeClr val="tx1"/>
                </a:solidFill>
                <a:latin typeface="Arial" panose="020B0604020202020204" pitchFamily="34" charset="0"/>
                <a:cs typeface="Arial" panose="020B0604020202020204" pitchFamily="34" charset="0"/>
              </a:defRPr>
            </a:lvl1pPr>
          </a:lstStyle>
          <a:p>
            <a:r>
              <a:rPr lang="en-US" dirty="0"/>
              <a:t>&lt;Closing Slide&gt;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688347"/>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5767AD72-DC79-591B-C8F3-2CAEC0F506B8}"/>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30884322"/>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133606"/>
            <a:ext cx="11436349" cy="547443"/>
          </a:xfrm>
        </p:spPr>
        <p:txBody>
          <a:bodyPr lIns="0" tIns="0" rIns="0" bIns="45720" anchor="b">
            <a:normAutofit/>
          </a:bodyPr>
          <a:lstStyle>
            <a:lvl1pPr>
              <a:defRPr sz="3000" b="0">
                <a:solidFill>
                  <a:schemeClr val="tx1"/>
                </a:solidFill>
                <a:latin typeface="Arial" panose="020B0604020202020204" pitchFamily="34" charset="0"/>
                <a:cs typeface="Arial" panose="020B0604020202020204" pitchFamily="34" charset="0"/>
              </a:defRPr>
            </a:lvl1pPr>
          </a:lstStyle>
          <a:p>
            <a:r>
              <a:rPr lang="en-US" dirty="0"/>
              <a:t>&lt;Smallest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681055"/>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681055"/>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7AACA05-5B50-1D80-5A2B-027D4A57DC0C}"/>
              </a:ext>
            </a:extLst>
          </p:cNvPr>
          <p:cNvSpPr>
            <a:spLocks noGrp="1"/>
          </p:cNvSpPr>
          <p:nvPr>
            <p:ph type="ftr" sz="quarter" idx="3"/>
          </p:nvPr>
        </p:nvSpPr>
        <p:spPr>
          <a:xfrm>
            <a:off x="-2" y="6573794"/>
            <a:ext cx="9786553" cy="284205"/>
          </a:xfrm>
          <a:prstGeom prst="rect">
            <a:avLst/>
          </a:prstGeom>
        </p:spPr>
        <p:txBody>
          <a:bodyPr vert="horz" lIns="137160" tIns="0" rIns="137160" bIns="91440" rtlCol="0" anchor="b" anchorCtr="0"/>
          <a:lstStyle>
            <a:lvl1pPr algn="l">
              <a:defRPr sz="800">
                <a:solidFill>
                  <a:srgbClr val="000000"/>
                </a:solidFill>
                <a:latin typeface="Arial" panose="020B0604020202020204" pitchFamily="34" charset="0"/>
                <a:cs typeface="Arial" panose="020B0604020202020204" pitchFamily="34" charset="0"/>
              </a:defRPr>
            </a:lvl1pPr>
          </a:lstStyle>
          <a:p>
            <a:endParaRPr lang="en-US" dirty="0"/>
          </a:p>
        </p:txBody>
      </p:sp>
      <p:pic>
        <p:nvPicPr>
          <p:cNvPr id="4" name="Picture 3" descr="A logo with colorful letters&#10;&#10;Description automatically generated with medium confidence">
            <a:extLst>
              <a:ext uri="{FF2B5EF4-FFF2-40B4-BE49-F238E27FC236}">
                <a16:creationId xmlns:a16="http://schemas.microsoft.com/office/drawing/2014/main" id="{DEE7BEC2-B811-37E5-B479-8366A048D0CC}"/>
              </a:ext>
            </a:extLst>
          </p:cNvPr>
          <p:cNvPicPr>
            <a:picLocks noChangeAspect="1"/>
          </p:cNvPicPr>
          <p:nvPr userDrawn="1"/>
        </p:nvPicPr>
        <p:blipFill>
          <a:blip r:embed="rId2"/>
          <a:stretch>
            <a:fillRect/>
          </a:stretch>
        </p:blipFill>
        <p:spPr>
          <a:xfrm>
            <a:off x="9997439" y="6100627"/>
            <a:ext cx="2194560" cy="757373"/>
          </a:xfrm>
          <a:prstGeom prst="rect">
            <a:avLst/>
          </a:prstGeom>
        </p:spPr>
      </p:pic>
    </p:spTree>
    <p:extLst>
      <p:ext uri="{BB962C8B-B14F-4D97-AF65-F5344CB8AC3E}">
        <p14:creationId xmlns:p14="http://schemas.microsoft.com/office/powerpoint/2010/main" val="420372554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7AACA05-5B50-1D80-5A2B-027D4A57DC0C}"/>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2224399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3_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04558000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880EE0F-8936-034F-832B-8042B5D72D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2287" y="365885"/>
            <a:ext cx="4418390" cy="5049589"/>
          </a:xfrm>
          <a:prstGeom prst="rect">
            <a:avLst/>
          </a:prstGeom>
        </p:spPr>
      </p:pic>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2051" name="Rectangle 3"/>
          <p:cNvSpPr>
            <a:spLocks noGrp="1" noChangeArrowheads="1"/>
          </p:cNvSpPr>
          <p:nvPr>
            <p:ph type="ctrTitle" sz="quarter" hasCustomPrompt="1"/>
          </p:nvPr>
        </p:nvSpPr>
        <p:spPr>
          <a:xfrm>
            <a:off x="603505" y="3284439"/>
            <a:ext cx="10966453" cy="461665"/>
          </a:xfrm>
        </p:spPr>
        <p:txBody>
          <a:bodyPr anchor="t" anchorCtr="0">
            <a:spAutoFit/>
          </a:bodyPr>
          <a:lstStyle>
            <a:lvl1pPr>
              <a:defRPr/>
            </a:lvl1pPr>
          </a:lstStyle>
          <a:p>
            <a:pPr lvl="0"/>
            <a:r>
              <a:rPr lang="en-US" altLang="en-US" noProof="0" dirty="0"/>
              <a:t>Click to Edit Title of Presentation</a:t>
            </a:r>
          </a:p>
        </p:txBody>
      </p:sp>
      <p:sp>
        <p:nvSpPr>
          <p:cNvPr id="20" name="Text Placeholder 19">
            <a:extLst>
              <a:ext uri="{FF2B5EF4-FFF2-40B4-BE49-F238E27FC236}">
                <a16:creationId xmlns:a16="http://schemas.microsoft.com/office/drawing/2014/main" id="{9B669413-AA1F-7B48-9EF7-51410D7110E3}"/>
              </a:ext>
            </a:extLst>
          </p:cNvPr>
          <p:cNvSpPr>
            <a:spLocks noGrp="1"/>
          </p:cNvSpPr>
          <p:nvPr>
            <p:ph type="body" sz="quarter" idx="10" hasCustomPrompt="1"/>
          </p:nvPr>
        </p:nvSpPr>
        <p:spPr>
          <a:xfrm>
            <a:off x="603504" y="2976470"/>
            <a:ext cx="10966453" cy="242039"/>
          </a:xfrm>
        </p:spPr>
        <p:txBody>
          <a:bodyPr tIns="0" bIns="0">
            <a:noAutofit/>
          </a:bodyPr>
          <a:lstStyle>
            <a:lvl1pPr marL="0" indent="0">
              <a:buNone/>
              <a:defRPr sz="1600" spc="300">
                <a:solidFill>
                  <a:schemeClr val="tx2"/>
                </a:solidFill>
              </a:defRPr>
            </a:lvl1pPr>
          </a:lstStyle>
          <a:p>
            <a:pPr lvl="0"/>
            <a:r>
              <a:rPr lang="en-US" dirty="0"/>
              <a:t>CLICK TO ADD DEPARTMENT OR SERVICE LINE</a:t>
            </a:r>
          </a:p>
          <a:p>
            <a:pPr lvl="0"/>
            <a:endParaRPr lang="en-US" dirty="0"/>
          </a:p>
        </p:txBody>
      </p:sp>
      <p:sp>
        <p:nvSpPr>
          <p:cNvPr id="22" name="Text Placeholder 21">
            <a:extLst>
              <a:ext uri="{FF2B5EF4-FFF2-40B4-BE49-F238E27FC236}">
                <a16:creationId xmlns:a16="http://schemas.microsoft.com/office/drawing/2014/main" id="{7D9F7EEA-6ACC-AA4C-B098-6FCE8583AAFF}"/>
              </a:ext>
            </a:extLst>
          </p:cNvPr>
          <p:cNvSpPr>
            <a:spLocks noGrp="1"/>
          </p:cNvSpPr>
          <p:nvPr>
            <p:ph type="body" sz="quarter" idx="11" hasCustomPrompt="1"/>
          </p:nvPr>
        </p:nvSpPr>
        <p:spPr>
          <a:xfrm>
            <a:off x="603250" y="4746216"/>
            <a:ext cx="10966450" cy="456535"/>
          </a:xfrm>
        </p:spPr>
        <p:txBody>
          <a:bodyPr tIns="0" bIns="0" anchor="b" anchorCtr="0"/>
          <a:lstStyle>
            <a:lvl1pPr marL="0" indent="0">
              <a:spcBef>
                <a:spcPts val="100"/>
              </a:spcBef>
              <a:spcAft>
                <a:spcPts val="100"/>
              </a:spcAft>
              <a:buFontTx/>
              <a:buNone/>
              <a:defRPr sz="1400" b="0">
                <a:solidFill>
                  <a:schemeClr val="bg1">
                    <a:lumMod val="50000"/>
                  </a:schemeClr>
                </a:solidFill>
              </a:defRPr>
            </a:lvl1pPr>
          </a:lstStyle>
          <a:p>
            <a:pPr lvl="0"/>
            <a:r>
              <a:rPr lang="en-US" dirty="0"/>
              <a:t>Presenter Name</a:t>
            </a:r>
          </a:p>
          <a:p>
            <a:pPr lvl="0"/>
            <a:r>
              <a:rPr lang="en-US" dirty="0"/>
              <a:t>Title</a:t>
            </a:r>
          </a:p>
        </p:txBody>
      </p:sp>
      <p:sp>
        <p:nvSpPr>
          <p:cNvPr id="25" name="Content Placeholder 24">
            <a:extLst>
              <a:ext uri="{FF2B5EF4-FFF2-40B4-BE49-F238E27FC236}">
                <a16:creationId xmlns:a16="http://schemas.microsoft.com/office/drawing/2014/main" id="{82640247-F5C8-854C-BFF2-F15A2B477F95}"/>
              </a:ext>
            </a:extLst>
          </p:cNvPr>
          <p:cNvSpPr>
            <a:spLocks noGrp="1"/>
          </p:cNvSpPr>
          <p:nvPr>
            <p:ph sz="quarter" idx="12" hasCustomPrompt="1"/>
          </p:nvPr>
        </p:nvSpPr>
        <p:spPr>
          <a:xfrm>
            <a:off x="603250" y="5546598"/>
            <a:ext cx="10966450" cy="213551"/>
          </a:xfrm>
        </p:spPr>
        <p:txBody>
          <a:bodyPr tIns="0" bIns="0" anchor="t" anchorCtr="0">
            <a:noAutofit/>
          </a:bodyPr>
          <a:lstStyle>
            <a:lvl1pPr marL="0" indent="0">
              <a:buFontTx/>
              <a:buNone/>
              <a:defRPr sz="1600"/>
            </a:lvl1pPr>
          </a:lstStyle>
          <a:p>
            <a:pPr lvl="0"/>
            <a:r>
              <a:rPr lang="en-US" dirty="0"/>
              <a:t>Month XX,2018</a:t>
            </a:r>
          </a:p>
        </p:txBody>
      </p:sp>
      <p:sp>
        <p:nvSpPr>
          <p:cNvPr id="35" name="Rectangle 34">
            <a:extLst>
              <a:ext uri="{FF2B5EF4-FFF2-40B4-BE49-F238E27FC236}">
                <a16:creationId xmlns:a16="http://schemas.microsoft.com/office/drawing/2014/main" id="{203563FC-0F09-0C4F-A98D-09A9A087BFFD}"/>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36" name="Rectangle 35">
            <a:extLst>
              <a:ext uri="{FF2B5EF4-FFF2-40B4-BE49-F238E27FC236}">
                <a16:creationId xmlns:a16="http://schemas.microsoft.com/office/drawing/2014/main" id="{DC4A80AC-0EE5-CE49-AC50-371B0BCEE03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E6EA6F35-CA1B-A642-9824-3B515D1BF591}"/>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8" name="Rectangle 37">
            <a:extLst>
              <a:ext uri="{FF2B5EF4-FFF2-40B4-BE49-F238E27FC236}">
                <a16:creationId xmlns:a16="http://schemas.microsoft.com/office/drawing/2014/main" id="{69B4247E-C5F1-3A4E-B4C6-26DD2EAF81A6}"/>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16" name="Picture 15">
            <a:extLst>
              <a:ext uri="{FF2B5EF4-FFF2-40B4-BE49-F238E27FC236}">
                <a16:creationId xmlns:a16="http://schemas.microsoft.com/office/drawing/2014/main" id="{58D81102-3E62-D24A-8B6C-83E5A9C82A5F}"/>
              </a:ext>
            </a:extLst>
          </p:cNvPr>
          <p:cNvPicPr>
            <a:picLocks noChangeAspect="1"/>
          </p:cNvPicPr>
          <p:nvPr userDrawn="1"/>
        </p:nvPicPr>
        <p:blipFill>
          <a:blip r:embed="rId3">
            <a:extLst>
              <a:ext uri="{28A0092B-C50C-407E-A947-70E740481C1C}">
                <a14:useLocalDpi xmlns:a14="http://schemas.microsoft.com/office/drawing/2010/main" val="0"/>
              </a:ext>
            </a:extLst>
          </a:blip>
          <a:srcRect t="1" r="-43176" b="-42408"/>
          <a:stretch>
            <a:fillRect/>
          </a:stretch>
        </p:blipFill>
        <p:spPr>
          <a:xfrm>
            <a:off x="603250" y="528365"/>
            <a:ext cx="4520079" cy="920398"/>
          </a:xfrm>
          <a:prstGeom prst="rect">
            <a:avLst/>
          </a:prstGeom>
        </p:spPr>
      </p:pic>
    </p:spTree>
    <p:extLst>
      <p:ext uri="{BB962C8B-B14F-4D97-AF65-F5344CB8AC3E}">
        <p14:creationId xmlns:p14="http://schemas.microsoft.com/office/powerpoint/2010/main" val="19527041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27965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B4F123-30EB-A440-BB44-9D7F067693BF}"/>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0" name="Rectangle 9">
            <a:extLst>
              <a:ext uri="{FF2B5EF4-FFF2-40B4-BE49-F238E27FC236}">
                <a16:creationId xmlns:a16="http://schemas.microsoft.com/office/drawing/2014/main" id="{2CBED2D5-3D21-F846-9AB1-F18C83362D57}"/>
              </a:ext>
            </a:extLst>
          </p:cNvPr>
          <p:cNvSpPr/>
          <p:nvPr userDrawn="1"/>
        </p:nvSpPr>
        <p:spPr bwMode="auto">
          <a:xfrm>
            <a:off x="4272325" y="0"/>
            <a:ext cx="7919676"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A0C13092-8DB7-0B4F-ABD0-D6BD93629201}"/>
              </a:ext>
            </a:extLst>
          </p:cNvPr>
          <p:cNvSpPr>
            <a:spLocks noGrp="1"/>
          </p:cNvSpPr>
          <p:nvPr>
            <p:ph type="title" hasCustomPrompt="1"/>
          </p:nvPr>
        </p:nvSpPr>
        <p:spPr>
          <a:xfrm>
            <a:off x="4901133" y="3198167"/>
            <a:ext cx="6662057" cy="461665"/>
          </a:xfrm>
        </p:spPr>
        <p:txBody>
          <a:bodyPr anchor="ctr" anchorCtr="0"/>
          <a:lstStyle>
            <a:lvl1pPr>
              <a:defRPr>
                <a:solidFill>
                  <a:schemeClr val="bg1"/>
                </a:solidFill>
              </a:defRPr>
            </a:lvl1pPr>
          </a:lstStyle>
          <a:p>
            <a:r>
              <a:rPr lang="en-US" dirty="0"/>
              <a:t>Section Divider Title</a:t>
            </a:r>
          </a:p>
        </p:txBody>
      </p:sp>
      <p:sp>
        <p:nvSpPr>
          <p:cNvPr id="17" name="Rectangle 16">
            <a:extLst>
              <a:ext uri="{FF2B5EF4-FFF2-40B4-BE49-F238E27FC236}">
                <a16:creationId xmlns:a16="http://schemas.microsoft.com/office/drawing/2014/main" id="{206BB0AF-9056-B849-8AE6-C1E1BBA3E30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1F111A79-FA5C-6C4A-9F3B-44ACE4907DA5}"/>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F59BD90C-2B1D-CE42-B14E-DB6FD23D2123}"/>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286305352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5368" y="1124081"/>
            <a:ext cx="5115984" cy="17430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05551" y="1124081"/>
            <a:ext cx="5374393" cy="1743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AC56170B-6943-F84C-A7CF-C98CC69F19FC}"/>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97012908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5367" y="1173430"/>
            <a:ext cx="535689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5368" y="1739965"/>
            <a:ext cx="5356892" cy="1756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171" y="1173430"/>
            <a:ext cx="540977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70171" y="1739965"/>
            <a:ext cx="5409773" cy="17566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D98137F-E053-8749-A48F-5E7A87B94F8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1994917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67A72FA-85E0-1C47-93C3-EB1CF1E07A7A}"/>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1323552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7554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5" name="Rectangle 14">
            <a:extLst>
              <a:ext uri="{FF2B5EF4-FFF2-40B4-BE49-F238E27FC236}">
                <a16:creationId xmlns:a16="http://schemas.microsoft.com/office/drawing/2014/main" id="{A2562E6E-14D8-0F44-A50D-BEB5AA05E94A}"/>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D07A041C-85C9-D44B-987A-C8542A9F68E4}"/>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4E4D422F-FE44-674C-AF4F-23C21B48453C}"/>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5F87DA0F-8041-DB4E-818B-D170DFA1CCEB}"/>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9" name="Picture 8">
            <a:extLst>
              <a:ext uri="{FF2B5EF4-FFF2-40B4-BE49-F238E27FC236}">
                <a16:creationId xmlns:a16="http://schemas.microsoft.com/office/drawing/2014/main" id="{C6B5D5F0-F4E4-7B48-9156-B8187306AEBC}"/>
              </a:ext>
            </a:extLst>
          </p:cNvPr>
          <p:cNvPicPr>
            <a:picLocks noChangeAspect="1"/>
          </p:cNvPicPr>
          <p:nvPr userDrawn="1"/>
        </p:nvPicPr>
        <p:blipFill>
          <a:blip r:embed="rId2">
            <a:extLst>
              <a:ext uri="{28A0092B-C50C-407E-A947-70E740481C1C}">
                <a14:useLocalDpi xmlns:a14="http://schemas.microsoft.com/office/drawing/2010/main" val="0"/>
              </a:ext>
            </a:extLst>
          </a:blip>
          <a:srcRect l="-1" t="-1" r="-45978" b="-43626"/>
          <a:stretch>
            <a:fillRect/>
          </a:stretch>
        </p:blipFill>
        <p:spPr>
          <a:xfrm>
            <a:off x="3791734" y="2964863"/>
            <a:ext cx="4608532" cy="928274"/>
          </a:xfrm>
          <a:prstGeom prst="rect">
            <a:avLst/>
          </a:prstGeom>
        </p:spPr>
      </p:pic>
    </p:spTree>
    <p:extLst>
      <p:ext uri="{BB962C8B-B14F-4D97-AF65-F5344CB8AC3E}">
        <p14:creationId xmlns:p14="http://schemas.microsoft.com/office/powerpoint/2010/main" val="82491217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86911828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65560"/>
            <a:ext cx="12192000" cy="492443"/>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69" indent="0">
              <a:buNone/>
              <a:defRPr sz="1400" b="1"/>
            </a:lvl2pPr>
            <a:lvl3pPr marL="801648" indent="0">
              <a:buNone/>
              <a:defRPr sz="1400" b="1"/>
            </a:lvl3pPr>
            <a:lvl4pPr marL="1196915" indent="0">
              <a:buNone/>
              <a:defRPr sz="1400" b="1"/>
            </a:lvl4pPr>
            <a:lvl5pPr marL="1601707" indent="0">
              <a:buNone/>
              <a:defRPr sz="1400" b="1"/>
            </a:lvl5pPr>
          </a:lstStyle>
          <a:p>
            <a:pPr lvl="0"/>
            <a:r>
              <a:rPr lang="en-US" dirty="0"/>
              <a:t>Reference.</a:t>
            </a:r>
          </a:p>
        </p:txBody>
      </p:sp>
    </p:spTree>
    <p:extLst>
      <p:ext uri="{BB962C8B-B14F-4D97-AF65-F5344CB8AC3E}">
        <p14:creationId xmlns:p14="http://schemas.microsoft.com/office/powerpoint/2010/main" val="250787553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TextOnly slide-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ED06B7-7F18-946C-1FEB-F463C6557E77}"/>
              </a:ext>
            </a:extLst>
          </p:cNvPr>
          <p:cNvSpPr>
            <a:spLocks noGrp="1" noRot="1" noMove="1" noResize="1" noEditPoints="1" noAdjustHandles="1" noChangeArrowheads="1" noChangeShapeType="1"/>
          </p:cNvSpPr>
          <p:nvPr userDrawn="1"/>
        </p:nvSpPr>
        <p:spPr>
          <a:xfrm>
            <a:off x="-13896" y="0"/>
            <a:ext cx="12219791" cy="6858000"/>
          </a:xfrm>
          <a:prstGeom prst="rect">
            <a:avLst/>
          </a:prstGeom>
          <a:gradFill>
            <a:gsLst>
              <a:gs pos="0">
                <a:schemeClr val="bg1"/>
              </a:gs>
              <a:gs pos="45000">
                <a:srgbClr val="E4E4E4"/>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 name="Picture 12" descr="A blue and black background&#10;&#10;Description automatically generated">
            <a:extLst>
              <a:ext uri="{FF2B5EF4-FFF2-40B4-BE49-F238E27FC236}">
                <a16:creationId xmlns:a16="http://schemas.microsoft.com/office/drawing/2014/main" id="{26EC6E34-6905-11D6-954E-2287B748BC9B}"/>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1" y="-694"/>
            <a:ext cx="12191999" cy="6859388"/>
          </a:xfrm>
          <a:prstGeom prst="rect">
            <a:avLst/>
          </a:prstGeom>
        </p:spPr>
      </p:pic>
      <p:sp>
        <p:nvSpPr>
          <p:cNvPr id="9" name="TextBox 8">
            <a:extLst>
              <a:ext uri="{FF2B5EF4-FFF2-40B4-BE49-F238E27FC236}">
                <a16:creationId xmlns:a16="http://schemas.microsoft.com/office/drawing/2014/main" id="{CE835216-EEE5-F5DF-500E-129A5D5A92CE}"/>
              </a:ext>
            </a:extLst>
          </p:cNvPr>
          <p:cNvSpPr txBox="1"/>
          <p:nvPr userDrawn="1"/>
        </p:nvSpPr>
        <p:spPr>
          <a:xfrm>
            <a:off x="204753" y="6347283"/>
            <a:ext cx="837617" cy="256545"/>
          </a:xfrm>
          <a:prstGeom prst="rect">
            <a:avLst/>
          </a:prstGeom>
          <a:noFill/>
        </p:spPr>
        <p:txBody>
          <a:bodyPr wrap="square" rtlCol="0">
            <a:spAutoFit/>
          </a:bodyPr>
          <a:lstStyle/>
          <a:p>
            <a:fld id="{ED0390D9-3D07-1F44-8BC0-191D2566A8C8}" type="slidenum">
              <a:rPr lang="en-US" sz="1067" b="1" smtClean="0">
                <a:solidFill>
                  <a:schemeClr val="bg2">
                    <a:lumMod val="50000"/>
                  </a:schemeClr>
                </a:solidFill>
              </a:rPr>
              <a:t>‹#›</a:t>
            </a:fld>
            <a:endParaRPr lang="en-US" sz="1067" b="1">
              <a:solidFill>
                <a:schemeClr val="bg2">
                  <a:lumMod val="50000"/>
                </a:schemeClr>
              </a:solidFill>
            </a:endParaRPr>
          </a:p>
        </p:txBody>
      </p:sp>
      <p:sp>
        <p:nvSpPr>
          <p:cNvPr id="14" name="Text Placeholder 5">
            <a:extLst>
              <a:ext uri="{FF2B5EF4-FFF2-40B4-BE49-F238E27FC236}">
                <a16:creationId xmlns:a16="http://schemas.microsoft.com/office/drawing/2014/main" id="{824E16BA-912E-5AF6-12FF-75AF284BD0A4}"/>
              </a:ext>
            </a:extLst>
          </p:cNvPr>
          <p:cNvSpPr>
            <a:spLocks noGrp="1"/>
          </p:cNvSpPr>
          <p:nvPr>
            <p:ph type="body" sz="quarter" idx="15"/>
          </p:nvPr>
        </p:nvSpPr>
        <p:spPr>
          <a:xfrm>
            <a:off x="623561" y="1596568"/>
            <a:ext cx="6823444" cy="4410533"/>
          </a:xfrm>
          <a:prstGeom prst="rect">
            <a:avLst/>
          </a:prstGeom>
        </p:spPr>
        <p:txBody>
          <a:bodyPr/>
          <a:lstStyle>
            <a:lvl1pPr>
              <a:defRPr sz="2133">
                <a:solidFill>
                  <a:srgbClr val="192958"/>
                </a:solidFill>
                <a:latin typeface="Arial" panose="020B0604020202020204" pitchFamily="34" charset="0"/>
                <a:cs typeface="Arial" panose="020B0604020202020204" pitchFamily="34" charset="0"/>
              </a:defRPr>
            </a:lvl1pPr>
            <a:lvl2pPr>
              <a:defRPr sz="1600">
                <a:solidFill>
                  <a:srgbClr val="192958"/>
                </a:solidFill>
                <a:latin typeface="Arial" panose="020B0604020202020204" pitchFamily="34" charset="0"/>
                <a:cs typeface="Arial" panose="020B0604020202020204" pitchFamily="34" charset="0"/>
              </a:defRPr>
            </a:lvl2pPr>
            <a:lvl3pPr>
              <a:defRPr sz="1467">
                <a:solidFill>
                  <a:srgbClr val="192958"/>
                </a:solidFill>
                <a:latin typeface="Arial" panose="020B0604020202020204" pitchFamily="34" charset="0"/>
                <a:cs typeface="Arial" panose="020B0604020202020204" pitchFamily="34" charset="0"/>
              </a:defRPr>
            </a:lvl3pPr>
            <a:lvl4pPr>
              <a:defRPr sz="1400">
                <a:solidFill>
                  <a:srgbClr val="192958"/>
                </a:solidFill>
                <a:latin typeface="Arial" panose="020B0604020202020204" pitchFamily="34" charset="0"/>
                <a:cs typeface="Arial" panose="020B0604020202020204" pitchFamily="34" charset="0"/>
              </a:defRPr>
            </a:lvl4pPr>
            <a:lvl5pPr>
              <a:defRPr sz="1400">
                <a:solidFill>
                  <a:srgbClr val="192958"/>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0">
            <a:extLst>
              <a:ext uri="{FF2B5EF4-FFF2-40B4-BE49-F238E27FC236}">
                <a16:creationId xmlns:a16="http://schemas.microsoft.com/office/drawing/2014/main" id="{DEF69408-9D08-1EE9-955D-3DC512F0BCB0}"/>
              </a:ext>
            </a:extLst>
          </p:cNvPr>
          <p:cNvSpPr>
            <a:spLocks noGrp="1"/>
          </p:cNvSpPr>
          <p:nvPr>
            <p:ph type="title"/>
          </p:nvPr>
        </p:nvSpPr>
        <p:spPr>
          <a:xfrm>
            <a:off x="623774" y="474089"/>
            <a:ext cx="6823231" cy="977187"/>
          </a:xfrm>
          <a:prstGeom prst="rect">
            <a:avLst/>
          </a:prstGeom>
        </p:spPr>
        <p:txBody>
          <a:bodyPr/>
          <a:lstStyle>
            <a:lvl1pPr>
              <a:defRPr sz="3200" b="1">
                <a:solidFill>
                  <a:srgbClr val="192958"/>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Footer Placeholder 1">
            <a:extLst>
              <a:ext uri="{FF2B5EF4-FFF2-40B4-BE49-F238E27FC236}">
                <a16:creationId xmlns:a16="http://schemas.microsoft.com/office/drawing/2014/main" id="{91C9431C-EC58-5DC3-BB80-50EB100D3B6E}"/>
              </a:ext>
            </a:extLst>
          </p:cNvPr>
          <p:cNvSpPr>
            <a:spLocks noGrp="1"/>
          </p:cNvSpPr>
          <p:nvPr>
            <p:ph type="ftr" sz="quarter" idx="3"/>
          </p:nvPr>
        </p:nvSpPr>
        <p:spPr>
          <a:xfrm>
            <a:off x="623561" y="6308727"/>
            <a:ext cx="6823444" cy="366183"/>
          </a:xfrm>
          <a:prstGeom prst="rect">
            <a:avLst/>
          </a:prstGeom>
        </p:spPr>
        <p:txBody>
          <a:bodyPr vert="horz" lIns="91440" tIns="45720" rIns="91440" bIns="45720" rtlCol="0" anchor="ctr"/>
          <a:lstStyle>
            <a:lvl1pPr algn="l">
              <a:defRPr sz="1067">
                <a:solidFill>
                  <a:schemeClr val="bg2">
                    <a:lumMod val="50000"/>
                  </a:schemeClr>
                </a:solidFill>
              </a:defRPr>
            </a:lvl1pPr>
          </a:lstStyle>
          <a:p>
            <a:r>
              <a:rPr lang="en-US"/>
              <a:t>Click to edit Department or Project Name, Version or Date</a:t>
            </a:r>
          </a:p>
        </p:txBody>
      </p:sp>
      <p:pic>
        <p:nvPicPr>
          <p:cNvPr id="4" name="Picture 3" descr="UHN Knockout Logo">
            <a:extLst>
              <a:ext uri="{FF2B5EF4-FFF2-40B4-BE49-F238E27FC236}">
                <a16:creationId xmlns:a16="http://schemas.microsoft.com/office/drawing/2014/main" id="{051DE453-29B1-965E-7EE9-24B7E503D6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04763" y="5981290"/>
            <a:ext cx="2769271" cy="711865"/>
          </a:xfrm>
          <a:prstGeom prst="rect">
            <a:avLst/>
          </a:prstGeom>
        </p:spPr>
      </p:pic>
    </p:spTree>
    <p:extLst>
      <p:ext uri="{BB962C8B-B14F-4D97-AF65-F5344CB8AC3E}">
        <p14:creationId xmlns:p14="http://schemas.microsoft.com/office/powerpoint/2010/main" val="6838264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65559"/>
            <a:ext cx="12192000" cy="492443"/>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172582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60186"/>
            <a:ext cx="12192000" cy="615553"/>
          </a:xfrm>
          <a:prstGeom prst="rect">
            <a:avLst/>
          </a:prstGeom>
        </p:spPr>
        <p:txBody>
          <a:bodyPr anchor="ctr"/>
          <a:lstStyle>
            <a:lvl1pPr algn="ctr">
              <a:defRPr sz="4000">
                <a:solidFill>
                  <a:srgbClr val="EE3D1F"/>
                </a:solidFill>
              </a:defRPr>
            </a:lvl1pPr>
          </a:lstStyle>
          <a:p>
            <a:r>
              <a:rPr lang="en-US" dirty="0"/>
              <a:t>Click to add title</a:t>
            </a:r>
          </a:p>
        </p:txBody>
      </p:sp>
    </p:spTree>
    <p:extLst>
      <p:ext uri="{BB962C8B-B14F-4D97-AF65-F5344CB8AC3E}">
        <p14:creationId xmlns:p14="http://schemas.microsoft.com/office/powerpoint/2010/main" val="283758378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76BC44-0BA7-2641-B695-1EEBAC4939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36" y="-9939"/>
            <a:ext cx="12223521" cy="1570383"/>
          </a:xfrm>
          <a:prstGeom prst="rect">
            <a:avLst/>
          </a:prstGeom>
        </p:spPr>
      </p:pic>
      <p:pic>
        <p:nvPicPr>
          <p:cNvPr id="10" name="Picture 9">
            <a:extLst>
              <a:ext uri="{FF2B5EF4-FFF2-40B4-BE49-F238E27FC236}">
                <a16:creationId xmlns:a16="http://schemas.microsoft.com/office/drawing/2014/main" id="{68F034C2-8D6D-904A-B3E9-9C8A2014CBE1}"/>
              </a:ext>
            </a:extLst>
          </p:cNvPr>
          <p:cNvPicPr>
            <a:picLocks noChangeAspect="1"/>
          </p:cNvPicPr>
          <p:nvPr userDrawn="1"/>
        </p:nvPicPr>
        <p:blipFill>
          <a:blip r:embed="rId3">
            <a:extLst>
              <a:ext uri="{28A0092B-C50C-407E-A947-70E740481C1C}">
                <a14:useLocalDpi xmlns:a14="http://schemas.microsoft.com/office/drawing/2010/main" val="0"/>
              </a:ext>
            </a:extLst>
          </a:blip>
          <a:srcRect l="4447" r="4447"/>
          <a:stretch/>
        </p:blipFill>
        <p:spPr>
          <a:xfrm>
            <a:off x="0" y="6323637"/>
            <a:ext cx="12192000" cy="534363"/>
          </a:xfrm>
          <a:prstGeom prst="rect">
            <a:avLst/>
          </a:prstGeom>
        </p:spPr>
      </p:pic>
      <p:pic>
        <p:nvPicPr>
          <p:cNvPr id="3" name="Picture 2">
            <a:extLst>
              <a:ext uri="{FF2B5EF4-FFF2-40B4-BE49-F238E27FC236}">
                <a16:creationId xmlns:a16="http://schemas.microsoft.com/office/drawing/2014/main" id="{FE404ADF-E5EE-CA4C-93E6-9DBE5F5370A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89503" y="176289"/>
            <a:ext cx="4373949" cy="1205471"/>
          </a:xfrm>
          <a:prstGeom prst="rect">
            <a:avLst/>
          </a:prstGeom>
        </p:spPr>
      </p:pic>
    </p:spTree>
    <p:extLst>
      <p:ext uri="{BB962C8B-B14F-4D97-AF65-F5344CB8AC3E}">
        <p14:creationId xmlns:p14="http://schemas.microsoft.com/office/powerpoint/2010/main" val="349498464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cSld name="1.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1236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227013" y="657224"/>
            <a:ext cx="11737975" cy="58564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33E80"/>
              </a:buClr>
              <a:buSzPts val="3200"/>
              <a:buFont typeface="Arial"/>
              <a:buNone/>
              <a:defRPr sz="3200" b="1" i="0" u="none" strike="noStrike" cap="none">
                <a:solidFill>
                  <a:srgbClr val="233E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227013" y="1367162"/>
            <a:ext cx="11737975" cy="440181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ct val="120000"/>
              <a:buFont typeface="Arial"/>
              <a:buChar char="•"/>
              <a:defRPr sz="18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Light"/>
                <a:ea typeface="Roboto Light"/>
                <a:cs typeface="Roboto Light"/>
                <a:sym typeface="Roboto Light"/>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Roboto Light"/>
                <a:ea typeface="Roboto Light"/>
                <a:cs typeface="Roboto Light"/>
                <a:sym typeface="Roboto Light"/>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Light"/>
                <a:ea typeface="Roboto Light"/>
                <a:cs typeface="Roboto Light"/>
                <a:sym typeface="Roboto Light"/>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Light"/>
                <a:ea typeface="Roboto Light"/>
                <a:cs typeface="Roboto Light"/>
                <a:sym typeface="Roboto Light"/>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8" name="Google Shape;18;p2"/>
          <p:cNvSpPr txBox="1"/>
          <p:nvPr/>
        </p:nvSpPr>
        <p:spPr>
          <a:xfrm>
            <a:off x="371475" y="6393674"/>
            <a:ext cx="736201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chemeClr val="lt1"/>
                </a:solidFill>
                <a:latin typeface="Arial"/>
                <a:ea typeface="Arial"/>
                <a:cs typeface="Arial"/>
                <a:sym typeface="Arial"/>
              </a:rPr>
              <a:t>Martin Reck | IMforte Safety WCLC 2025 Abstract 2102 </a:t>
            </a:r>
            <a:endParaRPr/>
          </a:p>
        </p:txBody>
      </p:sp>
      <p:sp>
        <p:nvSpPr>
          <p:cNvPr id="19" name="Google Shape;19;p2"/>
          <p:cNvSpPr txBox="1">
            <a:spLocks noGrp="1"/>
          </p:cNvSpPr>
          <p:nvPr>
            <p:ph type="sldNum" idx="12"/>
          </p:nvPr>
        </p:nvSpPr>
        <p:spPr>
          <a:xfrm>
            <a:off x="10637520" y="6356350"/>
            <a:ext cx="71628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5" name="Google Shape;45;p7"/>
          <p:cNvSpPr/>
          <p:nvPr userDrawn="1"/>
        </p:nvSpPr>
        <p:spPr>
          <a:xfrm>
            <a:off x="0" y="1"/>
            <a:ext cx="4138864" cy="310718"/>
          </a:xfrm>
          <a:prstGeom prst="rect">
            <a:avLst/>
          </a:prstGeom>
          <a:solidFill>
            <a:srgbClr val="FFFF0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0E2841"/>
                </a:solidFill>
                <a:effectLst/>
                <a:uLnTx/>
                <a:uFillTx/>
                <a:latin typeface="Arial"/>
                <a:ea typeface="Arial"/>
                <a:cs typeface="Arial"/>
                <a:sym typeface="Arial"/>
              </a:rPr>
              <a:t>Confidential | Not for distribution| Not copyedited or </a:t>
            </a:r>
            <a:r>
              <a:rPr kumimoji="0" lang="en-GB" sz="1200" b="0" i="0" u="none" strike="noStrike" kern="0" cap="none" spc="0" normalizeH="0" baseline="0" noProof="0" err="1">
                <a:ln>
                  <a:noFill/>
                </a:ln>
                <a:solidFill>
                  <a:srgbClr val="0E2841"/>
                </a:solidFill>
                <a:effectLst/>
                <a:uLnTx/>
                <a:uFillTx/>
                <a:latin typeface="Arial"/>
                <a:ea typeface="Arial"/>
                <a:cs typeface="Arial"/>
                <a:sym typeface="Arial"/>
              </a:rPr>
              <a:t>QC’d</a:t>
            </a:r>
            <a:endParaRPr kumimoji="0" sz="1200" b="0" i="0" u="none" strike="noStrike" kern="0" cap="none" spc="0" normalizeH="0" baseline="0" noProof="0">
              <a:ln>
                <a:noFill/>
              </a:ln>
              <a:solidFill>
                <a:srgbClr val="0E2841"/>
              </a:solidFill>
              <a:effectLst/>
              <a:uLnTx/>
              <a:uFillTx/>
              <a:latin typeface="Arial"/>
              <a:ea typeface="Arial"/>
              <a:cs typeface="Arial"/>
              <a:sym typeface="Arial"/>
            </a:endParaRPr>
          </a:p>
        </p:txBody>
      </p:sp>
    </p:spTree>
    <p:extLst>
      <p:ext uri="{BB962C8B-B14F-4D97-AF65-F5344CB8AC3E}">
        <p14:creationId xmlns:p14="http://schemas.microsoft.com/office/powerpoint/2010/main" val="26404925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511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04800" y="1246909"/>
            <a:ext cx="11582400" cy="5055651"/>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4"/>
          <p:cNvSpPr>
            <a:spLocks noGrp="1"/>
          </p:cNvSpPr>
          <p:nvPr>
            <p:ph type="body" sz="quarter" idx="10" hasCustomPrompt="1"/>
          </p:nvPr>
        </p:nvSpPr>
        <p:spPr>
          <a:xfrm>
            <a:off x="304802" y="6233975"/>
            <a:ext cx="5507567" cy="487363"/>
          </a:xfrm>
        </p:spPr>
        <p:txBody>
          <a:bodyPr tIns="0" bIns="0" anchor="b"/>
          <a:lstStyle>
            <a:lvl1pPr marL="0" indent="0">
              <a:buNone/>
              <a:defRPr sz="1200"/>
            </a:lvl1pPr>
          </a:lstStyle>
          <a:p>
            <a:r>
              <a:rPr lang="en-GB" sz="1200" dirty="0"/>
              <a:t>Footnote text left aligned (Arial 12pt roman, black)</a:t>
            </a:r>
          </a:p>
        </p:txBody>
      </p:sp>
      <p:sp>
        <p:nvSpPr>
          <p:cNvPr id="5" name="Text Placeholder 4"/>
          <p:cNvSpPr>
            <a:spLocks noGrp="1"/>
          </p:cNvSpPr>
          <p:nvPr>
            <p:ph type="body" sz="quarter" idx="11" hasCustomPrompt="1"/>
          </p:nvPr>
        </p:nvSpPr>
        <p:spPr>
          <a:xfrm>
            <a:off x="6379634" y="6521313"/>
            <a:ext cx="5507567" cy="200025"/>
          </a:xfrm>
        </p:spPr>
        <p:txBody>
          <a:bodyPr tIns="0" bIns="0" anchor="b"/>
          <a:lstStyle>
            <a:lvl1pPr marL="0" indent="0" algn="r">
              <a:buNone/>
              <a:defRPr sz="1200" baseline="0"/>
            </a:lvl1pPr>
          </a:lstStyle>
          <a:p>
            <a:r>
              <a:rPr lang="en-GB" sz="1200" dirty="0"/>
              <a:t>Reference text right aligned (Arial 12pt roman, black)</a:t>
            </a:r>
          </a:p>
        </p:txBody>
      </p:sp>
      <p:sp>
        <p:nvSpPr>
          <p:cNvPr id="8" name="Slide Number Placeholder 5">
            <a:extLst>
              <a:ext uri="{FF2B5EF4-FFF2-40B4-BE49-F238E27FC236}">
                <a16:creationId xmlns:a16="http://schemas.microsoft.com/office/drawing/2014/main" id="{C7B7C12D-C078-4A6A-9A46-117F2CB93103}"/>
              </a:ext>
            </a:extLst>
          </p:cNvPr>
          <p:cNvSpPr txBox="1">
            <a:spLocks/>
          </p:cNvSpPr>
          <p:nvPr userDrawn="1"/>
        </p:nvSpPr>
        <p:spPr>
          <a:xfrm>
            <a:off x="11593484" y="6426260"/>
            <a:ext cx="598517" cy="365125"/>
          </a:xfrm>
          <a:prstGeom prst="rect">
            <a:avLst/>
          </a:prstGeom>
        </p:spPr>
        <p:txBody>
          <a:bodyPr vert="horz" lIns="91440" tIns="45720" rIns="91440" bIns="45720" rtlCol="0" anchor="b"/>
          <a:lstStyle>
            <a:defPPr>
              <a:defRPr lang="en-GB"/>
            </a:defPPr>
            <a:lvl1pPr algn="r" rtl="0" fontAlgn="base">
              <a:spcBef>
                <a:spcPct val="0"/>
              </a:spcBef>
              <a:spcAft>
                <a:spcPct val="0"/>
              </a:spcAft>
              <a:defRPr sz="1000" kern="1200">
                <a:solidFill>
                  <a:srgbClr val="17ACC8"/>
                </a:solidFill>
                <a:latin typeface="Arial" panose="020B0604020202020204" pitchFamily="34"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1C2912F7-087B-418C-A3FA-FA4636C6A3D8}" type="slidenum">
              <a:rPr lang="en-US" sz="1000" smtClean="0">
                <a:solidFill>
                  <a:schemeClr val="bg1"/>
                </a:solidFill>
              </a:rPr>
              <a:pPr/>
              <a:t>‹#›</a:t>
            </a:fld>
            <a:endParaRPr lang="en-US" sz="1000" dirty="0">
              <a:solidFill>
                <a:schemeClr val="bg1"/>
              </a:solidFill>
            </a:endParaRPr>
          </a:p>
        </p:txBody>
      </p:sp>
    </p:spTree>
    <p:extLst>
      <p:ext uri="{BB962C8B-B14F-4D97-AF65-F5344CB8AC3E}">
        <p14:creationId xmlns:p14="http://schemas.microsoft.com/office/powerpoint/2010/main" val="1635442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33594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9E290419-0F6A-440C-A28D-516357E2C612}" type="datetimeFigureOut">
              <a:rPr lang="es-ES" smtClean="0"/>
              <a:t>17/4/26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CB50CBB-F61D-4E4B-9D3C-A75F4B492689}" type="slidenum">
              <a:rPr lang="es-ES" smtClean="0"/>
              <a:t>‹#›</a:t>
            </a:fld>
            <a:endParaRPr lang="es-ES"/>
          </a:p>
        </p:txBody>
      </p:sp>
    </p:spTree>
    <p:extLst>
      <p:ext uri="{BB962C8B-B14F-4D97-AF65-F5344CB8AC3E}">
        <p14:creationId xmlns:p14="http://schemas.microsoft.com/office/powerpoint/2010/main" val="4876401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580174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4618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611932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544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1787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1149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789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26080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82978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001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981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08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522872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799513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936322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86143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2394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matchingName="Cover3" preserve="1" userDrawn="1">
  <p:cSld name="Cover3">
    <p:bg>
      <p:bgPr>
        <a:solidFill>
          <a:schemeClr val="dk1"/>
        </a:solidFill>
        <a:effectLst/>
      </p:bgPr>
    </p:bg>
    <p:spTree>
      <p:nvGrpSpPr>
        <p:cNvPr id="1" name="Shape 37"/>
        <p:cNvGrpSpPr/>
        <p:nvPr/>
      </p:nvGrpSpPr>
      <p:grpSpPr>
        <a:xfrm>
          <a:off x="0" y="0"/>
          <a:ext cx="0" cy="0"/>
          <a:chOff x="0" y="0"/>
          <a:chExt cx="0" cy="0"/>
        </a:xfrm>
      </p:grpSpPr>
      <p:sp>
        <p:nvSpPr>
          <p:cNvPr id="41" name="Google Shape;41;p76"/>
          <p:cNvSpPr txBox="1">
            <a:spLocks noGrp="1"/>
          </p:cNvSpPr>
          <p:nvPr>
            <p:ph type="ctrTitle" hasCustomPrompt="1"/>
          </p:nvPr>
        </p:nvSpPr>
        <p:spPr>
          <a:xfrm>
            <a:off x="876436" y="2003814"/>
            <a:ext cx="6528179" cy="203762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p>
        </p:txBody>
      </p:sp>
      <p:sp>
        <p:nvSpPr>
          <p:cNvPr id="42" name="Google Shape;42;p76"/>
          <p:cNvSpPr txBox="1">
            <a:spLocks noGrp="1"/>
          </p:cNvSpPr>
          <p:nvPr>
            <p:ph type="subTitle" idx="1"/>
          </p:nvPr>
        </p:nvSpPr>
        <p:spPr>
          <a:xfrm>
            <a:off x="876436" y="4133513"/>
            <a:ext cx="6528179" cy="1202437"/>
          </a:xfrm>
          <a:prstGeom prst="rect">
            <a:avLst/>
          </a:prstGeom>
          <a:noFill/>
          <a:ln>
            <a:noFill/>
          </a:ln>
        </p:spPr>
        <p:txBody>
          <a:bodyPr spcFirstLastPara="1" wrap="square" lIns="91425" tIns="45700" rIns="91425" bIns="45700" anchor="t" anchorCtr="0">
            <a:noAutofit/>
          </a:bodyPr>
          <a:lstStyle>
            <a:lvl1pPr marL="9525" lvl="0" indent="0" algn="l">
              <a:lnSpc>
                <a:spcPct val="90000"/>
              </a:lnSpc>
              <a:spcBef>
                <a:spcPts val="1000"/>
              </a:spcBef>
              <a:spcAft>
                <a:spcPts val="0"/>
              </a:spcAft>
              <a:buSzPts val="2000"/>
              <a:buNone/>
              <a:tabLst/>
              <a:defRPr sz="20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4" name="Google Shape;44;p7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48361" y="0"/>
            <a:ext cx="7443640" cy="6858000"/>
          </a:xfrm>
          <a:prstGeom prst="rect">
            <a:avLst/>
          </a:prstGeom>
          <a:noFill/>
          <a:ln>
            <a:noFill/>
          </a:ln>
        </p:spPr>
      </p:pic>
      <p:pic>
        <p:nvPicPr>
          <p:cNvPr id="2" name="Picture 1">
            <a:extLst>
              <a:ext uri="{FF2B5EF4-FFF2-40B4-BE49-F238E27FC236}">
                <a16:creationId xmlns:a16="http://schemas.microsoft.com/office/drawing/2014/main" id="{B4631E5C-995C-5248-76E1-0347E63CFD2B}"/>
              </a:ext>
            </a:extLst>
          </p:cNvPr>
          <p:cNvPicPr>
            <a:picLocks noChangeAspect="1"/>
          </p:cNvPicPr>
          <p:nvPr userDrawn="1"/>
        </p:nvPicPr>
        <p:blipFill>
          <a:blip r:embed="rId3"/>
          <a:stretch>
            <a:fillRect/>
          </a:stretch>
        </p:blipFill>
        <p:spPr>
          <a:xfrm>
            <a:off x="838200" y="846660"/>
            <a:ext cx="1846371" cy="784708"/>
          </a:xfrm>
          <a:prstGeom prst="rect">
            <a:avLst/>
          </a:prstGeom>
        </p:spPr>
      </p:pic>
      <p:pic>
        <p:nvPicPr>
          <p:cNvPr id="3" name="Google Shape;14;p40" descr="A blue and black background&#10;&#10;Description automatically generated">
            <a:extLst>
              <a:ext uri="{FF2B5EF4-FFF2-40B4-BE49-F238E27FC236}">
                <a16:creationId xmlns:a16="http://schemas.microsoft.com/office/drawing/2014/main" id="{4000519C-31A7-4D30-9B1E-81E52D247CF5}"/>
              </a:ext>
            </a:extLst>
          </p:cNvPr>
          <p:cNvPicPr preferRelativeResize="0"/>
          <p:nvPr userDrawn="1"/>
        </p:nvPicPr>
        <p:blipFill rotWithShape="1">
          <a:blip r:embed="rId4">
            <a:alphaModFix/>
          </a:blip>
          <a:srcRect l="88493" t="7481" r="5700" b="50297"/>
          <a:stretch/>
        </p:blipFill>
        <p:spPr>
          <a:xfrm rot="-5400000">
            <a:off x="6038851" y="704848"/>
            <a:ext cx="114299" cy="12192002"/>
          </a:xfrm>
          <a:prstGeom prst="rect">
            <a:avLst/>
          </a:prstGeom>
          <a:noFill/>
          <a:ln>
            <a:noFill/>
          </a:ln>
        </p:spPr>
      </p:pic>
    </p:spTree>
    <p:extLst>
      <p:ext uri="{BB962C8B-B14F-4D97-AF65-F5344CB8AC3E}">
        <p14:creationId xmlns:p14="http://schemas.microsoft.com/office/powerpoint/2010/main" val="50585426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matchingName="Cover3" preserve="1" userDrawn="1">
  <p:cSld name="1_Cover3">
    <p:bg>
      <p:bgPr>
        <a:solidFill>
          <a:schemeClr val="dk1"/>
        </a:solidFill>
        <a:effectLst/>
      </p:bgPr>
    </p:bg>
    <p:spTree>
      <p:nvGrpSpPr>
        <p:cNvPr id="1" name="Shape 37"/>
        <p:cNvGrpSpPr/>
        <p:nvPr/>
      </p:nvGrpSpPr>
      <p:grpSpPr>
        <a:xfrm>
          <a:off x="0" y="0"/>
          <a:ext cx="0" cy="0"/>
          <a:chOff x="0" y="0"/>
          <a:chExt cx="0" cy="0"/>
        </a:xfrm>
      </p:grpSpPr>
      <p:pic>
        <p:nvPicPr>
          <p:cNvPr id="5" name="Picture 4" descr="A blue and black background&#10;&#10;AI-generated content may be incorrect.">
            <a:extLst>
              <a:ext uri="{FF2B5EF4-FFF2-40B4-BE49-F238E27FC236}">
                <a16:creationId xmlns:a16="http://schemas.microsoft.com/office/drawing/2014/main" id="{AF966E3C-B1D6-9D91-598D-1AC1EC379701}"/>
              </a:ext>
            </a:extLst>
          </p:cNvPr>
          <p:cNvPicPr>
            <a:picLocks noChangeAspect="1"/>
          </p:cNvPicPr>
          <p:nvPr userDrawn="1"/>
        </p:nvPicPr>
        <p:blipFill>
          <a:blip r:embed="rId2" cstate="email">
            <a:extLst>
              <a:ext uri="{28A0092B-C50C-407E-A947-70E740481C1C}">
                <a14:useLocalDpi xmlns:a14="http://schemas.microsoft.com/office/drawing/2010/main"/>
              </a:ext>
            </a:extLst>
          </a:blip>
          <a:srcRect t="29777" r="29777"/>
          <a:stretch>
            <a:fillRect/>
          </a:stretch>
        </p:blipFill>
        <p:spPr>
          <a:xfrm>
            <a:off x="1" y="0"/>
            <a:ext cx="12192000" cy="6858000"/>
          </a:xfrm>
          <a:prstGeom prst="rect">
            <a:avLst/>
          </a:prstGeom>
        </p:spPr>
      </p:pic>
      <p:sp>
        <p:nvSpPr>
          <p:cNvPr id="41" name="Google Shape;41;p76"/>
          <p:cNvSpPr txBox="1">
            <a:spLocks noGrp="1"/>
          </p:cNvSpPr>
          <p:nvPr>
            <p:ph type="ctrTitle" hasCustomPrompt="1"/>
          </p:nvPr>
        </p:nvSpPr>
        <p:spPr>
          <a:xfrm>
            <a:off x="876436" y="2003814"/>
            <a:ext cx="6528179" cy="203762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p>
        </p:txBody>
      </p:sp>
      <p:sp>
        <p:nvSpPr>
          <p:cNvPr id="42" name="Google Shape;42;p76"/>
          <p:cNvSpPr txBox="1">
            <a:spLocks noGrp="1"/>
          </p:cNvSpPr>
          <p:nvPr>
            <p:ph type="subTitle" idx="1"/>
          </p:nvPr>
        </p:nvSpPr>
        <p:spPr>
          <a:xfrm>
            <a:off x="876436" y="4133513"/>
            <a:ext cx="6528179" cy="1202437"/>
          </a:xfrm>
          <a:prstGeom prst="rect">
            <a:avLst/>
          </a:prstGeom>
          <a:noFill/>
          <a:ln>
            <a:noFill/>
          </a:ln>
        </p:spPr>
        <p:txBody>
          <a:bodyPr spcFirstLastPara="1" wrap="square" lIns="91425" tIns="45700" rIns="91425" bIns="45700" anchor="t" anchorCtr="0">
            <a:noAutofit/>
          </a:bodyPr>
          <a:lstStyle>
            <a:lvl1pPr marL="9525" lvl="0" indent="0" algn="l">
              <a:lnSpc>
                <a:spcPct val="90000"/>
              </a:lnSpc>
              <a:spcBef>
                <a:spcPts val="1000"/>
              </a:spcBef>
              <a:spcAft>
                <a:spcPts val="0"/>
              </a:spcAft>
              <a:buSzPts val="2000"/>
              <a:buNone/>
              <a:tabLst/>
              <a:defRPr sz="20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4" name="Google Shape;44;p7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48361" y="0"/>
            <a:ext cx="7443640" cy="6858000"/>
          </a:xfrm>
          <a:prstGeom prst="rect">
            <a:avLst/>
          </a:prstGeom>
          <a:noFill/>
          <a:ln>
            <a:noFill/>
          </a:ln>
        </p:spPr>
      </p:pic>
      <p:pic>
        <p:nvPicPr>
          <p:cNvPr id="2" name="Picture 1">
            <a:extLst>
              <a:ext uri="{FF2B5EF4-FFF2-40B4-BE49-F238E27FC236}">
                <a16:creationId xmlns:a16="http://schemas.microsoft.com/office/drawing/2014/main" id="{B4631E5C-995C-5248-76E1-0347E63CFD2B}"/>
              </a:ext>
            </a:extLst>
          </p:cNvPr>
          <p:cNvPicPr>
            <a:picLocks noChangeAspect="1"/>
          </p:cNvPicPr>
          <p:nvPr userDrawn="1"/>
        </p:nvPicPr>
        <p:blipFill>
          <a:blip r:embed="rId4"/>
          <a:stretch>
            <a:fillRect/>
          </a:stretch>
        </p:blipFill>
        <p:spPr>
          <a:xfrm>
            <a:off x="838200" y="846660"/>
            <a:ext cx="1846371" cy="784708"/>
          </a:xfrm>
          <a:prstGeom prst="rect">
            <a:avLst/>
          </a:prstGeom>
        </p:spPr>
      </p:pic>
    </p:spTree>
    <p:extLst>
      <p:ext uri="{BB962C8B-B14F-4D97-AF65-F5344CB8AC3E}">
        <p14:creationId xmlns:p14="http://schemas.microsoft.com/office/powerpoint/2010/main" val="304508120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matchingName="Cover3" preserve="1" userDrawn="1">
  <p:cSld name="1_Cover3">
    <p:bg>
      <p:bgPr>
        <a:solidFill>
          <a:schemeClr val="bg1"/>
        </a:solidFill>
        <a:effectLst/>
      </p:bgPr>
    </p:bg>
    <p:spTree>
      <p:nvGrpSpPr>
        <p:cNvPr id="1" name="Shape 37"/>
        <p:cNvGrpSpPr/>
        <p:nvPr/>
      </p:nvGrpSpPr>
      <p:grpSpPr>
        <a:xfrm>
          <a:off x="0" y="0"/>
          <a:ext cx="0" cy="0"/>
          <a:chOff x="0" y="0"/>
          <a:chExt cx="0" cy="0"/>
        </a:xfrm>
      </p:grpSpPr>
      <p:sp>
        <p:nvSpPr>
          <p:cNvPr id="41" name="Google Shape;41;p76"/>
          <p:cNvSpPr txBox="1">
            <a:spLocks noGrp="1"/>
          </p:cNvSpPr>
          <p:nvPr>
            <p:ph type="ctrTitle" hasCustomPrompt="1"/>
          </p:nvPr>
        </p:nvSpPr>
        <p:spPr>
          <a:xfrm>
            <a:off x="876436" y="2003814"/>
            <a:ext cx="6528179" cy="203762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tx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p>
        </p:txBody>
      </p:sp>
      <p:sp>
        <p:nvSpPr>
          <p:cNvPr id="42" name="Google Shape;42;p76"/>
          <p:cNvSpPr txBox="1">
            <a:spLocks noGrp="1"/>
          </p:cNvSpPr>
          <p:nvPr>
            <p:ph type="subTitle" idx="1"/>
          </p:nvPr>
        </p:nvSpPr>
        <p:spPr>
          <a:xfrm>
            <a:off x="876436" y="4133513"/>
            <a:ext cx="6528179" cy="1202437"/>
          </a:xfrm>
          <a:prstGeom prst="rect">
            <a:avLst/>
          </a:prstGeom>
          <a:noFill/>
          <a:ln>
            <a:noFill/>
          </a:ln>
        </p:spPr>
        <p:txBody>
          <a:bodyPr spcFirstLastPara="1" wrap="square" lIns="91425" tIns="45700" rIns="91425" bIns="45700" anchor="t" anchorCtr="0">
            <a:noAutofit/>
          </a:bodyPr>
          <a:lstStyle>
            <a:lvl1pPr marL="9525" lvl="0" indent="0" algn="l">
              <a:lnSpc>
                <a:spcPct val="90000"/>
              </a:lnSpc>
              <a:spcBef>
                <a:spcPts val="1000"/>
              </a:spcBef>
              <a:spcAft>
                <a:spcPts val="0"/>
              </a:spcAft>
              <a:buSzPts val="2000"/>
              <a:buNone/>
              <a:tabLst/>
              <a:defRPr sz="2000">
                <a:solidFill>
                  <a:schemeClr val="tx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4" name="Google Shape;44;p7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48361" y="0"/>
            <a:ext cx="7443640" cy="6858000"/>
          </a:xfrm>
          <a:prstGeom prst="rect">
            <a:avLst/>
          </a:prstGeom>
          <a:noFill/>
          <a:ln>
            <a:noFill/>
          </a:ln>
        </p:spPr>
      </p:pic>
      <p:pic>
        <p:nvPicPr>
          <p:cNvPr id="45" name="Google Shape;45;p76" descr="A blue and black background&#10;&#10;Description automatically generated"/>
          <p:cNvPicPr preferRelativeResize="0"/>
          <p:nvPr/>
        </p:nvPicPr>
        <p:blipFill rotWithShape="1">
          <a:blip r:embed="rId3">
            <a:alphaModFix/>
          </a:blip>
          <a:srcRect l="88493" t="7481" r="5700" b="50297"/>
          <a:stretch/>
        </p:blipFill>
        <p:spPr>
          <a:xfrm rot="-5400000">
            <a:off x="6038851" y="704848"/>
            <a:ext cx="114299" cy="12192002"/>
          </a:xfrm>
          <a:prstGeom prst="rect">
            <a:avLst/>
          </a:prstGeom>
          <a:noFill/>
          <a:ln>
            <a:noFill/>
          </a:ln>
        </p:spPr>
      </p:pic>
      <p:pic>
        <p:nvPicPr>
          <p:cNvPr id="6" name="Picture 5" descr="A black background with a black square&#10;&#10;AI-generated content may be incorrect.">
            <a:extLst>
              <a:ext uri="{FF2B5EF4-FFF2-40B4-BE49-F238E27FC236}">
                <a16:creationId xmlns:a16="http://schemas.microsoft.com/office/drawing/2014/main" id="{3F008FA9-A95A-B05F-377B-2231DE437F04}"/>
              </a:ext>
            </a:extLst>
          </p:cNvPr>
          <p:cNvPicPr>
            <a:picLocks noChangeAspect="1"/>
          </p:cNvPicPr>
          <p:nvPr userDrawn="1"/>
        </p:nvPicPr>
        <p:blipFill>
          <a:blip r:embed="rId4"/>
          <a:stretch>
            <a:fillRect/>
          </a:stretch>
        </p:blipFill>
        <p:spPr>
          <a:xfrm>
            <a:off x="977667" y="965012"/>
            <a:ext cx="1574215" cy="543541"/>
          </a:xfrm>
          <a:prstGeom prst="rect">
            <a:avLst/>
          </a:prstGeom>
        </p:spPr>
      </p:pic>
    </p:spTree>
    <p:extLst>
      <p:ext uri="{BB962C8B-B14F-4D97-AF65-F5344CB8AC3E}">
        <p14:creationId xmlns:p14="http://schemas.microsoft.com/office/powerpoint/2010/main" val="31084815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1_TOC" preserve="1">
  <p:cSld name="1_TOC">
    <p:spTree>
      <p:nvGrpSpPr>
        <p:cNvPr id="1" name="Shape 46"/>
        <p:cNvGrpSpPr/>
        <p:nvPr/>
      </p:nvGrpSpPr>
      <p:grpSpPr>
        <a:xfrm>
          <a:off x="0" y="0"/>
          <a:ext cx="0" cy="0"/>
          <a:chOff x="0" y="0"/>
          <a:chExt cx="0" cy="0"/>
        </a:xfrm>
      </p:grpSpPr>
      <p:sp>
        <p:nvSpPr>
          <p:cNvPr id="47" name="Google Shape;47;p43"/>
          <p:cNvSpPr>
            <a:spLocks noGrp="1"/>
          </p:cNvSpPr>
          <p:nvPr>
            <p:ph type="pic" idx="2"/>
          </p:nvPr>
        </p:nvSpPr>
        <p:spPr>
          <a:xfrm>
            <a:off x="6339992" y="0"/>
            <a:ext cx="5852007" cy="6743699"/>
          </a:xfrm>
          <a:prstGeom prst="rect">
            <a:avLst/>
          </a:prstGeom>
          <a:solidFill>
            <a:srgbClr val="F2F2F2"/>
          </a:solidFill>
          <a:ln>
            <a:noFill/>
          </a:ln>
        </p:spPr>
        <p:txBody>
          <a:bodyPr/>
          <a:lstStyle/>
          <a:p>
            <a:endParaRPr lang="en-US"/>
          </a:p>
        </p:txBody>
      </p:sp>
      <p:sp>
        <p:nvSpPr>
          <p:cNvPr id="48" name="Google Shape;48;p43"/>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000"/>
              <a:buFont typeface="Georg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49" name="Google Shape;49;p43"/>
          <p:cNvSpPr txBox="1">
            <a:spLocks noGrp="1"/>
          </p:cNvSpPr>
          <p:nvPr>
            <p:ph type="body" idx="1"/>
          </p:nvPr>
        </p:nvSpPr>
        <p:spPr>
          <a:xfrm>
            <a:off x="1664494" y="3690072"/>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3"/>
          <p:cNvSpPr txBox="1">
            <a:spLocks noGrp="1"/>
          </p:cNvSpPr>
          <p:nvPr>
            <p:ph type="body" idx="3"/>
          </p:nvPr>
        </p:nvSpPr>
        <p:spPr>
          <a:xfrm>
            <a:off x="1664494" y="4527200"/>
            <a:ext cx="4078709" cy="457199"/>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43"/>
          <p:cNvSpPr txBox="1">
            <a:spLocks noGrp="1"/>
          </p:cNvSpPr>
          <p:nvPr>
            <p:ph type="body" idx="4"/>
          </p:nvPr>
        </p:nvSpPr>
        <p:spPr>
          <a:xfrm>
            <a:off x="1664494" y="5364327"/>
            <a:ext cx="4078709" cy="457199"/>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3"/>
          <p:cNvSpPr txBox="1">
            <a:spLocks noGrp="1"/>
          </p:cNvSpPr>
          <p:nvPr>
            <p:ph type="body" idx="5"/>
          </p:nvPr>
        </p:nvSpPr>
        <p:spPr>
          <a:xfrm>
            <a:off x="1664494" y="2009379"/>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3"/>
          <p:cNvSpPr txBox="1">
            <a:spLocks noGrp="1"/>
          </p:cNvSpPr>
          <p:nvPr>
            <p:ph type="body" idx="6"/>
          </p:nvPr>
        </p:nvSpPr>
        <p:spPr>
          <a:xfrm>
            <a:off x="1664494" y="2852945"/>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3"/>
          <p:cNvSpPr txBox="1"/>
          <p:nvPr/>
        </p:nvSpPr>
        <p:spPr>
          <a:xfrm>
            <a:off x="838200" y="1914814"/>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01</a:t>
            </a:r>
            <a:endParaRPr sz="3200" b="1" i="0" u="none" strike="noStrike" cap="none">
              <a:solidFill>
                <a:schemeClr val="accent1"/>
              </a:solidFill>
              <a:latin typeface="Century Gothic"/>
              <a:ea typeface="Century Gothic"/>
              <a:cs typeface="Century Gothic"/>
              <a:sym typeface="Century Gothic"/>
            </a:endParaRPr>
          </a:p>
        </p:txBody>
      </p:sp>
      <p:sp>
        <p:nvSpPr>
          <p:cNvPr id="55" name="Google Shape;55;p43"/>
          <p:cNvSpPr txBox="1"/>
          <p:nvPr/>
        </p:nvSpPr>
        <p:spPr>
          <a:xfrm>
            <a:off x="838200" y="2758380"/>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02</a:t>
            </a:r>
            <a:endParaRPr sz="3200" b="1" i="0" u="none" strike="noStrike" cap="none">
              <a:solidFill>
                <a:schemeClr val="accent1"/>
              </a:solidFill>
              <a:latin typeface="Century Gothic"/>
              <a:ea typeface="Century Gothic"/>
              <a:cs typeface="Century Gothic"/>
              <a:sym typeface="Century Gothic"/>
            </a:endParaRPr>
          </a:p>
        </p:txBody>
      </p:sp>
      <p:sp>
        <p:nvSpPr>
          <p:cNvPr id="56" name="Google Shape;56;p43"/>
          <p:cNvSpPr txBox="1"/>
          <p:nvPr/>
        </p:nvSpPr>
        <p:spPr>
          <a:xfrm>
            <a:off x="838200" y="3595507"/>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03</a:t>
            </a:r>
            <a:endParaRPr sz="3200" b="1" i="0" u="none" strike="noStrike" cap="none">
              <a:solidFill>
                <a:schemeClr val="accent1"/>
              </a:solidFill>
              <a:latin typeface="Century Gothic"/>
              <a:ea typeface="Century Gothic"/>
              <a:cs typeface="Century Gothic"/>
              <a:sym typeface="Century Gothic"/>
            </a:endParaRPr>
          </a:p>
        </p:txBody>
      </p:sp>
      <p:sp>
        <p:nvSpPr>
          <p:cNvPr id="57" name="Google Shape;57;p43"/>
          <p:cNvSpPr txBox="1"/>
          <p:nvPr/>
        </p:nvSpPr>
        <p:spPr>
          <a:xfrm>
            <a:off x="838200" y="4432634"/>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04</a:t>
            </a:r>
            <a:endParaRPr sz="3200" b="1" i="0" u="none" strike="noStrike" cap="none">
              <a:solidFill>
                <a:schemeClr val="accent1"/>
              </a:solidFill>
              <a:latin typeface="Century Gothic"/>
              <a:ea typeface="Century Gothic"/>
              <a:cs typeface="Century Gothic"/>
              <a:sym typeface="Century Gothic"/>
            </a:endParaRPr>
          </a:p>
        </p:txBody>
      </p:sp>
      <p:sp>
        <p:nvSpPr>
          <p:cNvPr id="58" name="Google Shape;58;p43"/>
          <p:cNvSpPr txBox="1"/>
          <p:nvPr/>
        </p:nvSpPr>
        <p:spPr>
          <a:xfrm>
            <a:off x="838200" y="5269761"/>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05</a:t>
            </a:r>
            <a:endParaRPr sz="3200" b="1" i="0" u="none" strike="noStrike" cap="none">
              <a:solidFill>
                <a:schemeClr val="accent1"/>
              </a:solidFill>
              <a:latin typeface="Century Gothic"/>
              <a:ea typeface="Century Gothic"/>
              <a:cs typeface="Century Gothic"/>
              <a:sym typeface="Century Gothic"/>
            </a:endParaRPr>
          </a:p>
        </p:txBody>
      </p:sp>
      <p:pic>
        <p:nvPicPr>
          <p:cNvPr id="59" name="Google Shape;59;p43"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spTree>
    <p:extLst>
      <p:ext uri="{BB962C8B-B14F-4D97-AF65-F5344CB8AC3E}">
        <p14:creationId xmlns:p14="http://schemas.microsoft.com/office/powerpoint/2010/main" val="130577437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1_TOC" preserve="1" userDrawn="1">
  <p:cSld name="2_TOC">
    <p:bg>
      <p:bgPr>
        <a:solidFill>
          <a:schemeClr val="tx1"/>
        </a:solidFill>
        <a:effectLst/>
      </p:bgPr>
    </p:bg>
    <p:spTree>
      <p:nvGrpSpPr>
        <p:cNvPr id="1" name="Shape 46"/>
        <p:cNvGrpSpPr/>
        <p:nvPr/>
      </p:nvGrpSpPr>
      <p:grpSpPr>
        <a:xfrm>
          <a:off x="0" y="0"/>
          <a:ext cx="0" cy="0"/>
          <a:chOff x="0" y="0"/>
          <a:chExt cx="0" cy="0"/>
        </a:xfrm>
      </p:grpSpPr>
      <p:sp>
        <p:nvSpPr>
          <p:cNvPr id="47" name="Google Shape;47;p43"/>
          <p:cNvSpPr>
            <a:spLocks noGrp="1"/>
          </p:cNvSpPr>
          <p:nvPr>
            <p:ph type="pic" idx="2"/>
          </p:nvPr>
        </p:nvSpPr>
        <p:spPr>
          <a:xfrm>
            <a:off x="6339992" y="0"/>
            <a:ext cx="5852007" cy="6743699"/>
          </a:xfrm>
          <a:prstGeom prst="rect">
            <a:avLst/>
          </a:prstGeom>
          <a:solidFill>
            <a:srgbClr val="F2F2F2"/>
          </a:solidFill>
          <a:ln>
            <a:noFill/>
          </a:ln>
        </p:spPr>
        <p:txBody>
          <a:bodyPr/>
          <a:lstStyle/>
          <a:p>
            <a:endParaRPr lang="en-US"/>
          </a:p>
        </p:txBody>
      </p:sp>
      <p:sp>
        <p:nvSpPr>
          <p:cNvPr id="48" name="Google Shape;48;p43"/>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000"/>
              <a:buFont typeface="Georgia"/>
              <a:buNone/>
              <a:defRPr sz="3200">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54" name="Google Shape;54;p43"/>
          <p:cNvSpPr txBox="1"/>
          <p:nvPr/>
        </p:nvSpPr>
        <p:spPr>
          <a:xfrm>
            <a:off x="838200" y="1914814"/>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01</a:t>
            </a:r>
            <a:endParaRPr sz="3200" b="1" i="0" u="none" strike="noStrike" cap="none">
              <a:solidFill>
                <a:schemeClr val="accent1"/>
              </a:solidFill>
              <a:latin typeface="Century Gothic"/>
              <a:ea typeface="Century Gothic"/>
              <a:cs typeface="Century Gothic"/>
              <a:sym typeface="Century Gothic"/>
            </a:endParaRPr>
          </a:p>
        </p:txBody>
      </p:sp>
      <p:sp>
        <p:nvSpPr>
          <p:cNvPr id="55" name="Google Shape;55;p43"/>
          <p:cNvSpPr txBox="1"/>
          <p:nvPr/>
        </p:nvSpPr>
        <p:spPr>
          <a:xfrm>
            <a:off x="838200" y="2758380"/>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02</a:t>
            </a:r>
            <a:endParaRPr sz="3200" b="1" i="0" u="none" strike="noStrike" cap="none">
              <a:solidFill>
                <a:schemeClr val="accent1"/>
              </a:solidFill>
              <a:latin typeface="Century Gothic"/>
              <a:ea typeface="Century Gothic"/>
              <a:cs typeface="Century Gothic"/>
              <a:sym typeface="Century Gothic"/>
            </a:endParaRPr>
          </a:p>
        </p:txBody>
      </p:sp>
      <p:sp>
        <p:nvSpPr>
          <p:cNvPr id="56" name="Google Shape;56;p43"/>
          <p:cNvSpPr txBox="1"/>
          <p:nvPr/>
        </p:nvSpPr>
        <p:spPr>
          <a:xfrm>
            <a:off x="838200" y="3595507"/>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03</a:t>
            </a:r>
            <a:endParaRPr sz="3200" b="1" i="0" u="none" strike="noStrike" cap="none">
              <a:solidFill>
                <a:schemeClr val="accent1"/>
              </a:solidFill>
              <a:latin typeface="Century Gothic"/>
              <a:ea typeface="Century Gothic"/>
              <a:cs typeface="Century Gothic"/>
              <a:sym typeface="Century Gothic"/>
            </a:endParaRPr>
          </a:p>
        </p:txBody>
      </p:sp>
      <p:sp>
        <p:nvSpPr>
          <p:cNvPr id="57" name="Google Shape;57;p43"/>
          <p:cNvSpPr txBox="1"/>
          <p:nvPr/>
        </p:nvSpPr>
        <p:spPr>
          <a:xfrm>
            <a:off x="838200" y="4432634"/>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04</a:t>
            </a:r>
            <a:endParaRPr sz="3200" b="1" i="0" u="none" strike="noStrike" cap="none">
              <a:solidFill>
                <a:schemeClr val="accent1"/>
              </a:solidFill>
              <a:latin typeface="Century Gothic"/>
              <a:ea typeface="Century Gothic"/>
              <a:cs typeface="Century Gothic"/>
              <a:sym typeface="Century Gothic"/>
            </a:endParaRPr>
          </a:p>
        </p:txBody>
      </p:sp>
      <p:sp>
        <p:nvSpPr>
          <p:cNvPr id="58" name="Google Shape;58;p43"/>
          <p:cNvSpPr txBox="1"/>
          <p:nvPr/>
        </p:nvSpPr>
        <p:spPr>
          <a:xfrm>
            <a:off x="838200" y="5269761"/>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05</a:t>
            </a:r>
            <a:endParaRPr sz="3200" b="1" i="0" u="none" strike="noStrike" cap="none">
              <a:solidFill>
                <a:schemeClr val="accent1"/>
              </a:solidFill>
              <a:latin typeface="Century Gothic"/>
              <a:ea typeface="Century Gothic"/>
              <a:cs typeface="Century Gothic"/>
              <a:sym typeface="Century Gothic"/>
            </a:endParaRPr>
          </a:p>
        </p:txBody>
      </p:sp>
      <p:pic>
        <p:nvPicPr>
          <p:cNvPr id="59" name="Google Shape;59;p43"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sp>
        <p:nvSpPr>
          <p:cNvPr id="3" name="Google Shape;49;p43">
            <a:extLst>
              <a:ext uri="{FF2B5EF4-FFF2-40B4-BE49-F238E27FC236}">
                <a16:creationId xmlns:a16="http://schemas.microsoft.com/office/drawing/2014/main" id="{7CB2CC64-FD20-78F0-8097-76B89B526407}"/>
              </a:ext>
            </a:extLst>
          </p:cNvPr>
          <p:cNvSpPr txBox="1">
            <a:spLocks noGrp="1"/>
          </p:cNvSpPr>
          <p:nvPr>
            <p:ph type="body" idx="1"/>
          </p:nvPr>
        </p:nvSpPr>
        <p:spPr>
          <a:xfrm>
            <a:off x="1664494" y="3690072"/>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50;p43">
            <a:extLst>
              <a:ext uri="{FF2B5EF4-FFF2-40B4-BE49-F238E27FC236}">
                <a16:creationId xmlns:a16="http://schemas.microsoft.com/office/drawing/2014/main" id="{260E2CCE-061A-3A1F-A3BF-255749B96078}"/>
              </a:ext>
            </a:extLst>
          </p:cNvPr>
          <p:cNvSpPr txBox="1">
            <a:spLocks noGrp="1"/>
          </p:cNvSpPr>
          <p:nvPr>
            <p:ph type="body" idx="3"/>
          </p:nvPr>
        </p:nvSpPr>
        <p:spPr>
          <a:xfrm>
            <a:off x="1664494" y="4527200"/>
            <a:ext cx="4078709" cy="457199"/>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 name="Google Shape;51;p43">
            <a:extLst>
              <a:ext uri="{FF2B5EF4-FFF2-40B4-BE49-F238E27FC236}">
                <a16:creationId xmlns:a16="http://schemas.microsoft.com/office/drawing/2014/main" id="{B8301647-71AB-6657-EA3F-236729504B44}"/>
              </a:ext>
            </a:extLst>
          </p:cNvPr>
          <p:cNvSpPr txBox="1">
            <a:spLocks noGrp="1"/>
          </p:cNvSpPr>
          <p:nvPr>
            <p:ph type="body" idx="4"/>
          </p:nvPr>
        </p:nvSpPr>
        <p:spPr>
          <a:xfrm>
            <a:off x="1664494" y="5364327"/>
            <a:ext cx="4078709" cy="457199"/>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Google Shape;52;p43">
            <a:extLst>
              <a:ext uri="{FF2B5EF4-FFF2-40B4-BE49-F238E27FC236}">
                <a16:creationId xmlns:a16="http://schemas.microsoft.com/office/drawing/2014/main" id="{64F20E59-B1DC-31C8-29E5-964F22AABADE}"/>
              </a:ext>
            </a:extLst>
          </p:cNvPr>
          <p:cNvSpPr txBox="1">
            <a:spLocks noGrp="1"/>
          </p:cNvSpPr>
          <p:nvPr>
            <p:ph type="body" idx="5"/>
          </p:nvPr>
        </p:nvSpPr>
        <p:spPr>
          <a:xfrm>
            <a:off x="1664494" y="2009379"/>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53;p43">
            <a:extLst>
              <a:ext uri="{FF2B5EF4-FFF2-40B4-BE49-F238E27FC236}">
                <a16:creationId xmlns:a16="http://schemas.microsoft.com/office/drawing/2014/main" id="{C14910B1-71D4-4894-2F04-98F40B565D04}"/>
              </a:ext>
            </a:extLst>
          </p:cNvPr>
          <p:cNvSpPr txBox="1">
            <a:spLocks noGrp="1"/>
          </p:cNvSpPr>
          <p:nvPr>
            <p:ph type="body" idx="6"/>
          </p:nvPr>
        </p:nvSpPr>
        <p:spPr>
          <a:xfrm>
            <a:off x="1664494" y="2852945"/>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8252940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60"/>
        <p:cNvGrpSpPr/>
        <p:nvPr/>
      </p:nvGrpSpPr>
      <p:grpSpPr>
        <a:xfrm>
          <a:off x="0" y="0"/>
          <a:ext cx="0" cy="0"/>
          <a:chOff x="0" y="0"/>
          <a:chExt cx="0" cy="0"/>
        </a:xfrm>
      </p:grpSpPr>
      <p:sp>
        <p:nvSpPr>
          <p:cNvPr id="9" name="Text Placeholder 2">
            <a:extLst>
              <a:ext uri="{FF2B5EF4-FFF2-40B4-BE49-F238E27FC236}">
                <a16:creationId xmlns:a16="http://schemas.microsoft.com/office/drawing/2014/main" id="{785EB232-BE48-FB3C-47B0-289006DCC1F6}"/>
              </a:ext>
            </a:extLst>
          </p:cNvPr>
          <p:cNvSpPr>
            <a:spLocks noGrp="1"/>
          </p:cNvSpPr>
          <p:nvPr>
            <p:ph idx="1" hasCustomPrompt="1"/>
          </p:nvPr>
        </p:nvSpPr>
        <p:spPr>
          <a:xfrm>
            <a:off x="838200" y="1953489"/>
            <a:ext cx="10515600" cy="3982616"/>
          </a:xfrm>
          <a:prstGeom prst="rect">
            <a:avLst/>
          </a:prstGeom>
        </p:spPr>
        <p:txBody>
          <a:bodyPr vert="horz" lIns="91440" tIns="45720" rIns="91440" bIns="45720" rtlCol="0">
            <a:normAutofit/>
          </a:bodyPr>
          <a:lstStyle>
            <a:lvl1pPr marL="228600" indent="-228600">
              <a:lnSpc>
                <a:spcPct val="100000"/>
              </a:lnSpc>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pic>
        <p:nvPicPr>
          <p:cNvPr id="61" name="Google Shape;61;p44"/>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62" name="Google Shape;62;p44"/>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Tree>
    <p:extLst>
      <p:ext uri="{BB962C8B-B14F-4D97-AF65-F5344CB8AC3E}">
        <p14:creationId xmlns:p14="http://schemas.microsoft.com/office/powerpoint/2010/main" val="360457867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60"/>
        <p:cNvGrpSpPr/>
        <p:nvPr/>
      </p:nvGrpSpPr>
      <p:grpSpPr>
        <a:xfrm>
          <a:off x="0" y="0"/>
          <a:ext cx="0" cy="0"/>
          <a:chOff x="0" y="0"/>
          <a:chExt cx="0" cy="0"/>
        </a:xfrm>
      </p:grpSpPr>
      <p:pic>
        <p:nvPicPr>
          <p:cNvPr id="61" name="Google Shape;61;p44"/>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3"/>
            <a:ext cx="3982615" cy="9133340"/>
          </a:xfrm>
          <a:prstGeom prst="rect">
            <a:avLst/>
          </a:prstGeom>
          <a:noFill/>
          <a:ln>
            <a:noFill/>
          </a:ln>
        </p:spPr>
      </p:pic>
      <p:cxnSp>
        <p:nvCxnSpPr>
          <p:cNvPr id="5" name="Straight Connector 4">
            <a:extLst>
              <a:ext uri="{FF2B5EF4-FFF2-40B4-BE49-F238E27FC236}">
                <a16:creationId xmlns:a16="http://schemas.microsoft.com/office/drawing/2014/main" id="{39315E74-35DE-CD21-6980-3CED6819B721}"/>
              </a:ext>
            </a:extLst>
          </p:cNvPr>
          <p:cNvCxnSpPr>
            <a:cxnSpLocks/>
          </p:cNvCxnSpPr>
          <p:nvPr userDrawn="1"/>
        </p:nvCxnSpPr>
        <p:spPr>
          <a:xfrm>
            <a:off x="2268618" y="3087917"/>
            <a:ext cx="7654764" cy="0"/>
          </a:xfrm>
          <a:prstGeom prst="line">
            <a:avLst/>
          </a:prstGeom>
          <a:ln w="53975"/>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673D6D5B-C33B-B585-598C-E1A97039D781}"/>
              </a:ext>
            </a:extLst>
          </p:cNvPr>
          <p:cNvGrpSpPr/>
          <p:nvPr userDrawn="1"/>
        </p:nvGrpSpPr>
        <p:grpSpPr>
          <a:xfrm>
            <a:off x="1080463" y="1713402"/>
            <a:ext cx="10031074" cy="2749031"/>
            <a:chOff x="675465" y="1769852"/>
            <a:chExt cx="10031074" cy="2749031"/>
          </a:xfrm>
        </p:grpSpPr>
        <p:grpSp>
          <p:nvGrpSpPr>
            <p:cNvPr id="7" name="Group 6">
              <a:extLst>
                <a:ext uri="{FF2B5EF4-FFF2-40B4-BE49-F238E27FC236}">
                  <a16:creationId xmlns:a16="http://schemas.microsoft.com/office/drawing/2014/main" id="{90C6EF7C-6796-9816-9BF7-E35CFD8C57F2}"/>
                </a:ext>
              </a:extLst>
            </p:cNvPr>
            <p:cNvGrpSpPr/>
            <p:nvPr/>
          </p:nvGrpSpPr>
          <p:grpSpPr>
            <a:xfrm>
              <a:off x="7849526" y="1769852"/>
              <a:ext cx="2857013" cy="2749031"/>
              <a:chOff x="4886325" y="2263404"/>
              <a:chExt cx="2419349" cy="2327909"/>
            </a:xfrm>
          </p:grpSpPr>
          <p:sp>
            <p:nvSpPr>
              <p:cNvPr id="17" name="Freeform 16">
                <a:extLst>
                  <a:ext uri="{FF2B5EF4-FFF2-40B4-BE49-F238E27FC236}">
                    <a16:creationId xmlns:a16="http://schemas.microsoft.com/office/drawing/2014/main" id="{795EFDF1-CB93-7B90-5A52-4A340691479C}"/>
                  </a:ext>
                </a:extLst>
              </p:cNvPr>
              <p:cNvSpPr/>
              <p:nvPr/>
            </p:nvSpPr>
            <p:spPr>
              <a:xfrm>
                <a:off x="4930718" y="2263404"/>
                <a:ext cx="2327909" cy="2327909"/>
              </a:xfrm>
              <a:custGeom>
                <a:avLst/>
                <a:gdLst>
                  <a:gd name="connsiteX0" fmla="*/ 2327909 w 2327909"/>
                  <a:gd name="connsiteY0" fmla="*/ 1163955 h 2327909"/>
                  <a:gd name="connsiteX1" fmla="*/ 1163955 w 2327909"/>
                  <a:gd name="connsiteY1" fmla="*/ 2327909 h 2327909"/>
                  <a:gd name="connsiteX2" fmla="*/ 0 w 2327909"/>
                  <a:gd name="connsiteY2" fmla="*/ 1163955 h 2327909"/>
                  <a:gd name="connsiteX3" fmla="*/ 1163955 w 2327909"/>
                  <a:gd name="connsiteY3" fmla="*/ 0 h 2327909"/>
                  <a:gd name="connsiteX4" fmla="*/ 2327909 w 2327909"/>
                  <a:gd name="connsiteY4" fmla="*/ 1163955 h 232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909" h="2327909">
                    <a:moveTo>
                      <a:pt x="2327909" y="1163955"/>
                    </a:moveTo>
                    <a:cubicBezTo>
                      <a:pt x="2327909" y="1806789"/>
                      <a:pt x="1806789" y="2327909"/>
                      <a:pt x="1163955" y="2327909"/>
                    </a:cubicBezTo>
                    <a:cubicBezTo>
                      <a:pt x="521120" y="2327909"/>
                      <a:pt x="0" y="1806789"/>
                      <a:pt x="0" y="1163955"/>
                    </a:cubicBezTo>
                    <a:cubicBezTo>
                      <a:pt x="0" y="521120"/>
                      <a:pt x="521120" y="0"/>
                      <a:pt x="1163955" y="0"/>
                    </a:cubicBezTo>
                    <a:cubicBezTo>
                      <a:pt x="1806789" y="0"/>
                      <a:pt x="2327909" y="521120"/>
                      <a:pt x="2327909" y="116395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CAE0779-AE44-C292-A3A5-6BCECD5E5184}"/>
                  </a:ext>
                </a:extLst>
              </p:cNvPr>
              <p:cNvSpPr/>
              <p:nvPr/>
            </p:nvSpPr>
            <p:spPr>
              <a:xfrm>
                <a:off x="4886325" y="2906765"/>
                <a:ext cx="196479" cy="1051824"/>
              </a:xfrm>
              <a:custGeom>
                <a:avLst/>
                <a:gdLst>
                  <a:gd name="connsiteX0" fmla="*/ 150495 w 196479"/>
                  <a:gd name="connsiteY0" fmla="*/ 1051825 h 1051824"/>
                  <a:gd name="connsiteX1" fmla="*/ 108585 w 196479"/>
                  <a:gd name="connsiteY1" fmla="*/ 1025155 h 1051824"/>
                  <a:gd name="connsiteX2" fmla="*/ 0 w 196479"/>
                  <a:gd name="connsiteY2" fmla="*/ 523187 h 1051824"/>
                  <a:gd name="connsiteX3" fmla="*/ 105728 w 196479"/>
                  <a:gd name="connsiteY3" fmla="*/ 26934 h 1051824"/>
                  <a:gd name="connsiteX4" fmla="*/ 166688 w 196479"/>
                  <a:gd name="connsiteY4" fmla="*/ 4074 h 1051824"/>
                  <a:gd name="connsiteX5" fmla="*/ 189548 w 196479"/>
                  <a:gd name="connsiteY5" fmla="*/ 65034 h 1051824"/>
                  <a:gd name="connsiteX6" fmla="*/ 91440 w 196479"/>
                  <a:gd name="connsiteY6" fmla="*/ 523187 h 1051824"/>
                  <a:gd name="connsiteX7" fmla="*/ 192405 w 196479"/>
                  <a:gd name="connsiteY7" fmla="*/ 987055 h 1051824"/>
                  <a:gd name="connsiteX8" fmla="*/ 169545 w 196479"/>
                  <a:gd name="connsiteY8" fmla="*/ 1048014 h 1051824"/>
                  <a:gd name="connsiteX9" fmla="*/ 150495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150495" y="1051825"/>
                    </a:moveTo>
                    <a:cubicBezTo>
                      <a:pt x="133350" y="1051825"/>
                      <a:pt x="116205" y="1041347"/>
                      <a:pt x="108585" y="1025155"/>
                    </a:cubicBezTo>
                    <a:cubicBezTo>
                      <a:pt x="36195" y="867039"/>
                      <a:pt x="0" y="698447"/>
                      <a:pt x="0" y="523187"/>
                    </a:cubicBezTo>
                    <a:cubicBezTo>
                      <a:pt x="0" y="347927"/>
                      <a:pt x="35243" y="183145"/>
                      <a:pt x="105728" y="26934"/>
                    </a:cubicBezTo>
                    <a:cubicBezTo>
                      <a:pt x="116205" y="4074"/>
                      <a:pt x="143827" y="-6403"/>
                      <a:pt x="166688" y="4074"/>
                    </a:cubicBezTo>
                    <a:cubicBezTo>
                      <a:pt x="189548" y="14552"/>
                      <a:pt x="200025" y="42174"/>
                      <a:pt x="189548" y="65034"/>
                    </a:cubicBezTo>
                    <a:cubicBezTo>
                      <a:pt x="124778" y="209814"/>
                      <a:pt x="91440" y="363167"/>
                      <a:pt x="91440" y="523187"/>
                    </a:cubicBezTo>
                    <a:cubicBezTo>
                      <a:pt x="91440" y="683207"/>
                      <a:pt x="125730" y="841322"/>
                      <a:pt x="192405" y="987055"/>
                    </a:cubicBezTo>
                    <a:cubicBezTo>
                      <a:pt x="202883" y="1009914"/>
                      <a:pt x="192405" y="1037537"/>
                      <a:pt x="169545" y="1048014"/>
                    </a:cubicBezTo>
                    <a:cubicBezTo>
                      <a:pt x="162877" y="1050872"/>
                      <a:pt x="157163" y="1051825"/>
                      <a:pt x="150495" y="1051825"/>
                    </a:cubicBezTo>
                    <a:close/>
                  </a:path>
                </a:pathLst>
              </a:custGeom>
              <a:solidFill>
                <a:schemeClr val="accent1"/>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C284B10-4DC9-BEC7-095C-BA754603A96F}"/>
                  </a:ext>
                </a:extLst>
              </p:cNvPr>
              <p:cNvSpPr/>
              <p:nvPr/>
            </p:nvSpPr>
            <p:spPr>
              <a:xfrm>
                <a:off x="7109195" y="2906765"/>
                <a:ext cx="196479" cy="1051824"/>
              </a:xfrm>
              <a:custGeom>
                <a:avLst/>
                <a:gdLst>
                  <a:gd name="connsiteX0" fmla="*/ 45984 w 196479"/>
                  <a:gd name="connsiteY0" fmla="*/ 1051825 h 1051824"/>
                  <a:gd name="connsiteX1" fmla="*/ 26934 w 196479"/>
                  <a:gd name="connsiteY1" fmla="*/ 1048014 h 1051824"/>
                  <a:gd name="connsiteX2" fmla="*/ 4075 w 196479"/>
                  <a:gd name="connsiteY2" fmla="*/ 987055 h 1051824"/>
                  <a:gd name="connsiteX3" fmla="*/ 105039 w 196479"/>
                  <a:gd name="connsiteY3" fmla="*/ 523187 h 1051824"/>
                  <a:gd name="connsiteX4" fmla="*/ 6932 w 196479"/>
                  <a:gd name="connsiteY4" fmla="*/ 65034 h 1051824"/>
                  <a:gd name="connsiteX5" fmla="*/ 29792 w 196479"/>
                  <a:gd name="connsiteY5" fmla="*/ 4074 h 1051824"/>
                  <a:gd name="connsiteX6" fmla="*/ 90752 w 196479"/>
                  <a:gd name="connsiteY6" fmla="*/ 26934 h 1051824"/>
                  <a:gd name="connsiteX7" fmla="*/ 196479 w 196479"/>
                  <a:gd name="connsiteY7" fmla="*/ 523187 h 1051824"/>
                  <a:gd name="connsiteX8" fmla="*/ 87895 w 196479"/>
                  <a:gd name="connsiteY8" fmla="*/ 1025155 h 1051824"/>
                  <a:gd name="connsiteX9" fmla="*/ 45984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45984" y="1051825"/>
                    </a:moveTo>
                    <a:cubicBezTo>
                      <a:pt x="39317" y="1051825"/>
                      <a:pt x="32650" y="1050872"/>
                      <a:pt x="26934" y="1048014"/>
                    </a:cubicBezTo>
                    <a:cubicBezTo>
                      <a:pt x="4075" y="1037537"/>
                      <a:pt x="-6403" y="1009914"/>
                      <a:pt x="4075" y="987055"/>
                    </a:cubicBezTo>
                    <a:cubicBezTo>
                      <a:pt x="70749" y="841322"/>
                      <a:pt x="105039" y="685112"/>
                      <a:pt x="105039" y="523187"/>
                    </a:cubicBezTo>
                    <a:cubicBezTo>
                      <a:pt x="105039" y="361262"/>
                      <a:pt x="71702" y="209814"/>
                      <a:pt x="6932" y="65034"/>
                    </a:cubicBezTo>
                    <a:cubicBezTo>
                      <a:pt x="-3546" y="42174"/>
                      <a:pt x="6932" y="14552"/>
                      <a:pt x="29792" y="4074"/>
                    </a:cubicBezTo>
                    <a:cubicBezTo>
                      <a:pt x="52652" y="-6403"/>
                      <a:pt x="80274" y="4074"/>
                      <a:pt x="90752" y="26934"/>
                    </a:cubicBezTo>
                    <a:cubicBezTo>
                      <a:pt x="161237" y="183145"/>
                      <a:pt x="196479" y="349832"/>
                      <a:pt x="196479" y="523187"/>
                    </a:cubicBezTo>
                    <a:cubicBezTo>
                      <a:pt x="196479" y="696542"/>
                      <a:pt x="160285" y="867039"/>
                      <a:pt x="87895" y="1025155"/>
                    </a:cubicBezTo>
                    <a:cubicBezTo>
                      <a:pt x="80274" y="1042300"/>
                      <a:pt x="63129" y="1051825"/>
                      <a:pt x="45984" y="1051825"/>
                    </a:cubicBezTo>
                    <a:close/>
                  </a:path>
                </a:pathLst>
              </a:custGeom>
              <a:solidFill>
                <a:schemeClr val="accent1"/>
              </a:solidFill>
              <a:ln w="9525" cap="flat">
                <a:noFill/>
                <a:prstDash val="solid"/>
                <a:miter/>
              </a:ln>
            </p:spPr>
            <p:txBody>
              <a:bodyPr rtlCol="0" anchor="ctr"/>
              <a:lstStyle/>
              <a:p>
                <a:endParaRPr lang="en-US"/>
              </a:p>
            </p:txBody>
          </p:sp>
        </p:grpSp>
        <p:grpSp>
          <p:nvGrpSpPr>
            <p:cNvPr id="8" name="Group 7">
              <a:extLst>
                <a:ext uri="{FF2B5EF4-FFF2-40B4-BE49-F238E27FC236}">
                  <a16:creationId xmlns:a16="http://schemas.microsoft.com/office/drawing/2014/main" id="{E365E1C1-0ED8-9E05-9340-F2B4F409D1DB}"/>
                </a:ext>
              </a:extLst>
            </p:cNvPr>
            <p:cNvGrpSpPr/>
            <p:nvPr/>
          </p:nvGrpSpPr>
          <p:grpSpPr>
            <a:xfrm>
              <a:off x="675465" y="1769852"/>
              <a:ext cx="2857013" cy="2749031"/>
              <a:chOff x="4886325" y="2263404"/>
              <a:chExt cx="2419349" cy="2327909"/>
            </a:xfrm>
          </p:grpSpPr>
          <p:sp>
            <p:nvSpPr>
              <p:cNvPr id="14" name="Freeform 13">
                <a:extLst>
                  <a:ext uri="{FF2B5EF4-FFF2-40B4-BE49-F238E27FC236}">
                    <a16:creationId xmlns:a16="http://schemas.microsoft.com/office/drawing/2014/main" id="{50882929-99A6-922B-569B-1A4C40C93E4B}"/>
                  </a:ext>
                </a:extLst>
              </p:cNvPr>
              <p:cNvSpPr/>
              <p:nvPr/>
            </p:nvSpPr>
            <p:spPr>
              <a:xfrm>
                <a:off x="4930718" y="2263404"/>
                <a:ext cx="2327909" cy="2327909"/>
              </a:xfrm>
              <a:custGeom>
                <a:avLst/>
                <a:gdLst>
                  <a:gd name="connsiteX0" fmla="*/ 2327909 w 2327909"/>
                  <a:gd name="connsiteY0" fmla="*/ 1163955 h 2327909"/>
                  <a:gd name="connsiteX1" fmla="*/ 1163955 w 2327909"/>
                  <a:gd name="connsiteY1" fmla="*/ 2327909 h 2327909"/>
                  <a:gd name="connsiteX2" fmla="*/ 0 w 2327909"/>
                  <a:gd name="connsiteY2" fmla="*/ 1163955 h 2327909"/>
                  <a:gd name="connsiteX3" fmla="*/ 1163955 w 2327909"/>
                  <a:gd name="connsiteY3" fmla="*/ 0 h 2327909"/>
                  <a:gd name="connsiteX4" fmla="*/ 2327909 w 2327909"/>
                  <a:gd name="connsiteY4" fmla="*/ 1163955 h 232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909" h="2327909">
                    <a:moveTo>
                      <a:pt x="2327909" y="1163955"/>
                    </a:moveTo>
                    <a:cubicBezTo>
                      <a:pt x="2327909" y="1806789"/>
                      <a:pt x="1806789" y="2327909"/>
                      <a:pt x="1163955" y="2327909"/>
                    </a:cubicBezTo>
                    <a:cubicBezTo>
                      <a:pt x="521120" y="2327909"/>
                      <a:pt x="0" y="1806789"/>
                      <a:pt x="0" y="1163955"/>
                    </a:cubicBezTo>
                    <a:cubicBezTo>
                      <a:pt x="0" y="521120"/>
                      <a:pt x="521120" y="0"/>
                      <a:pt x="1163955" y="0"/>
                    </a:cubicBezTo>
                    <a:cubicBezTo>
                      <a:pt x="1806789" y="0"/>
                      <a:pt x="2327909" y="521120"/>
                      <a:pt x="2327909" y="116395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D2928AC-FDD8-E979-C6B0-43E71A3B0627}"/>
                  </a:ext>
                </a:extLst>
              </p:cNvPr>
              <p:cNvSpPr/>
              <p:nvPr/>
            </p:nvSpPr>
            <p:spPr>
              <a:xfrm>
                <a:off x="4886325" y="2906765"/>
                <a:ext cx="196479" cy="1051824"/>
              </a:xfrm>
              <a:custGeom>
                <a:avLst/>
                <a:gdLst>
                  <a:gd name="connsiteX0" fmla="*/ 150495 w 196479"/>
                  <a:gd name="connsiteY0" fmla="*/ 1051825 h 1051824"/>
                  <a:gd name="connsiteX1" fmla="*/ 108585 w 196479"/>
                  <a:gd name="connsiteY1" fmla="*/ 1025155 h 1051824"/>
                  <a:gd name="connsiteX2" fmla="*/ 0 w 196479"/>
                  <a:gd name="connsiteY2" fmla="*/ 523187 h 1051824"/>
                  <a:gd name="connsiteX3" fmla="*/ 105728 w 196479"/>
                  <a:gd name="connsiteY3" fmla="*/ 26934 h 1051824"/>
                  <a:gd name="connsiteX4" fmla="*/ 166688 w 196479"/>
                  <a:gd name="connsiteY4" fmla="*/ 4074 h 1051824"/>
                  <a:gd name="connsiteX5" fmla="*/ 189548 w 196479"/>
                  <a:gd name="connsiteY5" fmla="*/ 65034 h 1051824"/>
                  <a:gd name="connsiteX6" fmla="*/ 91440 w 196479"/>
                  <a:gd name="connsiteY6" fmla="*/ 523187 h 1051824"/>
                  <a:gd name="connsiteX7" fmla="*/ 192405 w 196479"/>
                  <a:gd name="connsiteY7" fmla="*/ 987055 h 1051824"/>
                  <a:gd name="connsiteX8" fmla="*/ 169545 w 196479"/>
                  <a:gd name="connsiteY8" fmla="*/ 1048014 h 1051824"/>
                  <a:gd name="connsiteX9" fmla="*/ 150495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150495" y="1051825"/>
                    </a:moveTo>
                    <a:cubicBezTo>
                      <a:pt x="133350" y="1051825"/>
                      <a:pt x="116205" y="1041347"/>
                      <a:pt x="108585" y="1025155"/>
                    </a:cubicBezTo>
                    <a:cubicBezTo>
                      <a:pt x="36195" y="867039"/>
                      <a:pt x="0" y="698447"/>
                      <a:pt x="0" y="523187"/>
                    </a:cubicBezTo>
                    <a:cubicBezTo>
                      <a:pt x="0" y="347927"/>
                      <a:pt x="35243" y="183145"/>
                      <a:pt x="105728" y="26934"/>
                    </a:cubicBezTo>
                    <a:cubicBezTo>
                      <a:pt x="116205" y="4074"/>
                      <a:pt x="143827" y="-6403"/>
                      <a:pt x="166688" y="4074"/>
                    </a:cubicBezTo>
                    <a:cubicBezTo>
                      <a:pt x="189548" y="14552"/>
                      <a:pt x="200025" y="42174"/>
                      <a:pt x="189548" y="65034"/>
                    </a:cubicBezTo>
                    <a:cubicBezTo>
                      <a:pt x="124778" y="209814"/>
                      <a:pt x="91440" y="363167"/>
                      <a:pt x="91440" y="523187"/>
                    </a:cubicBezTo>
                    <a:cubicBezTo>
                      <a:pt x="91440" y="683207"/>
                      <a:pt x="125730" y="841322"/>
                      <a:pt x="192405" y="987055"/>
                    </a:cubicBezTo>
                    <a:cubicBezTo>
                      <a:pt x="202883" y="1009914"/>
                      <a:pt x="192405" y="1037537"/>
                      <a:pt x="169545" y="1048014"/>
                    </a:cubicBezTo>
                    <a:cubicBezTo>
                      <a:pt x="162877" y="1050872"/>
                      <a:pt x="157163" y="1051825"/>
                      <a:pt x="150495" y="1051825"/>
                    </a:cubicBezTo>
                    <a:close/>
                  </a:path>
                </a:pathLst>
              </a:custGeom>
              <a:solidFill>
                <a:schemeClr val="accent1"/>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6306C1D-511D-42ED-E0C8-C1177950BC89}"/>
                  </a:ext>
                </a:extLst>
              </p:cNvPr>
              <p:cNvSpPr/>
              <p:nvPr/>
            </p:nvSpPr>
            <p:spPr>
              <a:xfrm>
                <a:off x="7109195" y="2906765"/>
                <a:ext cx="196479" cy="1051824"/>
              </a:xfrm>
              <a:custGeom>
                <a:avLst/>
                <a:gdLst>
                  <a:gd name="connsiteX0" fmla="*/ 45984 w 196479"/>
                  <a:gd name="connsiteY0" fmla="*/ 1051825 h 1051824"/>
                  <a:gd name="connsiteX1" fmla="*/ 26934 w 196479"/>
                  <a:gd name="connsiteY1" fmla="*/ 1048014 h 1051824"/>
                  <a:gd name="connsiteX2" fmla="*/ 4075 w 196479"/>
                  <a:gd name="connsiteY2" fmla="*/ 987055 h 1051824"/>
                  <a:gd name="connsiteX3" fmla="*/ 105039 w 196479"/>
                  <a:gd name="connsiteY3" fmla="*/ 523187 h 1051824"/>
                  <a:gd name="connsiteX4" fmla="*/ 6932 w 196479"/>
                  <a:gd name="connsiteY4" fmla="*/ 65034 h 1051824"/>
                  <a:gd name="connsiteX5" fmla="*/ 29792 w 196479"/>
                  <a:gd name="connsiteY5" fmla="*/ 4074 h 1051824"/>
                  <a:gd name="connsiteX6" fmla="*/ 90752 w 196479"/>
                  <a:gd name="connsiteY6" fmla="*/ 26934 h 1051824"/>
                  <a:gd name="connsiteX7" fmla="*/ 196479 w 196479"/>
                  <a:gd name="connsiteY7" fmla="*/ 523187 h 1051824"/>
                  <a:gd name="connsiteX8" fmla="*/ 87895 w 196479"/>
                  <a:gd name="connsiteY8" fmla="*/ 1025155 h 1051824"/>
                  <a:gd name="connsiteX9" fmla="*/ 45984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45984" y="1051825"/>
                    </a:moveTo>
                    <a:cubicBezTo>
                      <a:pt x="39317" y="1051825"/>
                      <a:pt x="32650" y="1050872"/>
                      <a:pt x="26934" y="1048014"/>
                    </a:cubicBezTo>
                    <a:cubicBezTo>
                      <a:pt x="4075" y="1037537"/>
                      <a:pt x="-6403" y="1009914"/>
                      <a:pt x="4075" y="987055"/>
                    </a:cubicBezTo>
                    <a:cubicBezTo>
                      <a:pt x="70749" y="841322"/>
                      <a:pt x="105039" y="685112"/>
                      <a:pt x="105039" y="523187"/>
                    </a:cubicBezTo>
                    <a:cubicBezTo>
                      <a:pt x="105039" y="361262"/>
                      <a:pt x="71702" y="209814"/>
                      <a:pt x="6932" y="65034"/>
                    </a:cubicBezTo>
                    <a:cubicBezTo>
                      <a:pt x="-3546" y="42174"/>
                      <a:pt x="6932" y="14552"/>
                      <a:pt x="29792" y="4074"/>
                    </a:cubicBezTo>
                    <a:cubicBezTo>
                      <a:pt x="52652" y="-6403"/>
                      <a:pt x="80274" y="4074"/>
                      <a:pt x="90752" y="26934"/>
                    </a:cubicBezTo>
                    <a:cubicBezTo>
                      <a:pt x="161237" y="183145"/>
                      <a:pt x="196479" y="349832"/>
                      <a:pt x="196479" y="523187"/>
                    </a:cubicBezTo>
                    <a:cubicBezTo>
                      <a:pt x="196479" y="696542"/>
                      <a:pt x="160285" y="867039"/>
                      <a:pt x="87895" y="1025155"/>
                    </a:cubicBezTo>
                    <a:cubicBezTo>
                      <a:pt x="80274" y="1042300"/>
                      <a:pt x="63129" y="1051825"/>
                      <a:pt x="45984" y="1051825"/>
                    </a:cubicBezTo>
                    <a:close/>
                  </a:path>
                </a:pathLst>
              </a:custGeom>
              <a:solidFill>
                <a:schemeClr val="accent1"/>
              </a:solidFill>
              <a:ln w="9525"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0164F08E-EA0A-3FAE-BB65-24CD0717CE07}"/>
                </a:ext>
              </a:extLst>
            </p:cNvPr>
            <p:cNvGrpSpPr/>
            <p:nvPr/>
          </p:nvGrpSpPr>
          <p:grpSpPr>
            <a:xfrm>
              <a:off x="4262495" y="1769852"/>
              <a:ext cx="2857013" cy="2749031"/>
              <a:chOff x="4886325" y="2263404"/>
              <a:chExt cx="2419349" cy="2327909"/>
            </a:xfrm>
          </p:grpSpPr>
          <p:sp>
            <p:nvSpPr>
              <p:cNvPr id="11" name="Freeform 10">
                <a:extLst>
                  <a:ext uri="{FF2B5EF4-FFF2-40B4-BE49-F238E27FC236}">
                    <a16:creationId xmlns:a16="http://schemas.microsoft.com/office/drawing/2014/main" id="{D517D5A3-4B1C-C789-1B09-596F4D9ABC3D}"/>
                  </a:ext>
                </a:extLst>
              </p:cNvPr>
              <p:cNvSpPr/>
              <p:nvPr/>
            </p:nvSpPr>
            <p:spPr>
              <a:xfrm>
                <a:off x="4930718" y="2263404"/>
                <a:ext cx="2327909" cy="2327909"/>
              </a:xfrm>
              <a:custGeom>
                <a:avLst/>
                <a:gdLst>
                  <a:gd name="connsiteX0" fmla="*/ 2327909 w 2327909"/>
                  <a:gd name="connsiteY0" fmla="*/ 1163955 h 2327909"/>
                  <a:gd name="connsiteX1" fmla="*/ 1163955 w 2327909"/>
                  <a:gd name="connsiteY1" fmla="*/ 2327909 h 2327909"/>
                  <a:gd name="connsiteX2" fmla="*/ 0 w 2327909"/>
                  <a:gd name="connsiteY2" fmla="*/ 1163955 h 2327909"/>
                  <a:gd name="connsiteX3" fmla="*/ 1163955 w 2327909"/>
                  <a:gd name="connsiteY3" fmla="*/ 0 h 2327909"/>
                  <a:gd name="connsiteX4" fmla="*/ 2327909 w 2327909"/>
                  <a:gd name="connsiteY4" fmla="*/ 1163955 h 232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909" h="2327909">
                    <a:moveTo>
                      <a:pt x="2327909" y="1163955"/>
                    </a:moveTo>
                    <a:cubicBezTo>
                      <a:pt x="2327909" y="1806789"/>
                      <a:pt x="1806789" y="2327909"/>
                      <a:pt x="1163955" y="2327909"/>
                    </a:cubicBezTo>
                    <a:cubicBezTo>
                      <a:pt x="521120" y="2327909"/>
                      <a:pt x="0" y="1806789"/>
                      <a:pt x="0" y="1163955"/>
                    </a:cubicBezTo>
                    <a:cubicBezTo>
                      <a:pt x="0" y="521120"/>
                      <a:pt x="521120" y="0"/>
                      <a:pt x="1163955" y="0"/>
                    </a:cubicBezTo>
                    <a:cubicBezTo>
                      <a:pt x="1806789" y="0"/>
                      <a:pt x="2327909" y="521120"/>
                      <a:pt x="2327909" y="1163955"/>
                    </a:cubicBezTo>
                    <a:close/>
                  </a:path>
                </a:pathLst>
              </a:custGeom>
              <a:solidFill>
                <a:schemeClr val="tx1"/>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65817E-D774-5644-6D8B-C55947EC05E7}"/>
                  </a:ext>
                </a:extLst>
              </p:cNvPr>
              <p:cNvSpPr/>
              <p:nvPr/>
            </p:nvSpPr>
            <p:spPr>
              <a:xfrm>
                <a:off x="4886325" y="2906765"/>
                <a:ext cx="196479" cy="1051824"/>
              </a:xfrm>
              <a:custGeom>
                <a:avLst/>
                <a:gdLst>
                  <a:gd name="connsiteX0" fmla="*/ 150495 w 196479"/>
                  <a:gd name="connsiteY0" fmla="*/ 1051825 h 1051824"/>
                  <a:gd name="connsiteX1" fmla="*/ 108585 w 196479"/>
                  <a:gd name="connsiteY1" fmla="*/ 1025155 h 1051824"/>
                  <a:gd name="connsiteX2" fmla="*/ 0 w 196479"/>
                  <a:gd name="connsiteY2" fmla="*/ 523187 h 1051824"/>
                  <a:gd name="connsiteX3" fmla="*/ 105728 w 196479"/>
                  <a:gd name="connsiteY3" fmla="*/ 26934 h 1051824"/>
                  <a:gd name="connsiteX4" fmla="*/ 166688 w 196479"/>
                  <a:gd name="connsiteY4" fmla="*/ 4074 h 1051824"/>
                  <a:gd name="connsiteX5" fmla="*/ 189548 w 196479"/>
                  <a:gd name="connsiteY5" fmla="*/ 65034 h 1051824"/>
                  <a:gd name="connsiteX6" fmla="*/ 91440 w 196479"/>
                  <a:gd name="connsiteY6" fmla="*/ 523187 h 1051824"/>
                  <a:gd name="connsiteX7" fmla="*/ 192405 w 196479"/>
                  <a:gd name="connsiteY7" fmla="*/ 987055 h 1051824"/>
                  <a:gd name="connsiteX8" fmla="*/ 169545 w 196479"/>
                  <a:gd name="connsiteY8" fmla="*/ 1048014 h 1051824"/>
                  <a:gd name="connsiteX9" fmla="*/ 150495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150495" y="1051825"/>
                    </a:moveTo>
                    <a:cubicBezTo>
                      <a:pt x="133350" y="1051825"/>
                      <a:pt x="116205" y="1041347"/>
                      <a:pt x="108585" y="1025155"/>
                    </a:cubicBezTo>
                    <a:cubicBezTo>
                      <a:pt x="36195" y="867039"/>
                      <a:pt x="0" y="698447"/>
                      <a:pt x="0" y="523187"/>
                    </a:cubicBezTo>
                    <a:cubicBezTo>
                      <a:pt x="0" y="347927"/>
                      <a:pt x="35243" y="183145"/>
                      <a:pt x="105728" y="26934"/>
                    </a:cubicBezTo>
                    <a:cubicBezTo>
                      <a:pt x="116205" y="4074"/>
                      <a:pt x="143827" y="-6403"/>
                      <a:pt x="166688" y="4074"/>
                    </a:cubicBezTo>
                    <a:cubicBezTo>
                      <a:pt x="189548" y="14552"/>
                      <a:pt x="200025" y="42174"/>
                      <a:pt x="189548" y="65034"/>
                    </a:cubicBezTo>
                    <a:cubicBezTo>
                      <a:pt x="124778" y="209814"/>
                      <a:pt x="91440" y="363167"/>
                      <a:pt x="91440" y="523187"/>
                    </a:cubicBezTo>
                    <a:cubicBezTo>
                      <a:pt x="91440" y="683207"/>
                      <a:pt x="125730" y="841322"/>
                      <a:pt x="192405" y="987055"/>
                    </a:cubicBezTo>
                    <a:cubicBezTo>
                      <a:pt x="202883" y="1009914"/>
                      <a:pt x="192405" y="1037537"/>
                      <a:pt x="169545" y="1048014"/>
                    </a:cubicBezTo>
                    <a:cubicBezTo>
                      <a:pt x="162877" y="1050872"/>
                      <a:pt x="157163" y="1051825"/>
                      <a:pt x="150495" y="1051825"/>
                    </a:cubicBezTo>
                    <a:close/>
                  </a:path>
                </a:pathLst>
              </a:custGeom>
              <a:solidFill>
                <a:schemeClr val="accent1"/>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E6100A7-80D1-CC7B-8D32-525F5627C306}"/>
                  </a:ext>
                </a:extLst>
              </p:cNvPr>
              <p:cNvSpPr/>
              <p:nvPr/>
            </p:nvSpPr>
            <p:spPr>
              <a:xfrm>
                <a:off x="7109195" y="2906765"/>
                <a:ext cx="196479" cy="1051824"/>
              </a:xfrm>
              <a:custGeom>
                <a:avLst/>
                <a:gdLst>
                  <a:gd name="connsiteX0" fmla="*/ 45984 w 196479"/>
                  <a:gd name="connsiteY0" fmla="*/ 1051825 h 1051824"/>
                  <a:gd name="connsiteX1" fmla="*/ 26934 w 196479"/>
                  <a:gd name="connsiteY1" fmla="*/ 1048014 h 1051824"/>
                  <a:gd name="connsiteX2" fmla="*/ 4075 w 196479"/>
                  <a:gd name="connsiteY2" fmla="*/ 987055 h 1051824"/>
                  <a:gd name="connsiteX3" fmla="*/ 105039 w 196479"/>
                  <a:gd name="connsiteY3" fmla="*/ 523187 h 1051824"/>
                  <a:gd name="connsiteX4" fmla="*/ 6932 w 196479"/>
                  <a:gd name="connsiteY4" fmla="*/ 65034 h 1051824"/>
                  <a:gd name="connsiteX5" fmla="*/ 29792 w 196479"/>
                  <a:gd name="connsiteY5" fmla="*/ 4074 h 1051824"/>
                  <a:gd name="connsiteX6" fmla="*/ 90752 w 196479"/>
                  <a:gd name="connsiteY6" fmla="*/ 26934 h 1051824"/>
                  <a:gd name="connsiteX7" fmla="*/ 196479 w 196479"/>
                  <a:gd name="connsiteY7" fmla="*/ 523187 h 1051824"/>
                  <a:gd name="connsiteX8" fmla="*/ 87895 w 196479"/>
                  <a:gd name="connsiteY8" fmla="*/ 1025155 h 1051824"/>
                  <a:gd name="connsiteX9" fmla="*/ 45984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45984" y="1051825"/>
                    </a:moveTo>
                    <a:cubicBezTo>
                      <a:pt x="39317" y="1051825"/>
                      <a:pt x="32650" y="1050872"/>
                      <a:pt x="26934" y="1048014"/>
                    </a:cubicBezTo>
                    <a:cubicBezTo>
                      <a:pt x="4075" y="1037537"/>
                      <a:pt x="-6403" y="1009914"/>
                      <a:pt x="4075" y="987055"/>
                    </a:cubicBezTo>
                    <a:cubicBezTo>
                      <a:pt x="70749" y="841322"/>
                      <a:pt x="105039" y="685112"/>
                      <a:pt x="105039" y="523187"/>
                    </a:cubicBezTo>
                    <a:cubicBezTo>
                      <a:pt x="105039" y="361262"/>
                      <a:pt x="71702" y="209814"/>
                      <a:pt x="6932" y="65034"/>
                    </a:cubicBezTo>
                    <a:cubicBezTo>
                      <a:pt x="-3546" y="42174"/>
                      <a:pt x="6932" y="14552"/>
                      <a:pt x="29792" y="4074"/>
                    </a:cubicBezTo>
                    <a:cubicBezTo>
                      <a:pt x="52652" y="-6403"/>
                      <a:pt x="80274" y="4074"/>
                      <a:pt x="90752" y="26934"/>
                    </a:cubicBezTo>
                    <a:cubicBezTo>
                      <a:pt x="161237" y="183145"/>
                      <a:pt x="196479" y="349832"/>
                      <a:pt x="196479" y="523187"/>
                    </a:cubicBezTo>
                    <a:cubicBezTo>
                      <a:pt x="196479" y="696542"/>
                      <a:pt x="160285" y="867039"/>
                      <a:pt x="87895" y="1025155"/>
                    </a:cubicBezTo>
                    <a:cubicBezTo>
                      <a:pt x="80274" y="1042300"/>
                      <a:pt x="63129" y="1051825"/>
                      <a:pt x="45984" y="1051825"/>
                    </a:cubicBezTo>
                    <a:close/>
                  </a:path>
                </a:pathLst>
              </a:custGeom>
              <a:solidFill>
                <a:schemeClr val="accent1"/>
              </a:solidFill>
              <a:ln w="9525" cap="flat">
                <a:noFill/>
                <a:prstDash val="solid"/>
                <a:miter/>
              </a:ln>
            </p:spPr>
            <p:txBody>
              <a:bodyPr rtlCol="0" anchor="ctr"/>
              <a:lstStyle/>
              <a:p>
                <a:endParaRPr lang="en-US"/>
              </a:p>
            </p:txBody>
          </p:sp>
        </p:grpSp>
      </p:grpSp>
      <p:sp>
        <p:nvSpPr>
          <p:cNvPr id="20" name="object 17">
            <a:extLst>
              <a:ext uri="{FF2B5EF4-FFF2-40B4-BE49-F238E27FC236}">
                <a16:creationId xmlns:a16="http://schemas.microsoft.com/office/drawing/2014/main" id="{5839D2E1-9158-9329-04A4-9EBF4D50A2E4}"/>
              </a:ext>
            </a:extLst>
          </p:cNvPr>
          <p:cNvSpPr txBox="1"/>
          <p:nvPr userDrawn="1"/>
        </p:nvSpPr>
        <p:spPr>
          <a:xfrm>
            <a:off x="5066311" y="2612438"/>
            <a:ext cx="2038699" cy="936795"/>
          </a:xfrm>
          <a:prstGeom prst="rect">
            <a:avLst/>
          </a:prstGeom>
        </p:spPr>
        <p:txBody>
          <a:bodyPr vert="horz" wrap="square" lIns="0" tIns="13335" rIns="0" bIns="0" rtlCol="0">
            <a:spAutoFit/>
          </a:bodyPr>
          <a:lstStyle/>
          <a:p>
            <a:pPr marL="12700" marR="5080" indent="635" algn="ctr">
              <a:spcBef>
                <a:spcPts val="105"/>
              </a:spcBef>
            </a:pPr>
            <a:r>
              <a:rPr sz="2000" b="1" kern="0" spc="-25">
                <a:solidFill>
                  <a:schemeClr val="bg1"/>
                </a:solidFill>
                <a:latin typeface="Century Gothic"/>
                <a:cs typeface="Century Gothic"/>
              </a:rPr>
              <a:t>We </a:t>
            </a:r>
            <a:r>
              <a:rPr lang="en-US" sz="2000" b="1" kern="0" spc="-10">
                <a:solidFill>
                  <a:schemeClr val="bg1"/>
                </a:solidFill>
                <a:latin typeface="Century Gothic"/>
                <a:cs typeface="Century Gothic"/>
              </a:rPr>
              <a:t>i</a:t>
            </a:r>
            <a:r>
              <a:rPr sz="2000" b="1" kern="0" spc="-10">
                <a:solidFill>
                  <a:schemeClr val="bg1"/>
                </a:solidFill>
                <a:latin typeface="Century Gothic"/>
                <a:cs typeface="Century Gothic"/>
              </a:rPr>
              <a:t>mprove </a:t>
            </a:r>
            <a:r>
              <a:rPr lang="en-US" sz="2000" b="1" kern="0" spc="-10">
                <a:solidFill>
                  <a:schemeClr val="bg1"/>
                </a:solidFill>
                <a:latin typeface="Century Gothic"/>
                <a:cs typeface="Century Gothic"/>
              </a:rPr>
              <a:t>l</a:t>
            </a:r>
            <a:r>
              <a:rPr sz="2000" b="1" kern="0">
                <a:solidFill>
                  <a:schemeClr val="bg1"/>
                </a:solidFill>
                <a:latin typeface="Century Gothic"/>
                <a:cs typeface="Century Gothic"/>
              </a:rPr>
              <a:t>ives</a:t>
            </a:r>
            <a:r>
              <a:rPr sz="2000" b="1" kern="0" spc="-35">
                <a:solidFill>
                  <a:schemeClr val="bg1"/>
                </a:solidFill>
                <a:latin typeface="Century Gothic"/>
                <a:cs typeface="Century Gothic"/>
              </a:rPr>
              <a:t> </a:t>
            </a:r>
            <a:r>
              <a:rPr sz="2000" b="1" kern="0" spc="-25">
                <a:solidFill>
                  <a:schemeClr val="bg1"/>
                </a:solidFill>
                <a:latin typeface="Century Gothic"/>
                <a:cs typeface="Century Gothic"/>
              </a:rPr>
              <a:t>and </a:t>
            </a:r>
            <a:r>
              <a:rPr lang="en-US" sz="2000" b="1" kern="0" spc="-10">
                <a:solidFill>
                  <a:schemeClr val="bg1"/>
                </a:solidFill>
                <a:latin typeface="Century Gothic"/>
                <a:cs typeface="Century Gothic"/>
              </a:rPr>
              <a:t>p</a:t>
            </a:r>
            <a:r>
              <a:rPr sz="2000" b="1" kern="0" spc="-10">
                <a:solidFill>
                  <a:schemeClr val="bg1"/>
                </a:solidFill>
                <a:latin typeface="Century Gothic"/>
                <a:cs typeface="Century Gothic"/>
              </a:rPr>
              <a:t>rovide </a:t>
            </a:r>
            <a:r>
              <a:rPr lang="en-US" sz="2000" b="1" kern="0" spc="-20">
                <a:solidFill>
                  <a:schemeClr val="bg1"/>
                </a:solidFill>
                <a:latin typeface="Century Gothic"/>
                <a:cs typeface="Century Gothic"/>
              </a:rPr>
              <a:t>h</a:t>
            </a:r>
            <a:r>
              <a:rPr sz="2000" b="1" kern="0" spc="-20">
                <a:solidFill>
                  <a:schemeClr val="bg1"/>
                </a:solidFill>
                <a:latin typeface="Century Gothic"/>
                <a:cs typeface="Century Gothic"/>
              </a:rPr>
              <a:t>ope</a:t>
            </a:r>
            <a:endParaRPr sz="2000" kern="0">
              <a:solidFill>
                <a:schemeClr val="bg1"/>
              </a:solidFill>
              <a:latin typeface="Century Gothic"/>
              <a:cs typeface="Century Gothic"/>
            </a:endParaRPr>
          </a:p>
        </p:txBody>
      </p:sp>
      <p:sp>
        <p:nvSpPr>
          <p:cNvPr id="21" name="object 17">
            <a:extLst>
              <a:ext uri="{FF2B5EF4-FFF2-40B4-BE49-F238E27FC236}">
                <a16:creationId xmlns:a16="http://schemas.microsoft.com/office/drawing/2014/main" id="{0851D107-022D-7390-8E43-A5C69CD3C75E}"/>
              </a:ext>
            </a:extLst>
          </p:cNvPr>
          <p:cNvSpPr txBox="1"/>
          <p:nvPr userDrawn="1"/>
        </p:nvSpPr>
        <p:spPr>
          <a:xfrm>
            <a:off x="1583694" y="2612438"/>
            <a:ext cx="1806139" cy="936795"/>
          </a:xfrm>
          <a:prstGeom prst="rect">
            <a:avLst/>
          </a:prstGeom>
        </p:spPr>
        <p:txBody>
          <a:bodyPr vert="horz" wrap="square" lIns="0" tIns="13335" rIns="0" bIns="0" rtlCol="0">
            <a:spAutoFit/>
          </a:bodyPr>
          <a:lstStyle/>
          <a:p>
            <a:pPr marL="12700" marR="5080" indent="635" algn="ctr">
              <a:spcBef>
                <a:spcPts val="105"/>
              </a:spcBef>
            </a:pPr>
            <a:r>
              <a:rPr lang="en-US" sz="2000" b="1" kern="0" spc="-25">
                <a:solidFill>
                  <a:schemeClr val="accent6"/>
                </a:solidFill>
                <a:latin typeface="Century Gothic"/>
                <a:cs typeface="Century Gothic"/>
              </a:rPr>
              <a:t>Our patients, families and communities</a:t>
            </a:r>
          </a:p>
        </p:txBody>
      </p:sp>
      <p:sp>
        <p:nvSpPr>
          <p:cNvPr id="22" name="object 17">
            <a:extLst>
              <a:ext uri="{FF2B5EF4-FFF2-40B4-BE49-F238E27FC236}">
                <a16:creationId xmlns:a16="http://schemas.microsoft.com/office/drawing/2014/main" id="{BB74DEE1-92D9-D5E1-2522-9BF453962F78}"/>
              </a:ext>
            </a:extLst>
          </p:cNvPr>
          <p:cNvSpPr txBox="1"/>
          <p:nvPr userDrawn="1"/>
        </p:nvSpPr>
        <p:spPr>
          <a:xfrm>
            <a:off x="8779961" y="2920214"/>
            <a:ext cx="1806139" cy="321242"/>
          </a:xfrm>
          <a:prstGeom prst="rect">
            <a:avLst/>
          </a:prstGeom>
        </p:spPr>
        <p:txBody>
          <a:bodyPr vert="horz" wrap="square" lIns="0" tIns="13335" rIns="0" bIns="0" rtlCol="0">
            <a:spAutoFit/>
          </a:bodyPr>
          <a:lstStyle/>
          <a:p>
            <a:pPr marL="12700" marR="5080" indent="635" algn="ctr">
              <a:spcBef>
                <a:spcPts val="105"/>
              </a:spcBef>
            </a:pPr>
            <a:r>
              <a:rPr lang="en-US" sz="2000" b="1" kern="0" spc="-25">
                <a:latin typeface="Century Gothic"/>
                <a:cs typeface="Century Gothic"/>
              </a:rPr>
              <a:t>Our people</a:t>
            </a:r>
          </a:p>
        </p:txBody>
      </p:sp>
      <p:grpSp>
        <p:nvGrpSpPr>
          <p:cNvPr id="23" name="Group 22">
            <a:extLst>
              <a:ext uri="{FF2B5EF4-FFF2-40B4-BE49-F238E27FC236}">
                <a16:creationId xmlns:a16="http://schemas.microsoft.com/office/drawing/2014/main" id="{7194C4EB-E206-B8D9-8BE1-7475E20E9FAE}"/>
              </a:ext>
            </a:extLst>
          </p:cNvPr>
          <p:cNvGrpSpPr/>
          <p:nvPr userDrawn="1"/>
        </p:nvGrpSpPr>
        <p:grpSpPr>
          <a:xfrm>
            <a:off x="2229035" y="4804559"/>
            <a:ext cx="7733930" cy="1229940"/>
            <a:chOff x="2217593" y="4686781"/>
            <a:chExt cx="7733930" cy="1229940"/>
          </a:xfrm>
        </p:grpSpPr>
        <p:pic>
          <p:nvPicPr>
            <p:cNvPr id="24" name="Picture 23" descr="A green circle with arrows pointing to the center&#10;&#10;AI-generated content may be incorrect.">
              <a:extLst>
                <a:ext uri="{FF2B5EF4-FFF2-40B4-BE49-F238E27FC236}">
                  <a16:creationId xmlns:a16="http://schemas.microsoft.com/office/drawing/2014/main" id="{214B28C6-B251-795E-687A-A2148A9012A8}"/>
                </a:ext>
              </a:extLst>
            </p:cNvPr>
            <p:cNvPicPr>
              <a:picLocks noChangeAspect="1"/>
            </p:cNvPicPr>
            <p:nvPr/>
          </p:nvPicPr>
          <p:blipFill>
            <a:blip r:embed="rId3"/>
            <a:stretch>
              <a:fillRect/>
            </a:stretch>
          </p:blipFill>
          <p:spPr>
            <a:xfrm>
              <a:off x="2494748" y="4686781"/>
              <a:ext cx="914400" cy="914400"/>
            </a:xfrm>
            <a:prstGeom prst="rect">
              <a:avLst/>
            </a:prstGeom>
          </p:spPr>
        </p:pic>
        <p:pic>
          <p:nvPicPr>
            <p:cNvPr id="25" name="Picture 24">
              <a:extLst>
                <a:ext uri="{FF2B5EF4-FFF2-40B4-BE49-F238E27FC236}">
                  <a16:creationId xmlns:a16="http://schemas.microsoft.com/office/drawing/2014/main" id="{CC38F3BB-8F99-BD6C-CC24-04156B71EE44}"/>
                </a:ext>
              </a:extLst>
            </p:cNvPr>
            <p:cNvPicPr>
              <a:picLocks noChangeAspect="1"/>
            </p:cNvPicPr>
            <p:nvPr/>
          </p:nvPicPr>
          <p:blipFill>
            <a:blip r:embed="rId4"/>
            <a:srcRect/>
            <a:stretch/>
          </p:blipFill>
          <p:spPr>
            <a:xfrm>
              <a:off x="4642195" y="4686781"/>
              <a:ext cx="914400" cy="914400"/>
            </a:xfrm>
            <a:prstGeom prst="rect">
              <a:avLst/>
            </a:prstGeom>
          </p:spPr>
        </p:pic>
        <p:pic>
          <p:nvPicPr>
            <p:cNvPr id="26" name="Picture 25">
              <a:extLst>
                <a:ext uri="{FF2B5EF4-FFF2-40B4-BE49-F238E27FC236}">
                  <a16:creationId xmlns:a16="http://schemas.microsoft.com/office/drawing/2014/main" id="{37634352-4572-E0AD-BA4E-04FCDE60DE70}"/>
                </a:ext>
              </a:extLst>
            </p:cNvPr>
            <p:cNvPicPr>
              <a:picLocks noChangeAspect="1"/>
            </p:cNvPicPr>
            <p:nvPr/>
          </p:nvPicPr>
          <p:blipFill>
            <a:blip r:embed="rId5"/>
            <a:srcRect/>
            <a:stretch/>
          </p:blipFill>
          <p:spPr>
            <a:xfrm>
              <a:off x="6789642" y="4686781"/>
              <a:ext cx="914400" cy="914400"/>
            </a:xfrm>
            <a:prstGeom prst="rect">
              <a:avLst/>
            </a:prstGeom>
          </p:spPr>
        </p:pic>
        <p:pic>
          <p:nvPicPr>
            <p:cNvPr id="27" name="Picture 26">
              <a:extLst>
                <a:ext uri="{FF2B5EF4-FFF2-40B4-BE49-F238E27FC236}">
                  <a16:creationId xmlns:a16="http://schemas.microsoft.com/office/drawing/2014/main" id="{169BF02F-83FD-F176-E18F-EFC2CB59B0B0}"/>
                </a:ext>
              </a:extLst>
            </p:cNvPr>
            <p:cNvPicPr>
              <a:picLocks noChangeAspect="1"/>
            </p:cNvPicPr>
            <p:nvPr/>
          </p:nvPicPr>
          <p:blipFill>
            <a:blip r:embed="rId6"/>
            <a:srcRect/>
            <a:stretch/>
          </p:blipFill>
          <p:spPr>
            <a:xfrm>
              <a:off x="8937090" y="4686781"/>
              <a:ext cx="914400" cy="914400"/>
            </a:xfrm>
            <a:prstGeom prst="rect">
              <a:avLst/>
            </a:prstGeom>
          </p:spPr>
        </p:pic>
        <p:sp>
          <p:nvSpPr>
            <p:cNvPr id="28" name="Title 1">
              <a:extLst>
                <a:ext uri="{FF2B5EF4-FFF2-40B4-BE49-F238E27FC236}">
                  <a16:creationId xmlns:a16="http://schemas.microsoft.com/office/drawing/2014/main" id="{0AB706B2-94F9-4765-CF20-A14800EC0BCE}"/>
                </a:ext>
              </a:extLst>
            </p:cNvPr>
            <p:cNvSpPr txBox="1">
              <a:spLocks/>
            </p:cNvSpPr>
            <p:nvPr/>
          </p:nvSpPr>
          <p:spPr>
            <a:xfrm>
              <a:off x="2217593" y="5630529"/>
              <a:ext cx="1468710" cy="286192"/>
            </a:xfrm>
            <a:prstGeom prst="rect">
              <a:avLst/>
            </a:prstGeom>
            <a:noFill/>
            <a:ln>
              <a:noFill/>
            </a:ln>
          </p:spPr>
          <p:txBody>
            <a:bodyPr spcFirstLastPara="1" vert="horz" wrap="square" lIns="91425" tIns="45700" rIns="91425" bIns="45700" rtlCol="0" anchor="ctr" anchorCtr="0">
              <a:spAutoFit/>
            </a:bodyPr>
            <a:lstStyle>
              <a:lvl1pPr lvl="0" algn="l" defTabSz="914400" rtl="0" eaLnBrk="1" latinLnBrk="0" hangingPunct="1">
                <a:lnSpc>
                  <a:spcPct val="90000"/>
                </a:lnSpc>
                <a:spcBef>
                  <a:spcPts val="0"/>
                </a:spcBef>
                <a:spcAft>
                  <a:spcPts val="0"/>
                </a:spcAft>
                <a:buClr>
                  <a:schemeClr val="dk1"/>
                </a:buClr>
                <a:buSzPts val="1800"/>
                <a:buNone/>
                <a:defRPr sz="3200" b="1" kern="1200">
                  <a:solidFill>
                    <a:schemeClr val="tx1"/>
                  </a:solidFill>
                  <a:latin typeface="Georgia" panose="02040502050405020303" pitchFamily="18"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r>
                <a:rPr lang="en-US" sz="1400" b="0">
                  <a:latin typeface="Century Gothic" panose="020B0502020202020204" pitchFamily="34" charset="0"/>
                </a:rPr>
                <a:t>One Emory</a:t>
              </a:r>
            </a:p>
          </p:txBody>
        </p:sp>
        <p:sp>
          <p:nvSpPr>
            <p:cNvPr id="29" name="Title 1">
              <a:extLst>
                <a:ext uri="{FF2B5EF4-FFF2-40B4-BE49-F238E27FC236}">
                  <a16:creationId xmlns:a16="http://schemas.microsoft.com/office/drawing/2014/main" id="{3209ACD3-320D-762E-3E17-5333CFB7E178}"/>
                </a:ext>
              </a:extLst>
            </p:cNvPr>
            <p:cNvSpPr txBox="1">
              <a:spLocks/>
            </p:cNvSpPr>
            <p:nvPr/>
          </p:nvSpPr>
          <p:spPr>
            <a:xfrm>
              <a:off x="3953642" y="5630529"/>
              <a:ext cx="2291506" cy="286192"/>
            </a:xfrm>
            <a:prstGeom prst="rect">
              <a:avLst/>
            </a:prstGeom>
            <a:noFill/>
            <a:ln>
              <a:noFill/>
            </a:ln>
          </p:spPr>
          <p:txBody>
            <a:bodyPr spcFirstLastPara="1" vert="horz" wrap="square" lIns="91425" tIns="45700" rIns="91425" bIns="45700" rtlCol="0" anchor="ctr" anchorCtr="0">
              <a:spAutoFit/>
            </a:bodyPr>
            <a:lstStyle>
              <a:lvl1pPr lvl="0" algn="l" defTabSz="914400" rtl="0" eaLnBrk="1" latinLnBrk="0" hangingPunct="1">
                <a:lnSpc>
                  <a:spcPct val="90000"/>
                </a:lnSpc>
                <a:spcBef>
                  <a:spcPts val="0"/>
                </a:spcBef>
                <a:spcAft>
                  <a:spcPts val="0"/>
                </a:spcAft>
                <a:buClr>
                  <a:schemeClr val="dk1"/>
                </a:buClr>
                <a:buSzPts val="1800"/>
                <a:buNone/>
                <a:defRPr sz="3200" b="1" kern="1200">
                  <a:solidFill>
                    <a:schemeClr val="tx1"/>
                  </a:solidFill>
                  <a:latin typeface="Georgia" panose="02040502050405020303" pitchFamily="18"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r>
                <a:rPr lang="en-US" sz="1400" b="0">
                  <a:latin typeface="Century Gothic" panose="020B0502020202020204" pitchFamily="34" charset="0"/>
                </a:rPr>
                <a:t>People Centered</a:t>
              </a:r>
            </a:p>
          </p:txBody>
        </p:sp>
        <p:sp>
          <p:nvSpPr>
            <p:cNvPr id="30" name="Title 1">
              <a:extLst>
                <a:ext uri="{FF2B5EF4-FFF2-40B4-BE49-F238E27FC236}">
                  <a16:creationId xmlns:a16="http://schemas.microsoft.com/office/drawing/2014/main" id="{14AD39AC-1E2D-7899-5AEE-4171E507BFC2}"/>
                </a:ext>
              </a:extLst>
            </p:cNvPr>
            <p:cNvSpPr txBox="1">
              <a:spLocks/>
            </p:cNvSpPr>
            <p:nvPr/>
          </p:nvSpPr>
          <p:spPr>
            <a:xfrm>
              <a:off x="6342891" y="5630529"/>
              <a:ext cx="1828801" cy="286192"/>
            </a:xfrm>
            <a:prstGeom prst="rect">
              <a:avLst/>
            </a:prstGeom>
            <a:noFill/>
            <a:ln>
              <a:noFill/>
            </a:ln>
          </p:spPr>
          <p:txBody>
            <a:bodyPr spcFirstLastPara="1" vert="horz" wrap="square" lIns="91425" tIns="45700" rIns="91425" bIns="45700" rtlCol="0" anchor="ctr" anchorCtr="0">
              <a:spAutoFit/>
            </a:bodyPr>
            <a:lstStyle>
              <a:lvl1pPr lvl="0" algn="l" defTabSz="914400" rtl="0" eaLnBrk="1" latinLnBrk="0" hangingPunct="1">
                <a:lnSpc>
                  <a:spcPct val="90000"/>
                </a:lnSpc>
                <a:spcBef>
                  <a:spcPts val="0"/>
                </a:spcBef>
                <a:spcAft>
                  <a:spcPts val="0"/>
                </a:spcAft>
                <a:buClr>
                  <a:schemeClr val="dk1"/>
                </a:buClr>
                <a:buSzPts val="1800"/>
                <a:buNone/>
                <a:defRPr sz="3200" b="1" kern="1200">
                  <a:solidFill>
                    <a:schemeClr val="tx1"/>
                  </a:solidFill>
                  <a:latin typeface="Georgia" panose="02040502050405020303" pitchFamily="18"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r>
                <a:rPr lang="en-US" sz="1400" b="0">
                  <a:latin typeface="Century Gothic" panose="020B0502020202020204" pitchFamily="34" charset="0"/>
                </a:rPr>
                <a:t>Lead Change</a:t>
              </a:r>
            </a:p>
          </p:txBody>
        </p:sp>
        <p:sp>
          <p:nvSpPr>
            <p:cNvPr id="31" name="Title 1">
              <a:extLst>
                <a:ext uri="{FF2B5EF4-FFF2-40B4-BE49-F238E27FC236}">
                  <a16:creationId xmlns:a16="http://schemas.microsoft.com/office/drawing/2014/main" id="{1F00BE45-AC09-4570-DDF6-66BC4470C704}"/>
                </a:ext>
              </a:extLst>
            </p:cNvPr>
            <p:cNvSpPr txBox="1">
              <a:spLocks/>
            </p:cNvSpPr>
            <p:nvPr/>
          </p:nvSpPr>
          <p:spPr>
            <a:xfrm>
              <a:off x="8837059" y="5630529"/>
              <a:ext cx="1114464" cy="286192"/>
            </a:xfrm>
            <a:prstGeom prst="rect">
              <a:avLst/>
            </a:prstGeom>
            <a:noFill/>
            <a:ln>
              <a:noFill/>
            </a:ln>
          </p:spPr>
          <p:txBody>
            <a:bodyPr spcFirstLastPara="1" vert="horz" wrap="square" lIns="91425" tIns="45700" rIns="91425" bIns="45700" rtlCol="0" anchor="ctr" anchorCtr="0">
              <a:spAutoFit/>
            </a:bodyPr>
            <a:lstStyle>
              <a:lvl1pPr lvl="0" algn="l" defTabSz="914400" rtl="0" eaLnBrk="1" latinLnBrk="0" hangingPunct="1">
                <a:lnSpc>
                  <a:spcPct val="90000"/>
                </a:lnSpc>
                <a:spcBef>
                  <a:spcPts val="0"/>
                </a:spcBef>
                <a:spcAft>
                  <a:spcPts val="0"/>
                </a:spcAft>
                <a:buClr>
                  <a:schemeClr val="dk1"/>
                </a:buClr>
                <a:buSzPts val="1800"/>
                <a:buNone/>
                <a:defRPr sz="3200" b="1" kern="1200">
                  <a:solidFill>
                    <a:schemeClr val="tx1"/>
                  </a:solidFill>
                  <a:latin typeface="Georgia" panose="02040502050405020303" pitchFamily="18"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r>
                <a:rPr lang="en-US" sz="1400" b="0">
                  <a:latin typeface="Century Gothic" panose="020B0502020202020204" pitchFamily="34" charset="0"/>
                </a:rPr>
                <a:t>Own It</a:t>
              </a:r>
            </a:p>
          </p:txBody>
        </p:sp>
      </p:grpSp>
      <p:sp>
        <p:nvSpPr>
          <p:cNvPr id="62" name="Google Shape;62;p44"/>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Tree>
    <p:extLst>
      <p:ext uri="{BB962C8B-B14F-4D97-AF65-F5344CB8AC3E}">
        <p14:creationId xmlns:p14="http://schemas.microsoft.com/office/powerpoint/2010/main" val="345347581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64"/>
        <p:cNvGrpSpPr/>
        <p:nvPr/>
      </p:nvGrpSpPr>
      <p:grpSpPr>
        <a:xfrm>
          <a:off x="0" y="0"/>
          <a:ext cx="0" cy="0"/>
          <a:chOff x="0" y="0"/>
          <a:chExt cx="0" cy="0"/>
        </a:xfrm>
      </p:grpSpPr>
      <p:sp>
        <p:nvSpPr>
          <p:cNvPr id="65" name="Google Shape;65;p45"/>
          <p:cNvSpPr/>
          <p:nvPr/>
        </p:nvSpPr>
        <p:spPr>
          <a:xfrm>
            <a:off x="0" y="1719010"/>
            <a:ext cx="12192000" cy="5138990"/>
          </a:xfrm>
          <a:prstGeom prst="round1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6" name="Google Shape;66;p45"/>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68" name="Google Shape;68;p45"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4" name="Picture 3" descr="A black background with a black square&#10;&#10;AI-generated content may be incorrect.">
            <a:extLst>
              <a:ext uri="{FF2B5EF4-FFF2-40B4-BE49-F238E27FC236}">
                <a16:creationId xmlns:a16="http://schemas.microsoft.com/office/drawing/2014/main" id="{5743128F-0D43-D95C-C102-C0BB6D404DEE}"/>
              </a:ext>
            </a:extLst>
          </p:cNvPr>
          <p:cNvPicPr>
            <a:picLocks noChangeAspect="1"/>
          </p:cNvPicPr>
          <p:nvPr userDrawn="1"/>
        </p:nvPicPr>
        <p:blipFill>
          <a:blip r:embed="rId3"/>
          <a:stretch>
            <a:fillRect/>
          </a:stretch>
        </p:blipFill>
        <p:spPr>
          <a:xfrm>
            <a:off x="10265103" y="6204389"/>
            <a:ext cx="1106630" cy="382094"/>
          </a:xfrm>
          <a:prstGeom prst="rect">
            <a:avLst/>
          </a:prstGeom>
        </p:spPr>
      </p:pic>
      <p:sp>
        <p:nvSpPr>
          <p:cNvPr id="3" name="Text Placeholder 2">
            <a:extLst>
              <a:ext uri="{FF2B5EF4-FFF2-40B4-BE49-F238E27FC236}">
                <a16:creationId xmlns:a16="http://schemas.microsoft.com/office/drawing/2014/main" id="{F5DEEF00-627A-6CB0-D635-6EEC2D2F38BD}"/>
              </a:ext>
            </a:extLst>
          </p:cNvPr>
          <p:cNvSpPr>
            <a:spLocks noGrp="1"/>
          </p:cNvSpPr>
          <p:nvPr>
            <p:ph idx="1" hasCustomPrompt="1"/>
          </p:nvPr>
        </p:nvSpPr>
        <p:spPr>
          <a:xfrm>
            <a:off x="838200" y="1953489"/>
            <a:ext cx="10515600" cy="3982616"/>
          </a:xfrm>
          <a:prstGeom prst="rect">
            <a:avLst/>
          </a:prstGeom>
        </p:spPr>
        <p:txBody>
          <a:bodyPr vert="horz" lIns="91440" tIns="45720" rIns="91440" bIns="45720" rtlCol="0">
            <a:normAutofit/>
          </a:bodyPr>
          <a:lstStyle>
            <a:lvl1pPr marL="228600" indent="-228600">
              <a:lnSpc>
                <a:spcPct val="100000"/>
              </a:lnSpc>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198471193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64"/>
        <p:cNvGrpSpPr/>
        <p:nvPr/>
      </p:nvGrpSpPr>
      <p:grpSpPr>
        <a:xfrm>
          <a:off x="0" y="0"/>
          <a:ext cx="0" cy="0"/>
          <a:chOff x="0" y="0"/>
          <a:chExt cx="0" cy="0"/>
        </a:xfrm>
      </p:grpSpPr>
      <p:sp>
        <p:nvSpPr>
          <p:cNvPr id="65" name="Google Shape;65;p45"/>
          <p:cNvSpPr/>
          <p:nvPr/>
        </p:nvSpPr>
        <p:spPr>
          <a:xfrm>
            <a:off x="0" y="1719009"/>
            <a:ext cx="12192000" cy="5138991"/>
          </a:xfrm>
          <a:prstGeom prst="round1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6" name="Google Shape;66;p45"/>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68" name="Google Shape;68;p45"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3" name="Picture 2" descr="A black background with a black square&#10;&#10;AI-generated content may be incorrect.">
            <a:extLst>
              <a:ext uri="{FF2B5EF4-FFF2-40B4-BE49-F238E27FC236}">
                <a16:creationId xmlns:a16="http://schemas.microsoft.com/office/drawing/2014/main" id="{E30A9BBA-2C07-571A-223B-01B6C7471437}"/>
              </a:ext>
            </a:extLst>
          </p:cNvPr>
          <p:cNvPicPr>
            <a:picLocks noChangeAspect="1"/>
          </p:cNvPicPr>
          <p:nvPr userDrawn="1"/>
        </p:nvPicPr>
        <p:blipFill>
          <a:blip r:embed="rId3"/>
          <a:stretch>
            <a:fillRect/>
          </a:stretch>
        </p:blipFill>
        <p:spPr>
          <a:xfrm>
            <a:off x="10265103" y="6204389"/>
            <a:ext cx="1106630" cy="382094"/>
          </a:xfrm>
          <a:prstGeom prst="rect">
            <a:avLst/>
          </a:prstGeom>
        </p:spPr>
      </p:pic>
      <p:sp>
        <p:nvSpPr>
          <p:cNvPr id="4" name="Text Placeholder 2">
            <a:extLst>
              <a:ext uri="{FF2B5EF4-FFF2-40B4-BE49-F238E27FC236}">
                <a16:creationId xmlns:a16="http://schemas.microsoft.com/office/drawing/2014/main" id="{791F9A18-4E2B-9F6C-19D2-CD7C404CBF13}"/>
              </a:ext>
            </a:extLst>
          </p:cNvPr>
          <p:cNvSpPr>
            <a:spLocks noGrp="1"/>
          </p:cNvSpPr>
          <p:nvPr>
            <p:ph idx="1" hasCustomPrompt="1"/>
          </p:nvPr>
        </p:nvSpPr>
        <p:spPr>
          <a:xfrm>
            <a:off x="838200" y="1953489"/>
            <a:ext cx="10515600" cy="3982616"/>
          </a:xfrm>
          <a:prstGeom prst="rect">
            <a:avLst/>
          </a:prstGeom>
        </p:spPr>
        <p:txBody>
          <a:bodyPr vert="horz" lIns="91440" tIns="45720" rIns="91440" bIns="45720" rtlCol="0">
            <a:normAutofit/>
          </a:bodyPr>
          <a:lstStyle>
            <a:lvl1pPr marL="228600" indent="-228600">
              <a:lnSpc>
                <a:spcPct val="100000"/>
              </a:lnSpc>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388927043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Shape 71"/>
        <p:cNvGrpSpPr/>
        <p:nvPr/>
      </p:nvGrpSpPr>
      <p:grpSpPr>
        <a:xfrm>
          <a:off x="0" y="0"/>
          <a:ext cx="0" cy="0"/>
          <a:chOff x="0" y="0"/>
          <a:chExt cx="0" cy="0"/>
        </a:xfrm>
      </p:grpSpPr>
      <p:pic>
        <p:nvPicPr>
          <p:cNvPr id="5" name="Google Shape;61;p44">
            <a:extLst>
              <a:ext uri="{FF2B5EF4-FFF2-40B4-BE49-F238E27FC236}">
                <a16:creationId xmlns:a16="http://schemas.microsoft.com/office/drawing/2014/main" id="{206C9EE3-38D4-B4C8-E683-2E5CC48DC84C}"/>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6" name="Text Placeholder 2">
            <a:extLst>
              <a:ext uri="{FF2B5EF4-FFF2-40B4-BE49-F238E27FC236}">
                <a16:creationId xmlns:a16="http://schemas.microsoft.com/office/drawing/2014/main" id="{27CA1159-9032-5DAC-A75C-F0DB7DD38F3D}"/>
              </a:ext>
            </a:extLst>
          </p:cNvPr>
          <p:cNvSpPr>
            <a:spLocks noGrp="1"/>
          </p:cNvSpPr>
          <p:nvPr>
            <p:ph idx="12" hasCustomPrompt="1"/>
          </p:nvPr>
        </p:nvSpPr>
        <p:spPr>
          <a:xfrm>
            <a:off x="6172202"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
        <p:nvSpPr>
          <p:cNvPr id="72" name="Google Shape;72;p46"/>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 name="Text Placeholder 2">
            <a:extLst>
              <a:ext uri="{FF2B5EF4-FFF2-40B4-BE49-F238E27FC236}">
                <a16:creationId xmlns:a16="http://schemas.microsoft.com/office/drawing/2014/main" id="{C0722614-505A-6B12-70F0-3140176521DC}"/>
              </a:ext>
            </a:extLst>
          </p:cNvPr>
          <p:cNvSpPr>
            <a:spLocks noGrp="1"/>
          </p:cNvSpPr>
          <p:nvPr>
            <p:ph idx="1" hasCustomPrompt="1"/>
          </p:nvPr>
        </p:nvSpPr>
        <p:spPr>
          <a:xfrm>
            <a:off x="838200"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19474430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1_Two Content" preserve="1" userDrawn="1">
  <p:cSld name="1_Two Content">
    <p:spTree>
      <p:nvGrpSpPr>
        <p:cNvPr id="1" name="Shape 75"/>
        <p:cNvGrpSpPr/>
        <p:nvPr/>
      </p:nvGrpSpPr>
      <p:grpSpPr>
        <a:xfrm>
          <a:off x="0" y="0"/>
          <a:ext cx="0" cy="0"/>
          <a:chOff x="0" y="0"/>
          <a:chExt cx="0" cy="0"/>
        </a:xfrm>
      </p:grpSpPr>
      <p:sp>
        <p:nvSpPr>
          <p:cNvPr id="4" name="Google Shape;65;p45">
            <a:extLst>
              <a:ext uri="{FF2B5EF4-FFF2-40B4-BE49-F238E27FC236}">
                <a16:creationId xmlns:a16="http://schemas.microsoft.com/office/drawing/2014/main" id="{8AE632F9-5CE9-0DAE-BB11-319C74612665}"/>
              </a:ext>
            </a:extLst>
          </p:cNvPr>
          <p:cNvSpPr/>
          <p:nvPr userDrawn="1"/>
        </p:nvSpPr>
        <p:spPr>
          <a:xfrm>
            <a:off x="0" y="1719010"/>
            <a:ext cx="12192000" cy="5138990"/>
          </a:xfrm>
          <a:prstGeom prst="round1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47"/>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80" name="Google Shape;80;p47"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5" name="Picture 4" descr="A black background with a black square&#10;&#10;AI-generated content may be incorrect.">
            <a:extLst>
              <a:ext uri="{FF2B5EF4-FFF2-40B4-BE49-F238E27FC236}">
                <a16:creationId xmlns:a16="http://schemas.microsoft.com/office/drawing/2014/main" id="{7651A762-E441-A716-B488-4D4E509FD3FC}"/>
              </a:ext>
            </a:extLst>
          </p:cNvPr>
          <p:cNvPicPr>
            <a:picLocks noChangeAspect="1"/>
          </p:cNvPicPr>
          <p:nvPr userDrawn="1"/>
        </p:nvPicPr>
        <p:blipFill>
          <a:blip r:embed="rId3"/>
          <a:stretch>
            <a:fillRect/>
          </a:stretch>
        </p:blipFill>
        <p:spPr>
          <a:xfrm>
            <a:off x="10265103" y="6204389"/>
            <a:ext cx="1106630" cy="382094"/>
          </a:xfrm>
          <a:prstGeom prst="rect">
            <a:avLst/>
          </a:prstGeom>
        </p:spPr>
      </p:pic>
      <p:sp>
        <p:nvSpPr>
          <p:cNvPr id="6" name="Text Placeholder 2">
            <a:extLst>
              <a:ext uri="{FF2B5EF4-FFF2-40B4-BE49-F238E27FC236}">
                <a16:creationId xmlns:a16="http://schemas.microsoft.com/office/drawing/2014/main" id="{7A15A210-683F-A31F-3DA7-4266FEE1630E}"/>
              </a:ext>
            </a:extLst>
          </p:cNvPr>
          <p:cNvSpPr>
            <a:spLocks noGrp="1"/>
          </p:cNvSpPr>
          <p:nvPr>
            <p:ph idx="12" hasCustomPrompt="1"/>
          </p:nvPr>
        </p:nvSpPr>
        <p:spPr>
          <a:xfrm>
            <a:off x="6172202"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
        <p:nvSpPr>
          <p:cNvPr id="7" name="Text Placeholder 2">
            <a:extLst>
              <a:ext uri="{FF2B5EF4-FFF2-40B4-BE49-F238E27FC236}">
                <a16:creationId xmlns:a16="http://schemas.microsoft.com/office/drawing/2014/main" id="{160696F6-5851-BF97-4882-77CDD66E7EDF}"/>
              </a:ext>
            </a:extLst>
          </p:cNvPr>
          <p:cNvSpPr>
            <a:spLocks noGrp="1"/>
          </p:cNvSpPr>
          <p:nvPr>
            <p:ph idx="1" hasCustomPrompt="1"/>
          </p:nvPr>
        </p:nvSpPr>
        <p:spPr>
          <a:xfrm>
            <a:off x="838200"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200952140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75"/>
        <p:cNvGrpSpPr/>
        <p:nvPr/>
      </p:nvGrpSpPr>
      <p:grpSpPr>
        <a:xfrm>
          <a:off x="0" y="0"/>
          <a:ext cx="0" cy="0"/>
          <a:chOff x="0" y="0"/>
          <a:chExt cx="0" cy="0"/>
        </a:xfrm>
      </p:grpSpPr>
      <p:sp>
        <p:nvSpPr>
          <p:cNvPr id="4" name="Google Shape;65;p45">
            <a:extLst>
              <a:ext uri="{FF2B5EF4-FFF2-40B4-BE49-F238E27FC236}">
                <a16:creationId xmlns:a16="http://schemas.microsoft.com/office/drawing/2014/main" id="{F5B8E608-B94A-7325-15DB-85219D4EB2E8}"/>
              </a:ext>
            </a:extLst>
          </p:cNvPr>
          <p:cNvSpPr/>
          <p:nvPr userDrawn="1"/>
        </p:nvSpPr>
        <p:spPr>
          <a:xfrm>
            <a:off x="0" y="1719009"/>
            <a:ext cx="12192000" cy="5138991"/>
          </a:xfrm>
          <a:prstGeom prst="round1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47"/>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80" name="Google Shape;80;p47"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6" name="Picture 5" descr="A black background with a black square&#10;&#10;AI-generated content may be incorrect.">
            <a:extLst>
              <a:ext uri="{FF2B5EF4-FFF2-40B4-BE49-F238E27FC236}">
                <a16:creationId xmlns:a16="http://schemas.microsoft.com/office/drawing/2014/main" id="{ABBDCC61-E1D3-2CF5-3FBD-94E908EB78E6}"/>
              </a:ext>
            </a:extLst>
          </p:cNvPr>
          <p:cNvPicPr>
            <a:picLocks noChangeAspect="1"/>
          </p:cNvPicPr>
          <p:nvPr userDrawn="1"/>
        </p:nvPicPr>
        <p:blipFill>
          <a:blip r:embed="rId3"/>
          <a:stretch>
            <a:fillRect/>
          </a:stretch>
        </p:blipFill>
        <p:spPr>
          <a:xfrm>
            <a:off x="10265103" y="6204389"/>
            <a:ext cx="1106630" cy="382094"/>
          </a:xfrm>
          <a:prstGeom prst="rect">
            <a:avLst/>
          </a:prstGeom>
        </p:spPr>
      </p:pic>
      <p:sp>
        <p:nvSpPr>
          <p:cNvPr id="5" name="Text Placeholder 2">
            <a:extLst>
              <a:ext uri="{FF2B5EF4-FFF2-40B4-BE49-F238E27FC236}">
                <a16:creationId xmlns:a16="http://schemas.microsoft.com/office/drawing/2014/main" id="{376C10ED-E9FE-7C74-806D-8C81A5DA5B46}"/>
              </a:ext>
            </a:extLst>
          </p:cNvPr>
          <p:cNvSpPr>
            <a:spLocks noGrp="1"/>
          </p:cNvSpPr>
          <p:nvPr>
            <p:ph idx="12" hasCustomPrompt="1"/>
          </p:nvPr>
        </p:nvSpPr>
        <p:spPr>
          <a:xfrm>
            <a:off x="6172202"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
        <p:nvSpPr>
          <p:cNvPr id="7" name="Text Placeholder 2">
            <a:extLst>
              <a:ext uri="{FF2B5EF4-FFF2-40B4-BE49-F238E27FC236}">
                <a16:creationId xmlns:a16="http://schemas.microsoft.com/office/drawing/2014/main" id="{CDD35AE2-82E4-D1EB-435C-7D42101A19C8}"/>
              </a:ext>
            </a:extLst>
          </p:cNvPr>
          <p:cNvSpPr>
            <a:spLocks noGrp="1"/>
          </p:cNvSpPr>
          <p:nvPr>
            <p:ph idx="1" hasCustomPrompt="1"/>
          </p:nvPr>
        </p:nvSpPr>
        <p:spPr>
          <a:xfrm>
            <a:off x="838200"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151142651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99"/>
        <p:cNvGrpSpPr/>
        <p:nvPr/>
      </p:nvGrpSpPr>
      <p:grpSpPr>
        <a:xfrm>
          <a:off x="0" y="0"/>
          <a:ext cx="0" cy="0"/>
          <a:chOff x="0" y="0"/>
          <a:chExt cx="0" cy="0"/>
        </a:xfrm>
      </p:grpSpPr>
      <p:sp>
        <p:nvSpPr>
          <p:cNvPr id="100" name="Google Shape;100;p50"/>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101" name="Google Shape;101;p50"/>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Tree>
    <p:extLst>
      <p:ext uri="{BB962C8B-B14F-4D97-AF65-F5344CB8AC3E}">
        <p14:creationId xmlns:p14="http://schemas.microsoft.com/office/powerpoint/2010/main" val="213135448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9"/>
        <p:cNvGrpSpPr/>
        <p:nvPr/>
      </p:nvGrpSpPr>
      <p:grpSpPr>
        <a:xfrm>
          <a:off x="0" y="0"/>
          <a:ext cx="0" cy="0"/>
          <a:chOff x="0" y="0"/>
          <a:chExt cx="0" cy="0"/>
        </a:xfrm>
      </p:grpSpPr>
      <p:sp>
        <p:nvSpPr>
          <p:cNvPr id="2" name="Google Shape;65;p45">
            <a:extLst>
              <a:ext uri="{FF2B5EF4-FFF2-40B4-BE49-F238E27FC236}">
                <a16:creationId xmlns:a16="http://schemas.microsoft.com/office/drawing/2014/main" id="{C21C1570-A1AF-385D-90C7-E516D4F13C38}"/>
              </a:ext>
            </a:extLst>
          </p:cNvPr>
          <p:cNvSpPr/>
          <p:nvPr userDrawn="1"/>
        </p:nvSpPr>
        <p:spPr>
          <a:xfrm>
            <a:off x="0" y="1719009"/>
            <a:ext cx="12192000" cy="5138991"/>
          </a:xfrm>
          <a:prstGeom prst="round1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50"/>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 name="Google Shape;96;p49" descr="A blue and black background&#10;&#10;Description automatically generated">
            <a:extLst>
              <a:ext uri="{FF2B5EF4-FFF2-40B4-BE49-F238E27FC236}">
                <a16:creationId xmlns:a16="http://schemas.microsoft.com/office/drawing/2014/main" id="{A04C99E8-8C0B-A22D-58CA-937D4331AF76}"/>
              </a:ext>
            </a:extLst>
          </p:cNvPr>
          <p:cNvPicPr preferRelativeResize="0"/>
          <p:nvPr userDrawn="1"/>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6" name="Picture 5" descr="A black background with a black square&#10;&#10;AI-generated content may be incorrect.">
            <a:extLst>
              <a:ext uri="{FF2B5EF4-FFF2-40B4-BE49-F238E27FC236}">
                <a16:creationId xmlns:a16="http://schemas.microsoft.com/office/drawing/2014/main" id="{49FA0C0A-7850-7328-A986-F31DA19ECC74}"/>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30292615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9"/>
        <p:cNvGrpSpPr/>
        <p:nvPr/>
      </p:nvGrpSpPr>
      <p:grpSpPr>
        <a:xfrm>
          <a:off x="0" y="0"/>
          <a:ext cx="0" cy="0"/>
          <a:chOff x="0" y="0"/>
          <a:chExt cx="0" cy="0"/>
        </a:xfrm>
      </p:grpSpPr>
      <p:sp>
        <p:nvSpPr>
          <p:cNvPr id="2" name="Google Shape;65;p45">
            <a:extLst>
              <a:ext uri="{FF2B5EF4-FFF2-40B4-BE49-F238E27FC236}">
                <a16:creationId xmlns:a16="http://schemas.microsoft.com/office/drawing/2014/main" id="{C21C1570-A1AF-385D-90C7-E516D4F13C38}"/>
              </a:ext>
            </a:extLst>
          </p:cNvPr>
          <p:cNvSpPr/>
          <p:nvPr userDrawn="1"/>
        </p:nvSpPr>
        <p:spPr>
          <a:xfrm>
            <a:off x="0" y="1719010"/>
            <a:ext cx="12192000" cy="5138990"/>
          </a:xfrm>
          <a:prstGeom prst="round1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50"/>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 name="Google Shape;96;p49" descr="A blue and black background&#10;&#10;Description automatically generated">
            <a:extLst>
              <a:ext uri="{FF2B5EF4-FFF2-40B4-BE49-F238E27FC236}">
                <a16:creationId xmlns:a16="http://schemas.microsoft.com/office/drawing/2014/main" id="{A04C99E8-8C0B-A22D-58CA-937D4331AF76}"/>
              </a:ext>
            </a:extLst>
          </p:cNvPr>
          <p:cNvPicPr preferRelativeResize="0"/>
          <p:nvPr userDrawn="1"/>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6" name="Picture 5" descr="A black background with a black square&#10;&#10;AI-generated content may be incorrect.">
            <a:extLst>
              <a:ext uri="{FF2B5EF4-FFF2-40B4-BE49-F238E27FC236}">
                <a16:creationId xmlns:a16="http://schemas.microsoft.com/office/drawing/2014/main" id="{D9673487-1229-93DA-C32B-5FA057F1B708}"/>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14205095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02"/>
        <p:cNvGrpSpPr/>
        <p:nvPr/>
      </p:nvGrpSpPr>
      <p:grpSpPr>
        <a:xfrm>
          <a:off x="0" y="0"/>
          <a:ext cx="0" cy="0"/>
          <a:chOff x="0" y="0"/>
          <a:chExt cx="0" cy="0"/>
        </a:xfrm>
      </p:grpSpPr>
    </p:spTree>
    <p:extLst>
      <p:ext uri="{BB962C8B-B14F-4D97-AF65-F5344CB8AC3E}">
        <p14:creationId xmlns:p14="http://schemas.microsoft.com/office/powerpoint/2010/main" val="409916616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bg1">
            <a:lumMod val="95000"/>
          </a:schemeClr>
        </a:solidFill>
        <a:effectLst/>
      </p:bgPr>
    </p:bg>
    <p:spTree>
      <p:nvGrpSpPr>
        <p:cNvPr id="1" name="Shape 102"/>
        <p:cNvGrpSpPr/>
        <p:nvPr/>
      </p:nvGrpSpPr>
      <p:grpSpPr>
        <a:xfrm>
          <a:off x="0" y="0"/>
          <a:ext cx="0" cy="0"/>
          <a:chOff x="0" y="0"/>
          <a:chExt cx="0" cy="0"/>
        </a:xfrm>
      </p:grpSpPr>
      <p:pic>
        <p:nvPicPr>
          <p:cNvPr id="4" name="Google Shape;96;p49" descr="A blue and black background&#10;&#10;Description automatically generated">
            <a:extLst>
              <a:ext uri="{FF2B5EF4-FFF2-40B4-BE49-F238E27FC236}">
                <a16:creationId xmlns:a16="http://schemas.microsoft.com/office/drawing/2014/main" id="{A04F08CA-1C01-B666-CD88-CD32DBE61431}"/>
              </a:ext>
            </a:extLst>
          </p:cNvPr>
          <p:cNvPicPr preferRelativeResize="0"/>
          <p:nvPr userDrawn="1"/>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3" name="Picture 2" descr="A black background with a black square&#10;&#10;AI-generated content may be incorrect.">
            <a:extLst>
              <a:ext uri="{FF2B5EF4-FFF2-40B4-BE49-F238E27FC236}">
                <a16:creationId xmlns:a16="http://schemas.microsoft.com/office/drawing/2014/main" id="{7DEB4CEE-043F-D6D6-A50F-EC9EBA442C32}"/>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428478736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1">
            <a:lumMod val="20000"/>
            <a:lumOff val="80000"/>
          </a:schemeClr>
        </a:solidFill>
        <a:effectLst/>
      </p:bgPr>
    </p:bg>
    <p:spTree>
      <p:nvGrpSpPr>
        <p:cNvPr id="1" name="Shape 102"/>
        <p:cNvGrpSpPr/>
        <p:nvPr/>
      </p:nvGrpSpPr>
      <p:grpSpPr>
        <a:xfrm>
          <a:off x="0" y="0"/>
          <a:ext cx="0" cy="0"/>
          <a:chOff x="0" y="0"/>
          <a:chExt cx="0" cy="0"/>
        </a:xfrm>
      </p:grpSpPr>
      <p:pic>
        <p:nvPicPr>
          <p:cNvPr id="4" name="Google Shape;96;p49" descr="A blue and black background&#10;&#10;Description automatically generated">
            <a:extLst>
              <a:ext uri="{FF2B5EF4-FFF2-40B4-BE49-F238E27FC236}">
                <a16:creationId xmlns:a16="http://schemas.microsoft.com/office/drawing/2014/main" id="{A04F08CA-1C01-B666-CD88-CD32DBE61431}"/>
              </a:ext>
            </a:extLst>
          </p:cNvPr>
          <p:cNvPicPr preferRelativeResize="0"/>
          <p:nvPr userDrawn="1"/>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3" name="Picture 2" descr="A black background with a black square&#10;&#10;AI-generated content may be incorrect.">
            <a:extLst>
              <a:ext uri="{FF2B5EF4-FFF2-40B4-BE49-F238E27FC236}">
                <a16:creationId xmlns:a16="http://schemas.microsoft.com/office/drawing/2014/main" id="{58B71039-B0E0-FA30-35B2-B125253B75E4}"/>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294804888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wo Content Layout" preserve="1">
  <p:cSld name="Two Content Layout">
    <p:spTree>
      <p:nvGrpSpPr>
        <p:cNvPr id="1" name="Shape 103"/>
        <p:cNvGrpSpPr/>
        <p:nvPr/>
      </p:nvGrpSpPr>
      <p:grpSpPr>
        <a:xfrm>
          <a:off x="0" y="0"/>
          <a:ext cx="0" cy="0"/>
          <a:chOff x="0" y="0"/>
          <a:chExt cx="0" cy="0"/>
        </a:xfrm>
      </p:grpSpPr>
      <p:pic>
        <p:nvPicPr>
          <p:cNvPr id="2" name="Google Shape;142;p55">
            <a:extLst>
              <a:ext uri="{FF2B5EF4-FFF2-40B4-BE49-F238E27FC236}">
                <a16:creationId xmlns:a16="http://schemas.microsoft.com/office/drawing/2014/main" id="{C4D6DA7F-905D-CBF7-3C87-A6FAB27B91AC}"/>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04" name="Google Shape;104;p52"/>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05" name="Google Shape;105;p52"/>
          <p:cNvSpPr/>
          <p:nvPr/>
        </p:nvSpPr>
        <p:spPr>
          <a:xfrm>
            <a:off x="6154558" y="2593733"/>
            <a:ext cx="5471662" cy="3292032"/>
          </a:xfrm>
          <a:prstGeom prst="round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6" name="Google Shape;106;p52"/>
          <p:cNvSpPr/>
          <p:nvPr/>
        </p:nvSpPr>
        <p:spPr>
          <a:xfrm>
            <a:off x="581502" y="2593733"/>
            <a:ext cx="5471662" cy="3292032"/>
          </a:xfrm>
          <a:prstGeom prst="round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7" name="Google Shape;107;p52"/>
          <p:cNvSpPr txBox="1">
            <a:spLocks noGrp="1"/>
          </p:cNvSpPr>
          <p:nvPr>
            <p:ph type="body" idx="1"/>
          </p:nvPr>
        </p:nvSpPr>
        <p:spPr>
          <a:xfrm>
            <a:off x="860445" y="2953386"/>
            <a:ext cx="4913777" cy="254088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52"/>
          <p:cNvSpPr txBox="1">
            <a:spLocks noGrp="1"/>
          </p:cNvSpPr>
          <p:nvPr>
            <p:ph type="body" idx="2"/>
          </p:nvPr>
        </p:nvSpPr>
        <p:spPr>
          <a:xfrm>
            <a:off x="6436591" y="2953386"/>
            <a:ext cx="4907596" cy="254088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52"/>
          <p:cNvSpPr>
            <a:spLocks noGrp="1"/>
          </p:cNvSpPr>
          <p:nvPr>
            <p:ph type="pic" idx="3"/>
          </p:nvPr>
        </p:nvSpPr>
        <p:spPr>
          <a:xfrm>
            <a:off x="3029996" y="1822459"/>
            <a:ext cx="574675" cy="574675"/>
          </a:xfrm>
          <a:prstGeom prst="rect">
            <a:avLst/>
          </a:prstGeom>
          <a:noFill/>
          <a:ln>
            <a:noFill/>
          </a:ln>
        </p:spPr>
        <p:txBody>
          <a:bodyPr/>
          <a:lstStyle/>
          <a:p>
            <a:endParaRPr lang="en-US"/>
          </a:p>
        </p:txBody>
      </p:sp>
      <p:sp>
        <p:nvSpPr>
          <p:cNvPr id="110" name="Google Shape;110;p52"/>
          <p:cNvSpPr>
            <a:spLocks noGrp="1"/>
          </p:cNvSpPr>
          <p:nvPr>
            <p:ph type="pic" idx="4"/>
          </p:nvPr>
        </p:nvSpPr>
        <p:spPr>
          <a:xfrm>
            <a:off x="8603052" y="1822459"/>
            <a:ext cx="574675" cy="574675"/>
          </a:xfrm>
          <a:prstGeom prst="rect">
            <a:avLst/>
          </a:prstGeom>
          <a:noFill/>
          <a:ln>
            <a:noFill/>
          </a:ln>
        </p:spPr>
        <p:txBody>
          <a:bodyPr/>
          <a:lstStyle/>
          <a:p>
            <a:endParaRPr lang="en-US"/>
          </a:p>
        </p:txBody>
      </p:sp>
    </p:spTree>
    <p:extLst>
      <p:ext uri="{BB962C8B-B14F-4D97-AF65-F5344CB8AC3E}">
        <p14:creationId xmlns:p14="http://schemas.microsoft.com/office/powerpoint/2010/main" val="280390334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wo Content Layout" preserve="1" userDrawn="1">
  <p:cSld name="1_Two Content Layout">
    <p:spTree>
      <p:nvGrpSpPr>
        <p:cNvPr id="1" name="Shape 103"/>
        <p:cNvGrpSpPr/>
        <p:nvPr/>
      </p:nvGrpSpPr>
      <p:grpSpPr>
        <a:xfrm>
          <a:off x="0" y="0"/>
          <a:ext cx="0" cy="0"/>
          <a:chOff x="0" y="0"/>
          <a:chExt cx="0" cy="0"/>
        </a:xfrm>
      </p:grpSpPr>
      <p:pic>
        <p:nvPicPr>
          <p:cNvPr id="2" name="Google Shape;142;p55">
            <a:extLst>
              <a:ext uri="{FF2B5EF4-FFF2-40B4-BE49-F238E27FC236}">
                <a16:creationId xmlns:a16="http://schemas.microsoft.com/office/drawing/2014/main" id="{C4D6DA7F-905D-CBF7-3C87-A6FAB27B91AC}"/>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04" name="Google Shape;104;p52"/>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05" name="Google Shape;105;p52"/>
          <p:cNvSpPr/>
          <p:nvPr/>
        </p:nvSpPr>
        <p:spPr>
          <a:xfrm>
            <a:off x="6154558" y="2593733"/>
            <a:ext cx="5471662" cy="3292032"/>
          </a:xfrm>
          <a:prstGeom prst="round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6" name="Google Shape;106;p52"/>
          <p:cNvSpPr/>
          <p:nvPr/>
        </p:nvSpPr>
        <p:spPr>
          <a:xfrm>
            <a:off x="581502" y="2593733"/>
            <a:ext cx="5471662" cy="3292032"/>
          </a:xfrm>
          <a:prstGeom prst="round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9" name="Google Shape;109;p52"/>
          <p:cNvSpPr>
            <a:spLocks noGrp="1"/>
          </p:cNvSpPr>
          <p:nvPr>
            <p:ph type="pic" idx="3"/>
          </p:nvPr>
        </p:nvSpPr>
        <p:spPr>
          <a:xfrm>
            <a:off x="3029996" y="1822459"/>
            <a:ext cx="574675" cy="574675"/>
          </a:xfrm>
          <a:prstGeom prst="rect">
            <a:avLst/>
          </a:prstGeom>
          <a:noFill/>
          <a:ln>
            <a:noFill/>
          </a:ln>
        </p:spPr>
        <p:txBody>
          <a:bodyPr/>
          <a:lstStyle/>
          <a:p>
            <a:endParaRPr lang="en-US"/>
          </a:p>
        </p:txBody>
      </p:sp>
      <p:sp>
        <p:nvSpPr>
          <p:cNvPr id="110" name="Google Shape;110;p52"/>
          <p:cNvSpPr>
            <a:spLocks noGrp="1"/>
          </p:cNvSpPr>
          <p:nvPr>
            <p:ph type="pic" idx="4"/>
          </p:nvPr>
        </p:nvSpPr>
        <p:spPr>
          <a:xfrm>
            <a:off x="8603052" y="1822459"/>
            <a:ext cx="574675" cy="574675"/>
          </a:xfrm>
          <a:prstGeom prst="rect">
            <a:avLst/>
          </a:prstGeom>
          <a:noFill/>
          <a:ln>
            <a:noFill/>
          </a:ln>
        </p:spPr>
        <p:txBody>
          <a:bodyPr/>
          <a:lstStyle/>
          <a:p>
            <a:endParaRPr lang="en-US"/>
          </a:p>
        </p:txBody>
      </p:sp>
      <p:sp>
        <p:nvSpPr>
          <p:cNvPr id="3" name="Google Shape;107;p52">
            <a:extLst>
              <a:ext uri="{FF2B5EF4-FFF2-40B4-BE49-F238E27FC236}">
                <a16:creationId xmlns:a16="http://schemas.microsoft.com/office/drawing/2014/main" id="{E141DF6A-8947-C077-A84C-6E10AB3E92CC}"/>
              </a:ext>
            </a:extLst>
          </p:cNvPr>
          <p:cNvSpPr txBox="1">
            <a:spLocks noGrp="1"/>
          </p:cNvSpPr>
          <p:nvPr>
            <p:ph type="body" idx="1"/>
          </p:nvPr>
        </p:nvSpPr>
        <p:spPr>
          <a:xfrm>
            <a:off x="860445" y="2953386"/>
            <a:ext cx="4913777" cy="254088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08;p52">
            <a:extLst>
              <a:ext uri="{FF2B5EF4-FFF2-40B4-BE49-F238E27FC236}">
                <a16:creationId xmlns:a16="http://schemas.microsoft.com/office/drawing/2014/main" id="{9D329A58-6008-79BA-06AE-CEAB9FD7792A}"/>
              </a:ext>
            </a:extLst>
          </p:cNvPr>
          <p:cNvSpPr txBox="1">
            <a:spLocks noGrp="1"/>
          </p:cNvSpPr>
          <p:nvPr>
            <p:ph type="body" idx="2"/>
          </p:nvPr>
        </p:nvSpPr>
        <p:spPr>
          <a:xfrm>
            <a:off x="6436591" y="2953386"/>
            <a:ext cx="4907596" cy="254088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291473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833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Three Content Layout" preserve="1">
  <p:cSld name="Three Content Layout">
    <p:spTree>
      <p:nvGrpSpPr>
        <p:cNvPr id="1" name="Shape 111"/>
        <p:cNvGrpSpPr/>
        <p:nvPr/>
      </p:nvGrpSpPr>
      <p:grpSpPr>
        <a:xfrm>
          <a:off x="0" y="0"/>
          <a:ext cx="0" cy="0"/>
          <a:chOff x="0" y="0"/>
          <a:chExt cx="0" cy="0"/>
        </a:xfrm>
      </p:grpSpPr>
      <p:pic>
        <p:nvPicPr>
          <p:cNvPr id="2" name="Google Shape;142;p55">
            <a:extLst>
              <a:ext uri="{FF2B5EF4-FFF2-40B4-BE49-F238E27FC236}">
                <a16:creationId xmlns:a16="http://schemas.microsoft.com/office/drawing/2014/main" id="{3776BA0A-10AE-C108-FD04-787030499CFE}"/>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12" name="Google Shape;112;p53"/>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13" name="Google Shape;113;p53"/>
          <p:cNvSpPr/>
          <p:nvPr userDrawn="1"/>
        </p:nvSpPr>
        <p:spPr>
          <a:xfrm>
            <a:off x="8000529" y="2593733"/>
            <a:ext cx="3625692" cy="3292032"/>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4" name="Google Shape;114;p53"/>
          <p:cNvSpPr/>
          <p:nvPr userDrawn="1"/>
        </p:nvSpPr>
        <p:spPr>
          <a:xfrm>
            <a:off x="4291016" y="2593733"/>
            <a:ext cx="3625692" cy="3292032"/>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5" name="Google Shape;115;p53"/>
          <p:cNvSpPr/>
          <p:nvPr userDrawn="1"/>
        </p:nvSpPr>
        <p:spPr>
          <a:xfrm>
            <a:off x="581503" y="2593733"/>
            <a:ext cx="3625692" cy="3292032"/>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6" name="Google Shape;116;p53"/>
          <p:cNvSpPr txBox="1">
            <a:spLocks noGrp="1"/>
          </p:cNvSpPr>
          <p:nvPr>
            <p:ph type="body" idx="1"/>
          </p:nvPr>
        </p:nvSpPr>
        <p:spPr>
          <a:xfrm>
            <a:off x="859903"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53"/>
          <p:cNvSpPr txBox="1">
            <a:spLocks noGrp="1"/>
          </p:cNvSpPr>
          <p:nvPr>
            <p:ph type="body" idx="2"/>
          </p:nvPr>
        </p:nvSpPr>
        <p:spPr>
          <a:xfrm>
            <a:off x="4569416"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53"/>
          <p:cNvSpPr txBox="1">
            <a:spLocks noGrp="1"/>
          </p:cNvSpPr>
          <p:nvPr>
            <p:ph type="body" idx="3"/>
          </p:nvPr>
        </p:nvSpPr>
        <p:spPr>
          <a:xfrm>
            <a:off x="8278929"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53"/>
          <p:cNvSpPr>
            <a:spLocks noGrp="1"/>
          </p:cNvSpPr>
          <p:nvPr>
            <p:ph type="pic" idx="4"/>
          </p:nvPr>
        </p:nvSpPr>
        <p:spPr>
          <a:xfrm>
            <a:off x="2107012" y="1822459"/>
            <a:ext cx="574675" cy="574675"/>
          </a:xfrm>
          <a:prstGeom prst="rect">
            <a:avLst/>
          </a:prstGeom>
          <a:noFill/>
          <a:ln>
            <a:noFill/>
          </a:ln>
        </p:spPr>
        <p:txBody>
          <a:bodyPr/>
          <a:lstStyle/>
          <a:p>
            <a:endParaRPr lang="en-US"/>
          </a:p>
        </p:txBody>
      </p:sp>
      <p:sp>
        <p:nvSpPr>
          <p:cNvPr id="120" name="Google Shape;120;p53"/>
          <p:cNvSpPr>
            <a:spLocks noGrp="1"/>
          </p:cNvSpPr>
          <p:nvPr>
            <p:ph type="pic" idx="5"/>
          </p:nvPr>
        </p:nvSpPr>
        <p:spPr>
          <a:xfrm>
            <a:off x="5816525" y="1822459"/>
            <a:ext cx="574675" cy="574675"/>
          </a:xfrm>
          <a:prstGeom prst="rect">
            <a:avLst/>
          </a:prstGeom>
          <a:noFill/>
          <a:ln>
            <a:noFill/>
          </a:ln>
        </p:spPr>
        <p:txBody>
          <a:bodyPr/>
          <a:lstStyle/>
          <a:p>
            <a:endParaRPr lang="en-US"/>
          </a:p>
        </p:txBody>
      </p:sp>
      <p:sp>
        <p:nvSpPr>
          <p:cNvPr id="121" name="Google Shape;121;p53"/>
          <p:cNvSpPr>
            <a:spLocks noGrp="1"/>
          </p:cNvSpPr>
          <p:nvPr>
            <p:ph type="pic" idx="6"/>
          </p:nvPr>
        </p:nvSpPr>
        <p:spPr>
          <a:xfrm>
            <a:off x="9526038" y="1822459"/>
            <a:ext cx="574675" cy="574675"/>
          </a:xfrm>
          <a:prstGeom prst="rect">
            <a:avLst/>
          </a:prstGeom>
          <a:noFill/>
          <a:ln>
            <a:noFill/>
          </a:ln>
        </p:spPr>
        <p:txBody>
          <a:bodyPr/>
          <a:lstStyle/>
          <a:p>
            <a:endParaRPr lang="en-US"/>
          </a:p>
        </p:txBody>
      </p:sp>
    </p:spTree>
    <p:extLst>
      <p:ext uri="{BB962C8B-B14F-4D97-AF65-F5344CB8AC3E}">
        <p14:creationId xmlns:p14="http://schemas.microsoft.com/office/powerpoint/2010/main" val="383822239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Three Content Layout" preserve="1">
  <p:cSld name="1_Three Content Layout">
    <p:spTree>
      <p:nvGrpSpPr>
        <p:cNvPr id="1" name="Shape 111"/>
        <p:cNvGrpSpPr/>
        <p:nvPr/>
      </p:nvGrpSpPr>
      <p:grpSpPr>
        <a:xfrm>
          <a:off x="0" y="0"/>
          <a:ext cx="0" cy="0"/>
          <a:chOff x="0" y="0"/>
          <a:chExt cx="0" cy="0"/>
        </a:xfrm>
      </p:grpSpPr>
      <p:pic>
        <p:nvPicPr>
          <p:cNvPr id="2" name="Google Shape;142;p55">
            <a:extLst>
              <a:ext uri="{FF2B5EF4-FFF2-40B4-BE49-F238E27FC236}">
                <a16:creationId xmlns:a16="http://schemas.microsoft.com/office/drawing/2014/main" id="{3776BA0A-10AE-C108-FD04-787030499CFE}"/>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12" name="Google Shape;112;p53"/>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13" name="Google Shape;113;p53"/>
          <p:cNvSpPr/>
          <p:nvPr userDrawn="1"/>
        </p:nvSpPr>
        <p:spPr>
          <a:xfrm>
            <a:off x="8000529" y="2593733"/>
            <a:ext cx="3625692" cy="3292032"/>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4" name="Google Shape;114;p53"/>
          <p:cNvSpPr/>
          <p:nvPr userDrawn="1"/>
        </p:nvSpPr>
        <p:spPr>
          <a:xfrm>
            <a:off x="4291016" y="2593733"/>
            <a:ext cx="3625692" cy="3292032"/>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5" name="Google Shape;115;p53"/>
          <p:cNvSpPr/>
          <p:nvPr userDrawn="1"/>
        </p:nvSpPr>
        <p:spPr>
          <a:xfrm>
            <a:off x="581503" y="2593733"/>
            <a:ext cx="3625692" cy="3292032"/>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6" name="Google Shape;116;p53"/>
          <p:cNvSpPr txBox="1">
            <a:spLocks noGrp="1"/>
          </p:cNvSpPr>
          <p:nvPr>
            <p:ph type="body" idx="1"/>
          </p:nvPr>
        </p:nvSpPr>
        <p:spPr>
          <a:xfrm>
            <a:off x="859903"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53"/>
          <p:cNvSpPr txBox="1">
            <a:spLocks noGrp="1"/>
          </p:cNvSpPr>
          <p:nvPr>
            <p:ph type="body" idx="2"/>
          </p:nvPr>
        </p:nvSpPr>
        <p:spPr>
          <a:xfrm>
            <a:off x="4569416"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53"/>
          <p:cNvSpPr txBox="1">
            <a:spLocks noGrp="1"/>
          </p:cNvSpPr>
          <p:nvPr>
            <p:ph type="body" idx="3"/>
          </p:nvPr>
        </p:nvSpPr>
        <p:spPr>
          <a:xfrm>
            <a:off x="8278929"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53"/>
          <p:cNvSpPr>
            <a:spLocks noGrp="1"/>
          </p:cNvSpPr>
          <p:nvPr>
            <p:ph type="pic" idx="4"/>
          </p:nvPr>
        </p:nvSpPr>
        <p:spPr>
          <a:xfrm>
            <a:off x="2107012" y="1822459"/>
            <a:ext cx="574675" cy="574675"/>
          </a:xfrm>
          <a:prstGeom prst="rect">
            <a:avLst/>
          </a:prstGeom>
          <a:noFill/>
          <a:ln>
            <a:noFill/>
          </a:ln>
        </p:spPr>
        <p:txBody>
          <a:bodyPr/>
          <a:lstStyle/>
          <a:p>
            <a:endParaRPr lang="en-US"/>
          </a:p>
        </p:txBody>
      </p:sp>
      <p:sp>
        <p:nvSpPr>
          <p:cNvPr id="120" name="Google Shape;120;p53"/>
          <p:cNvSpPr>
            <a:spLocks noGrp="1"/>
          </p:cNvSpPr>
          <p:nvPr>
            <p:ph type="pic" idx="5"/>
          </p:nvPr>
        </p:nvSpPr>
        <p:spPr>
          <a:xfrm>
            <a:off x="5816525" y="1822459"/>
            <a:ext cx="574675" cy="574675"/>
          </a:xfrm>
          <a:prstGeom prst="rect">
            <a:avLst/>
          </a:prstGeom>
          <a:noFill/>
          <a:ln>
            <a:noFill/>
          </a:ln>
        </p:spPr>
        <p:txBody>
          <a:bodyPr/>
          <a:lstStyle/>
          <a:p>
            <a:endParaRPr lang="en-US"/>
          </a:p>
        </p:txBody>
      </p:sp>
      <p:sp>
        <p:nvSpPr>
          <p:cNvPr id="121" name="Google Shape;121;p53"/>
          <p:cNvSpPr>
            <a:spLocks noGrp="1"/>
          </p:cNvSpPr>
          <p:nvPr>
            <p:ph type="pic" idx="6"/>
          </p:nvPr>
        </p:nvSpPr>
        <p:spPr>
          <a:xfrm>
            <a:off x="9526038" y="1822459"/>
            <a:ext cx="574675" cy="574675"/>
          </a:xfrm>
          <a:prstGeom prst="rect">
            <a:avLst/>
          </a:prstGeom>
          <a:noFill/>
          <a:ln>
            <a:noFill/>
          </a:ln>
        </p:spPr>
        <p:txBody>
          <a:bodyPr/>
          <a:lstStyle/>
          <a:p>
            <a:endParaRPr lang="en-US"/>
          </a:p>
        </p:txBody>
      </p:sp>
    </p:spTree>
    <p:extLst>
      <p:ext uri="{BB962C8B-B14F-4D97-AF65-F5344CB8AC3E}">
        <p14:creationId xmlns:p14="http://schemas.microsoft.com/office/powerpoint/2010/main" val="209285857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Two Content Layout with Icons" preserve="1">
  <p:cSld name="Two Content Layout with Icons">
    <p:spTree>
      <p:nvGrpSpPr>
        <p:cNvPr id="1" name="Shape 122"/>
        <p:cNvGrpSpPr/>
        <p:nvPr/>
      </p:nvGrpSpPr>
      <p:grpSpPr>
        <a:xfrm>
          <a:off x="0" y="0"/>
          <a:ext cx="0" cy="0"/>
          <a:chOff x="0" y="0"/>
          <a:chExt cx="0" cy="0"/>
        </a:xfrm>
      </p:grpSpPr>
      <p:pic>
        <p:nvPicPr>
          <p:cNvPr id="133" name="Google Shape;133;p54"/>
          <p:cNvPicPr preferRelativeResize="0"/>
          <p:nvPr/>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23" name="Google Shape;123;p54"/>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24" name="Google Shape;124;p54"/>
          <p:cNvSpPr txBox="1">
            <a:spLocks noGrp="1"/>
          </p:cNvSpPr>
          <p:nvPr>
            <p:ph type="body" idx="1"/>
          </p:nvPr>
        </p:nvSpPr>
        <p:spPr>
          <a:xfrm>
            <a:off x="799481" y="3327371"/>
            <a:ext cx="5004419" cy="2732765"/>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54"/>
          <p:cNvSpPr txBox="1">
            <a:spLocks noGrp="1"/>
          </p:cNvSpPr>
          <p:nvPr>
            <p:ph type="body" idx="2"/>
          </p:nvPr>
        </p:nvSpPr>
        <p:spPr>
          <a:xfrm>
            <a:off x="799484" y="2718957"/>
            <a:ext cx="5004416" cy="419533"/>
          </a:xfrm>
          <a:prstGeom prst="rect">
            <a:avLst/>
          </a:prstGeom>
          <a:noFill/>
          <a:ln>
            <a:noFill/>
          </a:ln>
        </p:spPr>
        <p:txBody>
          <a:bodyPr spcFirstLastPara="1" wrap="square" lIns="91425" tIns="45700" rIns="91425" bIns="45700" anchor="t" anchorCtr="0">
            <a:normAutofit/>
          </a:bodyPr>
          <a:lstStyle>
            <a:lvl1pPr marL="11113" lvl="0" indent="0" algn="l">
              <a:lnSpc>
                <a:spcPct val="90000"/>
              </a:lnSpc>
              <a:spcBef>
                <a:spcPts val="0"/>
              </a:spcBef>
              <a:spcAft>
                <a:spcPts val="0"/>
              </a:spcAft>
              <a:buSzPts val="180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54"/>
          <p:cNvSpPr txBox="1">
            <a:spLocks noGrp="1"/>
          </p:cNvSpPr>
          <p:nvPr>
            <p:ph type="body" idx="3"/>
          </p:nvPr>
        </p:nvSpPr>
        <p:spPr>
          <a:xfrm>
            <a:off x="6419844" y="2718957"/>
            <a:ext cx="4972288" cy="419533"/>
          </a:xfrm>
          <a:prstGeom prst="rect">
            <a:avLst/>
          </a:prstGeom>
          <a:noFill/>
          <a:ln>
            <a:noFill/>
          </a:ln>
        </p:spPr>
        <p:txBody>
          <a:bodyPr spcFirstLastPara="1" wrap="square" lIns="91425" tIns="45700" rIns="91425" bIns="45700" anchor="t" anchorCtr="0">
            <a:normAutofit/>
          </a:bodyPr>
          <a:lstStyle>
            <a:lvl1pPr marL="11113" lvl="0" indent="0" algn="l">
              <a:lnSpc>
                <a:spcPct val="90000"/>
              </a:lnSpc>
              <a:spcBef>
                <a:spcPts val="0"/>
              </a:spcBef>
              <a:spcAft>
                <a:spcPts val="0"/>
              </a:spcAft>
              <a:buSzPts val="180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54"/>
          <p:cNvSpPr txBox="1">
            <a:spLocks noGrp="1"/>
          </p:cNvSpPr>
          <p:nvPr>
            <p:ph type="body" idx="4"/>
          </p:nvPr>
        </p:nvSpPr>
        <p:spPr>
          <a:xfrm>
            <a:off x="6413500" y="3327371"/>
            <a:ext cx="4979019" cy="2732765"/>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54"/>
          <p:cNvSpPr>
            <a:spLocks noGrp="1"/>
          </p:cNvSpPr>
          <p:nvPr>
            <p:ph type="pic" idx="5"/>
          </p:nvPr>
        </p:nvSpPr>
        <p:spPr>
          <a:xfrm>
            <a:off x="3014352" y="1822459"/>
            <a:ext cx="574675" cy="574675"/>
          </a:xfrm>
          <a:prstGeom prst="rect">
            <a:avLst/>
          </a:prstGeom>
          <a:noFill/>
          <a:ln>
            <a:noFill/>
          </a:ln>
        </p:spPr>
        <p:txBody>
          <a:bodyPr/>
          <a:lstStyle/>
          <a:p>
            <a:endParaRPr lang="en-US"/>
          </a:p>
        </p:txBody>
      </p:sp>
      <p:sp>
        <p:nvSpPr>
          <p:cNvPr id="131" name="Google Shape;131;p54"/>
          <p:cNvSpPr>
            <a:spLocks noGrp="1"/>
          </p:cNvSpPr>
          <p:nvPr>
            <p:ph type="pic" idx="6"/>
          </p:nvPr>
        </p:nvSpPr>
        <p:spPr>
          <a:xfrm>
            <a:off x="8713730" y="1822459"/>
            <a:ext cx="574675" cy="574675"/>
          </a:xfrm>
          <a:prstGeom prst="rect">
            <a:avLst/>
          </a:prstGeom>
          <a:noFill/>
          <a:ln>
            <a:noFill/>
          </a:ln>
        </p:spPr>
        <p:txBody>
          <a:bodyPr/>
          <a:lstStyle/>
          <a:p>
            <a:endParaRPr lang="en-US"/>
          </a:p>
        </p:txBody>
      </p:sp>
      <p:cxnSp>
        <p:nvCxnSpPr>
          <p:cNvPr id="4" name="Straight Connector 3">
            <a:extLst>
              <a:ext uri="{FF2B5EF4-FFF2-40B4-BE49-F238E27FC236}">
                <a16:creationId xmlns:a16="http://schemas.microsoft.com/office/drawing/2014/main" id="{504851D4-978E-36E6-B464-DDDD6561A0DA}"/>
              </a:ext>
            </a:extLst>
          </p:cNvPr>
          <p:cNvCxnSpPr>
            <a:cxnSpLocks/>
          </p:cNvCxnSpPr>
          <p:nvPr userDrawn="1"/>
        </p:nvCxnSpPr>
        <p:spPr>
          <a:xfrm>
            <a:off x="799481" y="2596896"/>
            <a:ext cx="5004419"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E9530B2C-C5FE-6604-2283-C726D4DADD01}"/>
              </a:ext>
            </a:extLst>
          </p:cNvPr>
          <p:cNvCxnSpPr>
            <a:cxnSpLocks/>
          </p:cNvCxnSpPr>
          <p:nvPr userDrawn="1"/>
        </p:nvCxnSpPr>
        <p:spPr>
          <a:xfrm>
            <a:off x="6413500" y="2596896"/>
            <a:ext cx="4978632"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193520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Two Content Layout with Title" preserve="1">
  <p:cSld name="Two Content Layout with Title">
    <p:spTree>
      <p:nvGrpSpPr>
        <p:cNvPr id="1" name="Shape 134"/>
        <p:cNvGrpSpPr/>
        <p:nvPr/>
      </p:nvGrpSpPr>
      <p:grpSpPr>
        <a:xfrm>
          <a:off x="0" y="0"/>
          <a:ext cx="0" cy="0"/>
          <a:chOff x="0" y="0"/>
          <a:chExt cx="0" cy="0"/>
        </a:xfrm>
      </p:grpSpPr>
      <p:pic>
        <p:nvPicPr>
          <p:cNvPr id="142" name="Google Shape;142;p55"/>
          <p:cNvPicPr preferRelativeResize="0"/>
          <p:nvPr/>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35" name="Google Shape;135;p55"/>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36" name="Google Shape;136;p55"/>
          <p:cNvSpPr txBox="1">
            <a:spLocks noGrp="1"/>
          </p:cNvSpPr>
          <p:nvPr>
            <p:ph type="body" idx="1"/>
          </p:nvPr>
        </p:nvSpPr>
        <p:spPr>
          <a:xfrm>
            <a:off x="799481" y="2713859"/>
            <a:ext cx="5004419" cy="3346277"/>
          </a:xfrm>
          <a:prstGeom prst="rect">
            <a:avLst/>
          </a:prstGeom>
          <a:noFill/>
          <a:ln>
            <a:noFill/>
          </a:ln>
        </p:spPr>
        <p:txBody>
          <a:bodyPr spcFirstLastPara="1" wrap="square" lIns="91425" tIns="45700" rIns="91425" bIns="45700" anchor="t" anchorCtr="0">
            <a:normAutofit/>
          </a:bodyPr>
          <a:lstStyle>
            <a:lvl1pPr marL="241300" lvl="0" indent="-2413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55"/>
          <p:cNvSpPr txBox="1">
            <a:spLocks noGrp="1"/>
          </p:cNvSpPr>
          <p:nvPr>
            <p:ph type="body" idx="2"/>
          </p:nvPr>
        </p:nvSpPr>
        <p:spPr>
          <a:xfrm>
            <a:off x="799484" y="2105445"/>
            <a:ext cx="5004416"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55"/>
          <p:cNvSpPr txBox="1">
            <a:spLocks noGrp="1"/>
          </p:cNvSpPr>
          <p:nvPr>
            <p:ph type="body" idx="3"/>
          </p:nvPr>
        </p:nvSpPr>
        <p:spPr>
          <a:xfrm>
            <a:off x="6419844" y="2105445"/>
            <a:ext cx="4972288"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55"/>
          <p:cNvSpPr txBox="1">
            <a:spLocks noGrp="1"/>
          </p:cNvSpPr>
          <p:nvPr>
            <p:ph type="body" idx="4"/>
          </p:nvPr>
        </p:nvSpPr>
        <p:spPr>
          <a:xfrm>
            <a:off x="6413500" y="2713859"/>
            <a:ext cx="4979019" cy="3346277"/>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 name="Straight Connector 1">
            <a:extLst>
              <a:ext uri="{FF2B5EF4-FFF2-40B4-BE49-F238E27FC236}">
                <a16:creationId xmlns:a16="http://schemas.microsoft.com/office/drawing/2014/main" id="{44553B25-D481-9FDD-5393-E9A750D34E03}"/>
              </a:ext>
            </a:extLst>
          </p:cNvPr>
          <p:cNvCxnSpPr>
            <a:cxnSpLocks/>
          </p:cNvCxnSpPr>
          <p:nvPr userDrawn="1"/>
        </p:nvCxnSpPr>
        <p:spPr>
          <a:xfrm>
            <a:off x="799481" y="1975104"/>
            <a:ext cx="5004419"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572E9D7B-23BC-5EDE-FFB6-EC55A6F31EED}"/>
              </a:ext>
            </a:extLst>
          </p:cNvPr>
          <p:cNvCxnSpPr>
            <a:cxnSpLocks/>
          </p:cNvCxnSpPr>
          <p:nvPr userDrawn="1"/>
        </p:nvCxnSpPr>
        <p:spPr>
          <a:xfrm>
            <a:off x="6413500" y="1975104"/>
            <a:ext cx="4978632"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267981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Three Content Layout with Icons" preserve="1">
  <p:cSld name="Three Content Layout with Icons">
    <p:spTree>
      <p:nvGrpSpPr>
        <p:cNvPr id="1" name="Shape 143"/>
        <p:cNvGrpSpPr/>
        <p:nvPr/>
      </p:nvGrpSpPr>
      <p:grpSpPr>
        <a:xfrm>
          <a:off x="0" y="0"/>
          <a:ext cx="0" cy="0"/>
          <a:chOff x="0" y="0"/>
          <a:chExt cx="0" cy="0"/>
        </a:xfrm>
      </p:grpSpPr>
      <p:pic>
        <p:nvPicPr>
          <p:cNvPr id="2" name="Google Shape;142;p55">
            <a:extLst>
              <a:ext uri="{FF2B5EF4-FFF2-40B4-BE49-F238E27FC236}">
                <a16:creationId xmlns:a16="http://schemas.microsoft.com/office/drawing/2014/main" id="{0B057E5E-DC34-F5D2-AFFF-8F2FDDC0C5FC}"/>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44" name="Google Shape;144;p56"/>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45" name="Google Shape;145;p56"/>
          <p:cNvSpPr txBox="1">
            <a:spLocks noGrp="1"/>
          </p:cNvSpPr>
          <p:nvPr>
            <p:ph type="body" idx="1"/>
          </p:nvPr>
        </p:nvSpPr>
        <p:spPr>
          <a:xfrm>
            <a:off x="799484" y="271895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56"/>
          <p:cNvSpPr txBox="1">
            <a:spLocks noGrp="1"/>
          </p:cNvSpPr>
          <p:nvPr>
            <p:ph type="body" idx="2"/>
          </p:nvPr>
        </p:nvSpPr>
        <p:spPr>
          <a:xfrm>
            <a:off x="4455489" y="271895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56"/>
          <p:cNvSpPr txBox="1">
            <a:spLocks noGrp="1"/>
          </p:cNvSpPr>
          <p:nvPr>
            <p:ph type="body" idx="3"/>
          </p:nvPr>
        </p:nvSpPr>
        <p:spPr>
          <a:xfrm>
            <a:off x="4455489" y="3330186"/>
            <a:ext cx="3301869" cy="268708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56"/>
          <p:cNvSpPr txBox="1">
            <a:spLocks noGrp="1"/>
          </p:cNvSpPr>
          <p:nvPr>
            <p:ph type="body" idx="4"/>
          </p:nvPr>
        </p:nvSpPr>
        <p:spPr>
          <a:xfrm>
            <a:off x="8111495" y="271895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56"/>
          <p:cNvSpPr txBox="1">
            <a:spLocks noGrp="1"/>
          </p:cNvSpPr>
          <p:nvPr>
            <p:ph type="body" idx="5"/>
          </p:nvPr>
        </p:nvSpPr>
        <p:spPr>
          <a:xfrm>
            <a:off x="8111495" y="3330186"/>
            <a:ext cx="3301869" cy="268708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56"/>
          <p:cNvSpPr txBox="1">
            <a:spLocks noGrp="1"/>
          </p:cNvSpPr>
          <p:nvPr>
            <p:ph type="body" idx="6"/>
          </p:nvPr>
        </p:nvSpPr>
        <p:spPr>
          <a:xfrm>
            <a:off x="799483" y="3330186"/>
            <a:ext cx="3301869" cy="268708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56"/>
          <p:cNvSpPr>
            <a:spLocks noGrp="1"/>
          </p:cNvSpPr>
          <p:nvPr>
            <p:ph type="pic" idx="7"/>
          </p:nvPr>
        </p:nvSpPr>
        <p:spPr>
          <a:xfrm>
            <a:off x="2163079" y="1822459"/>
            <a:ext cx="574675" cy="574675"/>
          </a:xfrm>
          <a:prstGeom prst="rect">
            <a:avLst/>
          </a:prstGeom>
          <a:noFill/>
          <a:ln>
            <a:noFill/>
          </a:ln>
        </p:spPr>
        <p:txBody>
          <a:bodyPr/>
          <a:lstStyle/>
          <a:p>
            <a:endParaRPr lang="en-US"/>
          </a:p>
        </p:txBody>
      </p:sp>
      <p:sp>
        <p:nvSpPr>
          <p:cNvPr id="155" name="Google Shape;155;p56"/>
          <p:cNvSpPr>
            <a:spLocks noGrp="1"/>
          </p:cNvSpPr>
          <p:nvPr>
            <p:ph type="pic" idx="8"/>
          </p:nvPr>
        </p:nvSpPr>
        <p:spPr>
          <a:xfrm>
            <a:off x="5808662" y="1822459"/>
            <a:ext cx="574675" cy="574675"/>
          </a:xfrm>
          <a:prstGeom prst="rect">
            <a:avLst/>
          </a:prstGeom>
          <a:noFill/>
          <a:ln>
            <a:noFill/>
          </a:ln>
        </p:spPr>
        <p:txBody>
          <a:bodyPr/>
          <a:lstStyle/>
          <a:p>
            <a:endParaRPr lang="en-US"/>
          </a:p>
        </p:txBody>
      </p:sp>
      <p:sp>
        <p:nvSpPr>
          <p:cNvPr id="156" name="Google Shape;156;p56"/>
          <p:cNvSpPr>
            <a:spLocks noGrp="1"/>
          </p:cNvSpPr>
          <p:nvPr>
            <p:ph type="pic" idx="9"/>
          </p:nvPr>
        </p:nvSpPr>
        <p:spPr>
          <a:xfrm>
            <a:off x="9475091" y="1822459"/>
            <a:ext cx="574675" cy="574675"/>
          </a:xfrm>
          <a:prstGeom prst="rect">
            <a:avLst/>
          </a:prstGeom>
          <a:noFill/>
          <a:ln>
            <a:noFill/>
          </a:ln>
        </p:spPr>
        <p:txBody>
          <a:bodyPr/>
          <a:lstStyle/>
          <a:p>
            <a:endParaRPr lang="en-US"/>
          </a:p>
        </p:txBody>
      </p:sp>
      <p:cxnSp>
        <p:nvCxnSpPr>
          <p:cNvPr id="7" name="Straight Connector 6">
            <a:extLst>
              <a:ext uri="{FF2B5EF4-FFF2-40B4-BE49-F238E27FC236}">
                <a16:creationId xmlns:a16="http://schemas.microsoft.com/office/drawing/2014/main" id="{941741CF-4F60-7A59-B5C8-C534885A032C}"/>
              </a:ext>
            </a:extLst>
          </p:cNvPr>
          <p:cNvCxnSpPr>
            <a:cxnSpLocks/>
          </p:cNvCxnSpPr>
          <p:nvPr userDrawn="1"/>
        </p:nvCxnSpPr>
        <p:spPr>
          <a:xfrm>
            <a:off x="799481" y="2596896"/>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35321EE-96D2-BBE9-0EA4-2112527E4EB3}"/>
              </a:ext>
            </a:extLst>
          </p:cNvPr>
          <p:cNvCxnSpPr>
            <a:cxnSpLocks/>
          </p:cNvCxnSpPr>
          <p:nvPr userDrawn="1"/>
        </p:nvCxnSpPr>
        <p:spPr>
          <a:xfrm>
            <a:off x="4457081" y="2596896"/>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3FD377B-D034-93F1-AC61-ED87B0C300F9}"/>
              </a:ext>
            </a:extLst>
          </p:cNvPr>
          <p:cNvCxnSpPr>
            <a:cxnSpLocks/>
          </p:cNvCxnSpPr>
          <p:nvPr userDrawn="1"/>
        </p:nvCxnSpPr>
        <p:spPr>
          <a:xfrm>
            <a:off x="8102489" y="2596896"/>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5564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Three Content Layout with Title" preserve="1">
  <p:cSld name="Three Content Layout with Title">
    <p:spTree>
      <p:nvGrpSpPr>
        <p:cNvPr id="1" name="Shape 157"/>
        <p:cNvGrpSpPr/>
        <p:nvPr/>
      </p:nvGrpSpPr>
      <p:grpSpPr>
        <a:xfrm>
          <a:off x="0" y="0"/>
          <a:ext cx="0" cy="0"/>
          <a:chOff x="0" y="0"/>
          <a:chExt cx="0" cy="0"/>
        </a:xfrm>
      </p:grpSpPr>
      <p:pic>
        <p:nvPicPr>
          <p:cNvPr id="2" name="Google Shape;142;p55">
            <a:extLst>
              <a:ext uri="{FF2B5EF4-FFF2-40B4-BE49-F238E27FC236}">
                <a16:creationId xmlns:a16="http://schemas.microsoft.com/office/drawing/2014/main" id="{34A7C77A-DDF6-DC63-B004-883C6A0ECE20}"/>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58" name="Google Shape;158;p57"/>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59" name="Google Shape;159;p57"/>
          <p:cNvSpPr txBox="1">
            <a:spLocks noGrp="1"/>
          </p:cNvSpPr>
          <p:nvPr>
            <p:ph type="body" idx="1"/>
          </p:nvPr>
        </p:nvSpPr>
        <p:spPr>
          <a:xfrm>
            <a:off x="799484" y="209458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57"/>
          <p:cNvSpPr txBox="1">
            <a:spLocks noGrp="1"/>
          </p:cNvSpPr>
          <p:nvPr>
            <p:ph type="body" idx="2"/>
          </p:nvPr>
        </p:nvSpPr>
        <p:spPr>
          <a:xfrm>
            <a:off x="4455489" y="209458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57"/>
          <p:cNvSpPr txBox="1">
            <a:spLocks noGrp="1"/>
          </p:cNvSpPr>
          <p:nvPr>
            <p:ph type="body" idx="3"/>
          </p:nvPr>
        </p:nvSpPr>
        <p:spPr>
          <a:xfrm>
            <a:off x="4455489" y="2705816"/>
            <a:ext cx="3301869" cy="331145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57"/>
          <p:cNvSpPr txBox="1">
            <a:spLocks noGrp="1"/>
          </p:cNvSpPr>
          <p:nvPr>
            <p:ph type="body" idx="4"/>
          </p:nvPr>
        </p:nvSpPr>
        <p:spPr>
          <a:xfrm>
            <a:off x="8111495" y="209458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57"/>
          <p:cNvSpPr txBox="1">
            <a:spLocks noGrp="1"/>
          </p:cNvSpPr>
          <p:nvPr>
            <p:ph type="body" idx="5"/>
          </p:nvPr>
        </p:nvSpPr>
        <p:spPr>
          <a:xfrm>
            <a:off x="8111495" y="2705816"/>
            <a:ext cx="3301869" cy="331145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57"/>
          <p:cNvSpPr txBox="1">
            <a:spLocks noGrp="1"/>
          </p:cNvSpPr>
          <p:nvPr>
            <p:ph type="body" idx="6"/>
          </p:nvPr>
        </p:nvSpPr>
        <p:spPr>
          <a:xfrm>
            <a:off x="799483" y="2705816"/>
            <a:ext cx="3301869" cy="3311456"/>
          </a:xfrm>
          <a:prstGeom prst="rect">
            <a:avLst/>
          </a:prstGeom>
          <a:noFill/>
          <a:ln>
            <a:noFill/>
          </a:ln>
        </p:spPr>
        <p:txBody>
          <a:bodyPr spcFirstLastPara="1" wrap="square" lIns="91425" tIns="45700" rIns="91425" bIns="45700" anchor="t" anchorCtr="0">
            <a:normAutofit/>
          </a:bodyPr>
          <a:lstStyle>
            <a:lvl1pPr marL="241300" lvl="0" indent="-2413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 name="Straight Connector 2">
            <a:extLst>
              <a:ext uri="{FF2B5EF4-FFF2-40B4-BE49-F238E27FC236}">
                <a16:creationId xmlns:a16="http://schemas.microsoft.com/office/drawing/2014/main" id="{319A316D-5E2B-6A78-7960-3628B3DF035B}"/>
              </a:ext>
            </a:extLst>
          </p:cNvPr>
          <p:cNvCxnSpPr>
            <a:cxnSpLocks/>
          </p:cNvCxnSpPr>
          <p:nvPr userDrawn="1"/>
        </p:nvCxnSpPr>
        <p:spPr>
          <a:xfrm>
            <a:off x="799481" y="1975104"/>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6246FFF0-65F7-5DE8-44C7-263EFC3DB339}"/>
              </a:ext>
            </a:extLst>
          </p:cNvPr>
          <p:cNvCxnSpPr>
            <a:cxnSpLocks/>
          </p:cNvCxnSpPr>
          <p:nvPr userDrawn="1"/>
        </p:nvCxnSpPr>
        <p:spPr>
          <a:xfrm>
            <a:off x="4457081" y="1975104"/>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AE08113D-2DC6-7277-CDEA-52EEC298DFD1}"/>
              </a:ext>
            </a:extLst>
          </p:cNvPr>
          <p:cNvCxnSpPr>
            <a:cxnSpLocks/>
          </p:cNvCxnSpPr>
          <p:nvPr userDrawn="1"/>
        </p:nvCxnSpPr>
        <p:spPr>
          <a:xfrm>
            <a:off x="8102489" y="1975104"/>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44247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Four Content Layout with Icon" preserve="1">
  <p:cSld name="Four Content Layout with Icon">
    <p:spTree>
      <p:nvGrpSpPr>
        <p:cNvPr id="1" name="Shape 168"/>
        <p:cNvGrpSpPr/>
        <p:nvPr/>
      </p:nvGrpSpPr>
      <p:grpSpPr>
        <a:xfrm>
          <a:off x="0" y="0"/>
          <a:ext cx="0" cy="0"/>
          <a:chOff x="0" y="0"/>
          <a:chExt cx="0" cy="0"/>
        </a:xfrm>
      </p:grpSpPr>
      <p:pic>
        <p:nvPicPr>
          <p:cNvPr id="2" name="Google Shape;142;p55">
            <a:extLst>
              <a:ext uri="{FF2B5EF4-FFF2-40B4-BE49-F238E27FC236}">
                <a16:creationId xmlns:a16="http://schemas.microsoft.com/office/drawing/2014/main" id="{3A22614E-3AC8-C734-7C4E-B60E0C98E6AA}"/>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69" name="Google Shape;169;p58"/>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70" name="Google Shape;170;p58"/>
          <p:cNvSpPr txBox="1">
            <a:spLocks noGrp="1"/>
          </p:cNvSpPr>
          <p:nvPr>
            <p:ph type="body" idx="1"/>
          </p:nvPr>
        </p:nvSpPr>
        <p:spPr>
          <a:xfrm>
            <a:off x="799485" y="2723241"/>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58"/>
          <p:cNvSpPr txBox="1">
            <a:spLocks noGrp="1"/>
          </p:cNvSpPr>
          <p:nvPr>
            <p:ph type="body" idx="2"/>
          </p:nvPr>
        </p:nvSpPr>
        <p:spPr>
          <a:xfrm>
            <a:off x="3522895" y="2723241"/>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58"/>
          <p:cNvSpPr txBox="1">
            <a:spLocks noGrp="1"/>
          </p:cNvSpPr>
          <p:nvPr>
            <p:ph type="body" idx="3"/>
          </p:nvPr>
        </p:nvSpPr>
        <p:spPr>
          <a:xfrm>
            <a:off x="6246304" y="2723241"/>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Clr>
                <a:schemeClr val="lt1"/>
              </a:buClr>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58"/>
          <p:cNvSpPr txBox="1">
            <a:spLocks noGrp="1"/>
          </p:cNvSpPr>
          <p:nvPr>
            <p:ph type="body" idx="4"/>
          </p:nvPr>
        </p:nvSpPr>
        <p:spPr>
          <a:xfrm>
            <a:off x="8969715" y="2723241"/>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58"/>
          <p:cNvSpPr txBox="1">
            <a:spLocks noGrp="1"/>
          </p:cNvSpPr>
          <p:nvPr>
            <p:ph type="body" idx="5"/>
          </p:nvPr>
        </p:nvSpPr>
        <p:spPr>
          <a:xfrm>
            <a:off x="8969715" y="3334469"/>
            <a:ext cx="2443649" cy="2682804"/>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58"/>
          <p:cNvSpPr txBox="1">
            <a:spLocks noGrp="1"/>
          </p:cNvSpPr>
          <p:nvPr>
            <p:ph type="body" idx="6"/>
          </p:nvPr>
        </p:nvSpPr>
        <p:spPr>
          <a:xfrm>
            <a:off x="6246304" y="3334469"/>
            <a:ext cx="2443649" cy="2682804"/>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58"/>
          <p:cNvSpPr txBox="1">
            <a:spLocks noGrp="1"/>
          </p:cNvSpPr>
          <p:nvPr>
            <p:ph type="body" idx="7"/>
          </p:nvPr>
        </p:nvSpPr>
        <p:spPr>
          <a:xfrm>
            <a:off x="3516551" y="3334469"/>
            <a:ext cx="2443649" cy="2682804"/>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58"/>
          <p:cNvSpPr txBox="1">
            <a:spLocks noGrp="1"/>
          </p:cNvSpPr>
          <p:nvPr>
            <p:ph type="body" idx="8"/>
          </p:nvPr>
        </p:nvSpPr>
        <p:spPr>
          <a:xfrm>
            <a:off x="800246" y="3334469"/>
            <a:ext cx="2443649" cy="2682804"/>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58"/>
          <p:cNvSpPr>
            <a:spLocks noGrp="1"/>
          </p:cNvSpPr>
          <p:nvPr>
            <p:ph type="pic" idx="9"/>
          </p:nvPr>
        </p:nvSpPr>
        <p:spPr>
          <a:xfrm>
            <a:off x="1733969" y="1808164"/>
            <a:ext cx="574675" cy="574675"/>
          </a:xfrm>
          <a:prstGeom prst="rect">
            <a:avLst/>
          </a:prstGeom>
          <a:noFill/>
          <a:ln>
            <a:noFill/>
          </a:ln>
        </p:spPr>
        <p:txBody>
          <a:bodyPr/>
          <a:lstStyle/>
          <a:p>
            <a:endParaRPr lang="en-US"/>
          </a:p>
        </p:txBody>
      </p:sp>
      <p:sp>
        <p:nvSpPr>
          <p:cNvPr id="183" name="Google Shape;183;p58"/>
          <p:cNvSpPr>
            <a:spLocks noGrp="1"/>
          </p:cNvSpPr>
          <p:nvPr>
            <p:ph type="pic" idx="13"/>
          </p:nvPr>
        </p:nvSpPr>
        <p:spPr>
          <a:xfrm>
            <a:off x="4450275" y="1808164"/>
            <a:ext cx="574675" cy="574675"/>
          </a:xfrm>
          <a:prstGeom prst="rect">
            <a:avLst/>
          </a:prstGeom>
          <a:noFill/>
          <a:ln>
            <a:noFill/>
          </a:ln>
        </p:spPr>
        <p:txBody>
          <a:bodyPr/>
          <a:lstStyle/>
          <a:p>
            <a:endParaRPr lang="en-US"/>
          </a:p>
        </p:txBody>
      </p:sp>
      <p:sp>
        <p:nvSpPr>
          <p:cNvPr id="184" name="Google Shape;184;p58"/>
          <p:cNvSpPr>
            <a:spLocks noGrp="1"/>
          </p:cNvSpPr>
          <p:nvPr>
            <p:ph type="pic" idx="14"/>
          </p:nvPr>
        </p:nvSpPr>
        <p:spPr>
          <a:xfrm>
            <a:off x="7180028" y="1808164"/>
            <a:ext cx="574675" cy="574675"/>
          </a:xfrm>
          <a:prstGeom prst="rect">
            <a:avLst/>
          </a:prstGeom>
          <a:noFill/>
          <a:ln>
            <a:noFill/>
          </a:ln>
        </p:spPr>
        <p:txBody>
          <a:bodyPr/>
          <a:lstStyle/>
          <a:p>
            <a:endParaRPr lang="en-US"/>
          </a:p>
        </p:txBody>
      </p:sp>
      <p:sp>
        <p:nvSpPr>
          <p:cNvPr id="185" name="Google Shape;185;p58"/>
          <p:cNvSpPr>
            <a:spLocks noGrp="1"/>
          </p:cNvSpPr>
          <p:nvPr>
            <p:ph type="pic" idx="15"/>
          </p:nvPr>
        </p:nvSpPr>
        <p:spPr>
          <a:xfrm>
            <a:off x="9909781" y="1808164"/>
            <a:ext cx="574675" cy="574675"/>
          </a:xfrm>
          <a:prstGeom prst="rect">
            <a:avLst/>
          </a:prstGeom>
          <a:noFill/>
          <a:ln>
            <a:noFill/>
          </a:ln>
        </p:spPr>
        <p:txBody>
          <a:bodyPr/>
          <a:lstStyle/>
          <a:p>
            <a:endParaRPr lang="en-US"/>
          </a:p>
        </p:txBody>
      </p:sp>
      <p:cxnSp>
        <p:nvCxnSpPr>
          <p:cNvPr id="3" name="Straight Connector 2">
            <a:extLst>
              <a:ext uri="{FF2B5EF4-FFF2-40B4-BE49-F238E27FC236}">
                <a16:creationId xmlns:a16="http://schemas.microsoft.com/office/drawing/2014/main" id="{0F71A333-5EEB-E8D0-FB66-77A8F9943101}"/>
              </a:ext>
            </a:extLst>
          </p:cNvPr>
          <p:cNvCxnSpPr>
            <a:cxnSpLocks/>
          </p:cNvCxnSpPr>
          <p:nvPr userDrawn="1"/>
        </p:nvCxnSpPr>
        <p:spPr>
          <a:xfrm>
            <a:off x="799481" y="2614617"/>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3A719D1D-29DD-C6B9-4CBD-2BCDDA505BA0}"/>
              </a:ext>
            </a:extLst>
          </p:cNvPr>
          <p:cNvCxnSpPr>
            <a:cxnSpLocks/>
          </p:cNvCxnSpPr>
          <p:nvPr userDrawn="1"/>
        </p:nvCxnSpPr>
        <p:spPr>
          <a:xfrm>
            <a:off x="3518297" y="2614617"/>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AD8FDB1D-2E49-F903-DC08-C4103B49BD5D}"/>
              </a:ext>
            </a:extLst>
          </p:cNvPr>
          <p:cNvCxnSpPr>
            <a:cxnSpLocks/>
          </p:cNvCxnSpPr>
          <p:nvPr userDrawn="1"/>
        </p:nvCxnSpPr>
        <p:spPr>
          <a:xfrm>
            <a:off x="6249305" y="2614617"/>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F6DD4E8-9566-87B6-91C0-0EF11367806C}"/>
              </a:ext>
            </a:extLst>
          </p:cNvPr>
          <p:cNvCxnSpPr>
            <a:cxnSpLocks/>
          </p:cNvCxnSpPr>
          <p:nvPr userDrawn="1"/>
        </p:nvCxnSpPr>
        <p:spPr>
          <a:xfrm>
            <a:off x="8968121" y="2614617"/>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741706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Four Content Layout with Title" preserve="1">
  <p:cSld name="Four Content Layout with Title">
    <p:spTree>
      <p:nvGrpSpPr>
        <p:cNvPr id="1" name="Shape 186"/>
        <p:cNvGrpSpPr/>
        <p:nvPr/>
      </p:nvGrpSpPr>
      <p:grpSpPr>
        <a:xfrm>
          <a:off x="0" y="0"/>
          <a:ext cx="0" cy="0"/>
          <a:chOff x="0" y="0"/>
          <a:chExt cx="0" cy="0"/>
        </a:xfrm>
      </p:grpSpPr>
      <p:pic>
        <p:nvPicPr>
          <p:cNvPr id="2" name="Google Shape;142;p55">
            <a:extLst>
              <a:ext uri="{FF2B5EF4-FFF2-40B4-BE49-F238E27FC236}">
                <a16:creationId xmlns:a16="http://schemas.microsoft.com/office/drawing/2014/main" id="{E1A2AA65-83E3-B873-EA5C-6D1BFDC4D44F}"/>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87" name="Google Shape;187;p59"/>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88" name="Google Shape;188;p59"/>
          <p:cNvSpPr txBox="1">
            <a:spLocks noGrp="1"/>
          </p:cNvSpPr>
          <p:nvPr>
            <p:ph type="body" idx="1"/>
          </p:nvPr>
        </p:nvSpPr>
        <p:spPr>
          <a:xfrm>
            <a:off x="799485" y="2094586"/>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9"/>
          <p:cNvSpPr txBox="1">
            <a:spLocks noGrp="1"/>
          </p:cNvSpPr>
          <p:nvPr>
            <p:ph type="body" idx="2"/>
          </p:nvPr>
        </p:nvSpPr>
        <p:spPr>
          <a:xfrm>
            <a:off x="3522895" y="2094586"/>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9"/>
          <p:cNvSpPr txBox="1">
            <a:spLocks noGrp="1"/>
          </p:cNvSpPr>
          <p:nvPr>
            <p:ph type="body" idx="3"/>
          </p:nvPr>
        </p:nvSpPr>
        <p:spPr>
          <a:xfrm>
            <a:off x="6246304" y="2094586"/>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Clr>
                <a:schemeClr val="lt1"/>
              </a:buClr>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9"/>
          <p:cNvSpPr txBox="1">
            <a:spLocks noGrp="1"/>
          </p:cNvSpPr>
          <p:nvPr>
            <p:ph type="body" idx="4"/>
          </p:nvPr>
        </p:nvSpPr>
        <p:spPr>
          <a:xfrm>
            <a:off x="8969715" y="2094586"/>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59"/>
          <p:cNvSpPr txBox="1">
            <a:spLocks noGrp="1"/>
          </p:cNvSpPr>
          <p:nvPr>
            <p:ph type="body" idx="5"/>
          </p:nvPr>
        </p:nvSpPr>
        <p:spPr>
          <a:xfrm>
            <a:off x="8969715" y="2705813"/>
            <a:ext cx="2443649" cy="334627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59"/>
          <p:cNvSpPr txBox="1">
            <a:spLocks noGrp="1"/>
          </p:cNvSpPr>
          <p:nvPr>
            <p:ph type="body" idx="6"/>
          </p:nvPr>
        </p:nvSpPr>
        <p:spPr>
          <a:xfrm>
            <a:off x="6246304" y="2705813"/>
            <a:ext cx="2443649" cy="334627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59"/>
          <p:cNvSpPr txBox="1">
            <a:spLocks noGrp="1"/>
          </p:cNvSpPr>
          <p:nvPr>
            <p:ph type="body" idx="7"/>
          </p:nvPr>
        </p:nvSpPr>
        <p:spPr>
          <a:xfrm>
            <a:off x="3516551" y="2705813"/>
            <a:ext cx="2443649" cy="334627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59"/>
          <p:cNvSpPr txBox="1">
            <a:spLocks noGrp="1"/>
          </p:cNvSpPr>
          <p:nvPr>
            <p:ph type="body" idx="8"/>
          </p:nvPr>
        </p:nvSpPr>
        <p:spPr>
          <a:xfrm>
            <a:off x="800246" y="2705813"/>
            <a:ext cx="2443649" cy="334627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 name="Straight Connector 17">
            <a:extLst>
              <a:ext uri="{FF2B5EF4-FFF2-40B4-BE49-F238E27FC236}">
                <a16:creationId xmlns:a16="http://schemas.microsoft.com/office/drawing/2014/main" id="{07FED9AD-263C-7791-0D5A-AE6D8F48D49B}"/>
              </a:ext>
            </a:extLst>
          </p:cNvPr>
          <p:cNvCxnSpPr>
            <a:cxnSpLocks/>
          </p:cNvCxnSpPr>
          <p:nvPr userDrawn="1"/>
        </p:nvCxnSpPr>
        <p:spPr>
          <a:xfrm>
            <a:off x="799481" y="1968441"/>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B3EDE2E-1C10-9772-8440-93B96CCE3A83}"/>
              </a:ext>
            </a:extLst>
          </p:cNvPr>
          <p:cNvCxnSpPr>
            <a:cxnSpLocks/>
          </p:cNvCxnSpPr>
          <p:nvPr userDrawn="1"/>
        </p:nvCxnSpPr>
        <p:spPr>
          <a:xfrm>
            <a:off x="3518297" y="1968441"/>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CB54198-C40D-2634-3848-7E12A161FA2B}"/>
              </a:ext>
            </a:extLst>
          </p:cNvPr>
          <p:cNvCxnSpPr>
            <a:cxnSpLocks/>
          </p:cNvCxnSpPr>
          <p:nvPr userDrawn="1"/>
        </p:nvCxnSpPr>
        <p:spPr>
          <a:xfrm>
            <a:off x="6249305" y="1968441"/>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75C3982-9AA6-70C9-5C21-D839C888E7E3}"/>
              </a:ext>
            </a:extLst>
          </p:cNvPr>
          <p:cNvCxnSpPr>
            <a:cxnSpLocks/>
          </p:cNvCxnSpPr>
          <p:nvPr userDrawn="1"/>
        </p:nvCxnSpPr>
        <p:spPr>
          <a:xfrm>
            <a:off x="8968121" y="1968441"/>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568792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Split Layout with CTA" preserve="1">
  <p:cSld name="Split Layout with CTA">
    <p:spTree>
      <p:nvGrpSpPr>
        <p:cNvPr id="1" name="Shape 200"/>
        <p:cNvGrpSpPr/>
        <p:nvPr/>
      </p:nvGrpSpPr>
      <p:grpSpPr>
        <a:xfrm>
          <a:off x="0" y="0"/>
          <a:ext cx="0" cy="0"/>
          <a:chOff x="0" y="0"/>
          <a:chExt cx="0" cy="0"/>
        </a:xfrm>
      </p:grpSpPr>
      <p:sp>
        <p:nvSpPr>
          <p:cNvPr id="201" name="Google Shape;201;p60"/>
          <p:cNvSpPr/>
          <p:nvPr/>
        </p:nvSpPr>
        <p:spPr>
          <a:xfrm rot="5400000">
            <a:off x="1979124" y="2075839"/>
            <a:ext cx="2803034" cy="6761286"/>
          </a:xfrm>
          <a:prstGeom prst="round2SameRect">
            <a:avLst>
              <a:gd name="adj1" fmla="val 0"/>
              <a:gd name="adj2" fmla="val 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6"/>
              <a:buFont typeface="Arial"/>
              <a:buNone/>
            </a:pPr>
            <a:endParaRPr sz="2486" b="0" i="0" u="none" strike="noStrike" cap="none">
              <a:solidFill>
                <a:schemeClr val="lt1"/>
              </a:solidFill>
              <a:latin typeface="Century Gothic"/>
              <a:ea typeface="Century Gothic"/>
              <a:cs typeface="Century Gothic"/>
              <a:sym typeface="Century Gothic"/>
            </a:endParaRPr>
          </a:p>
        </p:txBody>
      </p:sp>
      <p:sp>
        <p:nvSpPr>
          <p:cNvPr id="202" name="Google Shape;202;p60"/>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03" name="Google Shape;203;p60"/>
          <p:cNvSpPr txBox="1">
            <a:spLocks noGrp="1"/>
          </p:cNvSpPr>
          <p:nvPr>
            <p:ph type="body" idx="1"/>
          </p:nvPr>
        </p:nvSpPr>
        <p:spPr>
          <a:xfrm>
            <a:off x="838201" y="4054964"/>
            <a:ext cx="4897582" cy="2093977"/>
          </a:xfrm>
          <a:prstGeom prst="rect">
            <a:avLst/>
          </a:prstGeom>
          <a:noFill/>
          <a:ln>
            <a:noFill/>
          </a:ln>
        </p:spPr>
        <p:txBody>
          <a:bodyPr spcFirstLastPara="1" wrap="square" lIns="91425" tIns="45700" rIns="91425" bIns="45700" anchor="ctr" anchorCtr="0">
            <a:noAutofit/>
          </a:bodyPr>
          <a:lstStyle>
            <a:lvl1pPr marL="11113" lvl="0" indent="0" algn="l">
              <a:lnSpc>
                <a:spcPct val="100000"/>
              </a:lnSpc>
              <a:spcBef>
                <a:spcPts val="1000"/>
              </a:spcBef>
              <a:spcAft>
                <a:spcPts val="0"/>
              </a:spcAft>
              <a:buSzPts val="2400"/>
              <a:buNone/>
              <a:tabLst/>
              <a:defRPr sz="1800" b="0" i="0">
                <a:solidFill>
                  <a:schemeClr val="lt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60"/>
          <p:cNvSpPr txBox="1">
            <a:spLocks noGrp="1"/>
          </p:cNvSpPr>
          <p:nvPr>
            <p:ph type="body" idx="2"/>
          </p:nvPr>
        </p:nvSpPr>
        <p:spPr>
          <a:xfrm>
            <a:off x="838200" y="1814672"/>
            <a:ext cx="4897582" cy="1957228"/>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ct val="100000"/>
              <a:buFont typeface="Arial" panose="020B0604020202020204" pitchFamily="34" charset="0"/>
              <a:buChar char="•"/>
              <a:tabLst/>
              <a:defRPr sz="1800"/>
            </a:lvl1pPr>
            <a:lvl2pPr marL="914400" lvl="1" indent="-228600" algn="l">
              <a:lnSpc>
                <a:spcPct val="90000"/>
              </a:lnSpc>
              <a:spcBef>
                <a:spcPts val="500"/>
              </a:spcBef>
              <a:spcAft>
                <a:spcPts val="0"/>
              </a:spcAft>
              <a:buSzPts val="2000"/>
              <a:buNone/>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60"/>
          <p:cNvSpPr>
            <a:spLocks noGrp="1"/>
          </p:cNvSpPr>
          <p:nvPr>
            <p:ph type="pic" idx="3"/>
          </p:nvPr>
        </p:nvSpPr>
        <p:spPr>
          <a:xfrm>
            <a:off x="6345631" y="2"/>
            <a:ext cx="5846369" cy="6743698"/>
          </a:xfrm>
          <a:prstGeom prst="rect">
            <a:avLst/>
          </a:prstGeom>
          <a:solidFill>
            <a:srgbClr val="F2F2F2"/>
          </a:solidFill>
          <a:ln>
            <a:noFill/>
          </a:ln>
        </p:spPr>
        <p:txBody>
          <a:bodyPr/>
          <a:lstStyle/>
          <a:p>
            <a:endParaRPr lang="en-US"/>
          </a:p>
        </p:txBody>
      </p:sp>
      <p:pic>
        <p:nvPicPr>
          <p:cNvPr id="208" name="Google Shape;208;p60"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2" name="Picture 1" descr="A black background with a black square&#10;&#10;AI-generated content may be incorrect.">
            <a:extLst>
              <a:ext uri="{FF2B5EF4-FFF2-40B4-BE49-F238E27FC236}">
                <a16:creationId xmlns:a16="http://schemas.microsoft.com/office/drawing/2014/main" id="{FEF5A2C6-697A-010F-472A-58C04B0643DA}"/>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383703090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Split Layout" preserve="1">
  <p:cSld name="Split Layout">
    <p:spTree>
      <p:nvGrpSpPr>
        <p:cNvPr id="1" name="Shape 209"/>
        <p:cNvGrpSpPr/>
        <p:nvPr/>
      </p:nvGrpSpPr>
      <p:grpSpPr>
        <a:xfrm>
          <a:off x="0" y="0"/>
          <a:ext cx="0" cy="0"/>
          <a:chOff x="0" y="0"/>
          <a:chExt cx="0" cy="0"/>
        </a:xfrm>
      </p:grpSpPr>
      <p:sp>
        <p:nvSpPr>
          <p:cNvPr id="210" name="Google Shape;210;p61"/>
          <p:cNvSpPr/>
          <p:nvPr/>
        </p:nvSpPr>
        <p:spPr>
          <a:xfrm>
            <a:off x="6834554" y="0"/>
            <a:ext cx="5357446" cy="6858000"/>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1" name="Google Shape;211;p61"/>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2" name="Google Shape;212;p61"/>
          <p:cNvSpPr>
            <a:spLocks noGrp="1"/>
          </p:cNvSpPr>
          <p:nvPr>
            <p:ph type="pic" idx="2"/>
          </p:nvPr>
        </p:nvSpPr>
        <p:spPr>
          <a:xfrm>
            <a:off x="6330460" y="922150"/>
            <a:ext cx="5861540" cy="5013955"/>
          </a:xfrm>
          <a:prstGeom prst="roundRect">
            <a:avLst>
              <a:gd name="adj" fmla="val 0"/>
            </a:avLst>
          </a:prstGeom>
          <a:solidFill>
            <a:schemeClr val="bg1">
              <a:lumMod val="85000"/>
            </a:schemeClr>
          </a:solidFill>
          <a:ln>
            <a:noFill/>
          </a:ln>
        </p:spPr>
        <p:txBody>
          <a:bodyPr/>
          <a:lstStyle/>
          <a:p>
            <a:endParaRPr lang="en-US"/>
          </a:p>
        </p:txBody>
      </p:sp>
      <p:sp>
        <p:nvSpPr>
          <p:cNvPr id="213" name="Google Shape;213;p61"/>
          <p:cNvSpPr txBox="1">
            <a:spLocks noGrp="1"/>
          </p:cNvSpPr>
          <p:nvPr>
            <p:ph type="body" idx="1"/>
          </p:nvPr>
        </p:nvSpPr>
        <p:spPr>
          <a:xfrm>
            <a:off x="838200" y="1825625"/>
            <a:ext cx="4897583" cy="4110480"/>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ct val="100000"/>
              <a:buFont typeface="Arial" panose="020B0604020202020204" pitchFamily="34" charset="0"/>
              <a:buChar char="•"/>
              <a:tabLst/>
              <a:defRPr sz="18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5" name="Google Shape;215;p61"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2" name="Picture 1" descr="A black background with a black square&#10;&#10;AI-generated content may be incorrect.">
            <a:extLst>
              <a:ext uri="{FF2B5EF4-FFF2-40B4-BE49-F238E27FC236}">
                <a16:creationId xmlns:a16="http://schemas.microsoft.com/office/drawing/2014/main" id="{5EE4E7D7-327D-6905-5EF8-489F25E28D11}"/>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577528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516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Split Layout" preserve="1">
  <p:cSld name="1_Split Layout">
    <p:spTree>
      <p:nvGrpSpPr>
        <p:cNvPr id="1" name="Shape 209"/>
        <p:cNvGrpSpPr/>
        <p:nvPr/>
      </p:nvGrpSpPr>
      <p:grpSpPr>
        <a:xfrm>
          <a:off x="0" y="0"/>
          <a:ext cx="0" cy="0"/>
          <a:chOff x="0" y="0"/>
          <a:chExt cx="0" cy="0"/>
        </a:xfrm>
      </p:grpSpPr>
      <p:sp>
        <p:nvSpPr>
          <p:cNvPr id="210" name="Google Shape;210;p61"/>
          <p:cNvSpPr/>
          <p:nvPr/>
        </p:nvSpPr>
        <p:spPr>
          <a:xfrm>
            <a:off x="6834554" y="0"/>
            <a:ext cx="5357446" cy="6858000"/>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1" name="Google Shape;211;p61"/>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2" name="Google Shape;212;p61"/>
          <p:cNvSpPr>
            <a:spLocks noGrp="1"/>
          </p:cNvSpPr>
          <p:nvPr>
            <p:ph type="pic" idx="2"/>
          </p:nvPr>
        </p:nvSpPr>
        <p:spPr>
          <a:xfrm>
            <a:off x="6330460" y="922150"/>
            <a:ext cx="5861540" cy="5013955"/>
          </a:xfrm>
          <a:prstGeom prst="roundRect">
            <a:avLst>
              <a:gd name="adj" fmla="val 0"/>
            </a:avLst>
          </a:prstGeom>
          <a:solidFill>
            <a:schemeClr val="bg1">
              <a:lumMod val="85000"/>
            </a:schemeClr>
          </a:solidFill>
          <a:ln>
            <a:noFill/>
          </a:ln>
        </p:spPr>
        <p:txBody>
          <a:bodyPr/>
          <a:lstStyle/>
          <a:p>
            <a:endParaRPr lang="en-US"/>
          </a:p>
        </p:txBody>
      </p:sp>
      <p:sp>
        <p:nvSpPr>
          <p:cNvPr id="213" name="Google Shape;213;p61"/>
          <p:cNvSpPr txBox="1">
            <a:spLocks noGrp="1"/>
          </p:cNvSpPr>
          <p:nvPr>
            <p:ph type="body" idx="1"/>
          </p:nvPr>
        </p:nvSpPr>
        <p:spPr>
          <a:xfrm>
            <a:off x="838200" y="1825625"/>
            <a:ext cx="4897583" cy="4110480"/>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ct val="100000"/>
              <a:buFont typeface="Arial" panose="020B0604020202020204" pitchFamily="34" charset="0"/>
              <a:buChar char="•"/>
              <a:tabLst/>
              <a:defRPr sz="18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5" name="Google Shape;215;p61"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2" name="Picture 1" descr="A black background with a black square&#10;&#10;AI-generated content may be incorrect.">
            <a:extLst>
              <a:ext uri="{FF2B5EF4-FFF2-40B4-BE49-F238E27FC236}">
                <a16:creationId xmlns:a16="http://schemas.microsoft.com/office/drawing/2014/main" id="{C0E1C825-526B-FCA0-FD9C-8AC6A6C337AD}"/>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55371436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matchingName="7_Section Header" preserve="1" userDrawn="1">
  <p:cSld name="7_Section Header">
    <p:bg>
      <p:bgPr>
        <a:solidFill>
          <a:schemeClr val="tx1"/>
        </a:solidFill>
        <a:effectLst/>
      </p:bgPr>
    </p:bg>
    <p:spTree>
      <p:nvGrpSpPr>
        <p:cNvPr id="1" name="Shape 333"/>
        <p:cNvGrpSpPr/>
        <p:nvPr/>
      </p:nvGrpSpPr>
      <p:grpSpPr>
        <a:xfrm>
          <a:off x="0" y="0"/>
          <a:ext cx="0" cy="0"/>
          <a:chOff x="0" y="0"/>
          <a:chExt cx="0" cy="0"/>
        </a:xfrm>
      </p:grpSpPr>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400"/>
              <a:buFont typeface="Georgia"/>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7" name="Google Shape;337;p75"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338" name="Google Shape;338;p75"/>
          <p:cNvPicPr preferRelativeResize="0"/>
          <p:nvPr userDrawn="1"/>
        </p:nvPicPr>
        <p:blipFill rotWithShape="1">
          <a:blip r:embed="rId3">
            <a:alphaModFix/>
          </a:blip>
          <a:srcRect/>
          <a:stretch/>
        </p:blipFill>
        <p:spPr>
          <a:xfrm>
            <a:off x="10164585" y="6120365"/>
            <a:ext cx="1297704" cy="547919"/>
          </a:xfrm>
          <a:prstGeom prst="rect">
            <a:avLst/>
          </a:prstGeom>
          <a:noFill/>
          <a:ln>
            <a:noFill/>
          </a:ln>
        </p:spPr>
      </p:pic>
      <p:sp>
        <p:nvSpPr>
          <p:cNvPr id="14" name="Text Placeholder 13">
            <a:extLst>
              <a:ext uri="{FF2B5EF4-FFF2-40B4-BE49-F238E27FC236}">
                <a16:creationId xmlns:a16="http://schemas.microsoft.com/office/drawing/2014/main" id="{6F7537DF-E1F2-3DC2-D29E-774E4AFC50BC}"/>
              </a:ext>
            </a:extLst>
          </p:cNvPr>
          <p:cNvSpPr>
            <a:spLocks noGrp="1"/>
          </p:cNvSpPr>
          <p:nvPr>
            <p:ph type="body" sz="quarter" idx="11" hasCustomPrompt="1"/>
          </p:nvPr>
        </p:nvSpPr>
        <p:spPr>
          <a:xfrm>
            <a:off x="1358484" y="4564321"/>
            <a:ext cx="7169149" cy="313932"/>
          </a:xfrm>
        </p:spPr>
        <p:txBody>
          <a:bodyPr>
            <a:spAutoFit/>
          </a:bodyPr>
          <a:lstStyle>
            <a:lvl1pPr marL="0" indent="0" algn="r">
              <a:buNone/>
              <a:defRPr sz="1600">
                <a:solidFill>
                  <a:schemeClr val="accent1"/>
                </a:solidFill>
              </a:defRPr>
            </a:lvl1pPr>
          </a:lstStyle>
          <a:p>
            <a:pPr lvl="0"/>
            <a:r>
              <a:rPr lang="en-US"/>
              <a:t>— Click to add name</a:t>
            </a:r>
          </a:p>
        </p:txBody>
      </p:sp>
      <p:sp>
        <p:nvSpPr>
          <p:cNvPr id="2" name="TextBox 1">
            <a:extLst>
              <a:ext uri="{FF2B5EF4-FFF2-40B4-BE49-F238E27FC236}">
                <a16:creationId xmlns:a16="http://schemas.microsoft.com/office/drawing/2014/main" id="{B108893B-0AC9-2D80-83E0-7997A801B0EA}"/>
              </a:ext>
            </a:extLst>
          </p:cNvPr>
          <p:cNvSpPr txBox="1"/>
          <p:nvPr userDrawn="1"/>
        </p:nvSpPr>
        <p:spPr>
          <a:xfrm>
            <a:off x="233572"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
        <p:nvSpPr>
          <p:cNvPr id="3" name="TextBox 2">
            <a:extLst>
              <a:ext uri="{FF2B5EF4-FFF2-40B4-BE49-F238E27FC236}">
                <a16:creationId xmlns:a16="http://schemas.microsoft.com/office/drawing/2014/main" id="{FDCB9DB0-771F-4822-2643-B5621DDE462C}"/>
              </a:ext>
            </a:extLst>
          </p:cNvPr>
          <p:cNvSpPr txBox="1"/>
          <p:nvPr userDrawn="1"/>
        </p:nvSpPr>
        <p:spPr>
          <a:xfrm>
            <a:off x="11149178"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Tree>
    <p:extLst>
      <p:ext uri="{BB962C8B-B14F-4D97-AF65-F5344CB8AC3E}">
        <p14:creationId xmlns:p14="http://schemas.microsoft.com/office/powerpoint/2010/main" val="385647053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matchingName="7_Section Header" preserve="1" userDrawn="1">
  <p:cSld name="8_Section Header">
    <p:bg>
      <p:bgPr>
        <a:solidFill>
          <a:schemeClr val="tx1"/>
        </a:solidFill>
        <a:effectLst/>
      </p:bgPr>
    </p:bg>
    <p:spTree>
      <p:nvGrpSpPr>
        <p:cNvPr id="1" name="Shape 333"/>
        <p:cNvGrpSpPr/>
        <p:nvPr/>
      </p:nvGrpSpPr>
      <p:grpSpPr>
        <a:xfrm>
          <a:off x="0" y="0"/>
          <a:ext cx="0" cy="0"/>
          <a:chOff x="0" y="0"/>
          <a:chExt cx="0" cy="0"/>
        </a:xfrm>
      </p:grpSpPr>
      <p:pic>
        <p:nvPicPr>
          <p:cNvPr id="4" name="Picture 3" descr="A blue and black background&#10;&#10;AI-generated content may be incorrect.">
            <a:extLst>
              <a:ext uri="{FF2B5EF4-FFF2-40B4-BE49-F238E27FC236}">
                <a16:creationId xmlns:a16="http://schemas.microsoft.com/office/drawing/2014/main" id="{5B6E7054-435F-7106-824D-55B68CAABF4A}"/>
              </a:ext>
            </a:extLst>
          </p:cNvPr>
          <p:cNvPicPr>
            <a:picLocks noChangeAspect="1"/>
          </p:cNvPicPr>
          <p:nvPr userDrawn="1"/>
        </p:nvPicPr>
        <p:blipFill>
          <a:blip r:embed="rId2" cstate="email">
            <a:extLst>
              <a:ext uri="{28A0092B-C50C-407E-A947-70E740481C1C}">
                <a14:useLocalDpi xmlns:a14="http://schemas.microsoft.com/office/drawing/2010/main"/>
              </a:ext>
            </a:extLst>
          </a:blip>
          <a:srcRect t="29777" r="29777"/>
          <a:stretch>
            <a:fillRect/>
          </a:stretch>
        </p:blipFill>
        <p:spPr>
          <a:xfrm>
            <a:off x="1" y="0"/>
            <a:ext cx="12192000" cy="6858000"/>
          </a:xfrm>
          <a:prstGeom prst="rect">
            <a:avLst/>
          </a:prstGeom>
        </p:spPr>
      </p:pic>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400"/>
              <a:buFont typeface="Georgia"/>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8" name="Google Shape;338;p75"/>
          <p:cNvPicPr preferRelativeResize="0"/>
          <p:nvPr userDrawn="1"/>
        </p:nvPicPr>
        <p:blipFill rotWithShape="1">
          <a:blip r:embed="rId3">
            <a:alphaModFix/>
          </a:blip>
          <a:srcRect/>
          <a:stretch/>
        </p:blipFill>
        <p:spPr>
          <a:xfrm>
            <a:off x="10164585" y="6120365"/>
            <a:ext cx="1297704" cy="547919"/>
          </a:xfrm>
          <a:prstGeom prst="rect">
            <a:avLst/>
          </a:prstGeom>
          <a:noFill/>
          <a:ln>
            <a:noFill/>
          </a:ln>
        </p:spPr>
      </p:pic>
      <p:sp>
        <p:nvSpPr>
          <p:cNvPr id="14" name="Text Placeholder 13">
            <a:extLst>
              <a:ext uri="{FF2B5EF4-FFF2-40B4-BE49-F238E27FC236}">
                <a16:creationId xmlns:a16="http://schemas.microsoft.com/office/drawing/2014/main" id="{6F7537DF-E1F2-3DC2-D29E-774E4AFC50BC}"/>
              </a:ext>
            </a:extLst>
          </p:cNvPr>
          <p:cNvSpPr>
            <a:spLocks noGrp="1"/>
          </p:cNvSpPr>
          <p:nvPr>
            <p:ph type="body" sz="quarter" idx="11" hasCustomPrompt="1"/>
          </p:nvPr>
        </p:nvSpPr>
        <p:spPr>
          <a:xfrm>
            <a:off x="1358484" y="4564321"/>
            <a:ext cx="7169149" cy="313932"/>
          </a:xfrm>
        </p:spPr>
        <p:txBody>
          <a:bodyPr>
            <a:spAutoFit/>
          </a:bodyPr>
          <a:lstStyle>
            <a:lvl1pPr marL="0" indent="0" algn="r">
              <a:buNone/>
              <a:defRPr sz="1600">
                <a:solidFill>
                  <a:schemeClr val="accent1"/>
                </a:solidFill>
              </a:defRPr>
            </a:lvl1pPr>
          </a:lstStyle>
          <a:p>
            <a:pPr lvl="0"/>
            <a:r>
              <a:rPr lang="en-US"/>
              <a:t>— Click to add name</a:t>
            </a:r>
          </a:p>
        </p:txBody>
      </p:sp>
      <p:sp>
        <p:nvSpPr>
          <p:cNvPr id="2" name="TextBox 1">
            <a:extLst>
              <a:ext uri="{FF2B5EF4-FFF2-40B4-BE49-F238E27FC236}">
                <a16:creationId xmlns:a16="http://schemas.microsoft.com/office/drawing/2014/main" id="{B108893B-0AC9-2D80-83E0-7997A801B0EA}"/>
              </a:ext>
            </a:extLst>
          </p:cNvPr>
          <p:cNvSpPr txBox="1"/>
          <p:nvPr userDrawn="1"/>
        </p:nvSpPr>
        <p:spPr>
          <a:xfrm>
            <a:off x="233572"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
        <p:nvSpPr>
          <p:cNvPr id="3" name="TextBox 2">
            <a:extLst>
              <a:ext uri="{FF2B5EF4-FFF2-40B4-BE49-F238E27FC236}">
                <a16:creationId xmlns:a16="http://schemas.microsoft.com/office/drawing/2014/main" id="{FDCB9DB0-771F-4822-2643-B5621DDE462C}"/>
              </a:ext>
            </a:extLst>
          </p:cNvPr>
          <p:cNvSpPr txBox="1"/>
          <p:nvPr userDrawn="1"/>
        </p:nvSpPr>
        <p:spPr>
          <a:xfrm>
            <a:off x="11149178"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Tree>
    <p:extLst>
      <p:ext uri="{BB962C8B-B14F-4D97-AF65-F5344CB8AC3E}">
        <p14:creationId xmlns:p14="http://schemas.microsoft.com/office/powerpoint/2010/main" val="107115336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7_Section Header" preserve="1" userDrawn="1">
  <p:cSld name="8_Section Header">
    <p:bg>
      <p:bgPr>
        <a:solidFill>
          <a:schemeClr val="lt1"/>
        </a:solidFill>
        <a:effectLst/>
      </p:bgPr>
    </p:bg>
    <p:spTree>
      <p:nvGrpSpPr>
        <p:cNvPr id="1" name="Shape 333"/>
        <p:cNvGrpSpPr/>
        <p:nvPr/>
      </p:nvGrpSpPr>
      <p:grpSpPr>
        <a:xfrm>
          <a:off x="0" y="0"/>
          <a:ext cx="0" cy="0"/>
          <a:chOff x="0" y="0"/>
          <a:chExt cx="0" cy="0"/>
        </a:xfrm>
      </p:grpSpPr>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400"/>
              <a:buFont typeface="Georgia"/>
              <a:buNone/>
              <a:defRPr sz="3200">
                <a:solidFill>
                  <a:schemeClr val="tx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7" name="Google Shape;337;p75"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sp>
        <p:nvSpPr>
          <p:cNvPr id="5" name="TextBox 4">
            <a:extLst>
              <a:ext uri="{FF2B5EF4-FFF2-40B4-BE49-F238E27FC236}">
                <a16:creationId xmlns:a16="http://schemas.microsoft.com/office/drawing/2014/main" id="{8CCEB403-7944-3E12-98EF-4CF8D0C3D7ED}"/>
              </a:ext>
            </a:extLst>
          </p:cNvPr>
          <p:cNvSpPr txBox="1"/>
          <p:nvPr userDrawn="1"/>
        </p:nvSpPr>
        <p:spPr>
          <a:xfrm>
            <a:off x="233572"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
        <p:nvSpPr>
          <p:cNvPr id="6" name="TextBox 5">
            <a:extLst>
              <a:ext uri="{FF2B5EF4-FFF2-40B4-BE49-F238E27FC236}">
                <a16:creationId xmlns:a16="http://schemas.microsoft.com/office/drawing/2014/main" id="{90E3DE7A-A5B2-E63F-587F-5D2912B689A3}"/>
              </a:ext>
            </a:extLst>
          </p:cNvPr>
          <p:cNvSpPr txBox="1"/>
          <p:nvPr userDrawn="1"/>
        </p:nvSpPr>
        <p:spPr>
          <a:xfrm>
            <a:off x="11149178"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
        <p:nvSpPr>
          <p:cNvPr id="8" name="Text Placeholder 13">
            <a:extLst>
              <a:ext uri="{FF2B5EF4-FFF2-40B4-BE49-F238E27FC236}">
                <a16:creationId xmlns:a16="http://schemas.microsoft.com/office/drawing/2014/main" id="{47F7C581-74D7-A228-41C0-C83239672062}"/>
              </a:ext>
            </a:extLst>
          </p:cNvPr>
          <p:cNvSpPr>
            <a:spLocks noGrp="1"/>
          </p:cNvSpPr>
          <p:nvPr>
            <p:ph type="body" sz="quarter" idx="11" hasCustomPrompt="1"/>
          </p:nvPr>
        </p:nvSpPr>
        <p:spPr>
          <a:xfrm>
            <a:off x="1358484" y="4564321"/>
            <a:ext cx="7169149" cy="313932"/>
          </a:xfrm>
        </p:spPr>
        <p:txBody>
          <a:bodyPr>
            <a:spAutoFit/>
          </a:bodyPr>
          <a:lstStyle>
            <a:lvl1pPr marL="0" indent="0" algn="r">
              <a:buNone/>
              <a:defRPr sz="1600">
                <a:solidFill>
                  <a:schemeClr val="tx1">
                    <a:lumMod val="50000"/>
                    <a:lumOff val="50000"/>
                  </a:schemeClr>
                </a:solidFill>
              </a:defRPr>
            </a:lvl1pPr>
          </a:lstStyle>
          <a:p>
            <a:pPr lvl="0"/>
            <a:r>
              <a:rPr lang="en-US"/>
              <a:t>— Click to add name</a:t>
            </a:r>
          </a:p>
        </p:txBody>
      </p:sp>
    </p:spTree>
    <p:extLst>
      <p:ext uri="{BB962C8B-B14F-4D97-AF65-F5344CB8AC3E}">
        <p14:creationId xmlns:p14="http://schemas.microsoft.com/office/powerpoint/2010/main" val="213474681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matchingName="Divider1" preserve="1">
  <p:cSld name="Divider1">
    <p:bg>
      <p:bgPr>
        <a:solidFill>
          <a:schemeClr val="tx1"/>
        </a:solidFill>
        <a:effectLst/>
      </p:bgPr>
    </p:bg>
    <p:spTree>
      <p:nvGrpSpPr>
        <p:cNvPr id="1" name="Shape 216"/>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957A04A0-C68D-5656-122E-EEBAFC521596}"/>
              </a:ext>
            </a:extLst>
          </p:cNvPr>
          <p:cNvPicPr>
            <a:picLocks noChangeAspect="1"/>
          </p:cNvPicPr>
          <p:nvPr userDrawn="1"/>
        </p:nvPicPr>
        <p:blipFill>
          <a:blip r:embed="rId2" cstate="email">
            <a:extLst>
              <a:ext uri="{28A0092B-C50C-407E-A947-70E740481C1C}">
                <a14:useLocalDpi xmlns:a14="http://schemas.microsoft.com/office/drawing/2010/main"/>
              </a:ext>
            </a:extLst>
          </a:blip>
          <a:srcRect t="29777" r="29777"/>
          <a:stretch>
            <a:fillRect/>
          </a:stretch>
        </p:blipFill>
        <p:spPr>
          <a:xfrm>
            <a:off x="1" y="0"/>
            <a:ext cx="12192000" cy="6858000"/>
          </a:xfrm>
          <a:prstGeom prst="rect">
            <a:avLst/>
          </a:prstGeom>
        </p:spPr>
      </p:pic>
      <p:sp>
        <p:nvSpPr>
          <p:cNvPr id="218" name="Google Shape;218;p62"/>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9" name="Google Shape;219;p62"/>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220" name="Google Shape;220;p62"/>
          <p:cNvPicPr preferRelativeResize="0"/>
          <p:nvPr userDrawn="1"/>
        </p:nvPicPr>
        <p:blipFill rotWithShape="1">
          <a:blip r:embed="rId3">
            <a:alphaModFix/>
          </a:blip>
          <a:srcRect/>
          <a:stretch/>
        </p:blipFill>
        <p:spPr>
          <a:xfrm>
            <a:off x="10164585" y="6120365"/>
            <a:ext cx="1297704" cy="547919"/>
          </a:xfrm>
          <a:prstGeom prst="rect">
            <a:avLst/>
          </a:prstGeom>
          <a:noFill/>
          <a:ln>
            <a:noFill/>
          </a:ln>
        </p:spPr>
      </p:pic>
      <p:cxnSp>
        <p:nvCxnSpPr>
          <p:cNvPr id="221" name="Google Shape;221;p62"/>
          <p:cNvCxnSpPr/>
          <p:nvPr/>
        </p:nvCxnSpPr>
        <p:spPr>
          <a:xfrm>
            <a:off x="0" y="3701143"/>
            <a:ext cx="8001000" cy="0"/>
          </a:xfrm>
          <a:prstGeom prst="straightConnector1">
            <a:avLst/>
          </a:prstGeom>
          <a:noFill/>
          <a:ln w="38100" cap="flat" cmpd="sng">
            <a:solidFill>
              <a:schemeClr val="accent1"/>
            </a:solidFill>
            <a:prstDash val="solid"/>
            <a:miter lim="800000"/>
            <a:headEnd type="none" w="sm" len="sm"/>
            <a:tailEnd type="none" w="med" len="med"/>
          </a:ln>
        </p:spPr>
      </p:cxnSp>
    </p:spTree>
    <p:extLst>
      <p:ext uri="{BB962C8B-B14F-4D97-AF65-F5344CB8AC3E}">
        <p14:creationId xmlns:p14="http://schemas.microsoft.com/office/powerpoint/2010/main" val="136083927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matchingName="Divider1" preserve="1">
  <p:cSld name="1_Divider1">
    <p:bg>
      <p:bgPr>
        <a:solidFill>
          <a:schemeClr val="tx1"/>
        </a:solidFill>
        <a:effectLst/>
      </p:bgPr>
    </p:bg>
    <p:spTree>
      <p:nvGrpSpPr>
        <p:cNvPr id="1" name="Shape 216"/>
        <p:cNvGrpSpPr/>
        <p:nvPr/>
      </p:nvGrpSpPr>
      <p:grpSpPr>
        <a:xfrm>
          <a:off x="0" y="0"/>
          <a:ext cx="0" cy="0"/>
          <a:chOff x="0" y="0"/>
          <a:chExt cx="0" cy="0"/>
        </a:xfrm>
      </p:grpSpPr>
      <p:sp>
        <p:nvSpPr>
          <p:cNvPr id="218" name="Google Shape;218;p62"/>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9" name="Google Shape;219;p62"/>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220" name="Google Shape;220;p62"/>
          <p:cNvPicPr preferRelativeResize="0"/>
          <p:nvPr userDrawn="1"/>
        </p:nvPicPr>
        <p:blipFill rotWithShape="1">
          <a:blip r:embed="rId2">
            <a:alphaModFix/>
          </a:blip>
          <a:srcRect/>
          <a:stretch/>
        </p:blipFill>
        <p:spPr>
          <a:xfrm>
            <a:off x="10164585" y="6120365"/>
            <a:ext cx="1297704" cy="547919"/>
          </a:xfrm>
          <a:prstGeom prst="rect">
            <a:avLst/>
          </a:prstGeom>
          <a:noFill/>
          <a:ln>
            <a:noFill/>
          </a:ln>
        </p:spPr>
      </p:pic>
      <p:cxnSp>
        <p:nvCxnSpPr>
          <p:cNvPr id="221" name="Google Shape;221;p62"/>
          <p:cNvCxnSpPr/>
          <p:nvPr/>
        </p:nvCxnSpPr>
        <p:spPr>
          <a:xfrm>
            <a:off x="0" y="3701143"/>
            <a:ext cx="8001000" cy="0"/>
          </a:xfrm>
          <a:prstGeom prst="straightConnector1">
            <a:avLst/>
          </a:prstGeom>
          <a:noFill/>
          <a:ln w="38100" cap="flat" cmpd="sng">
            <a:solidFill>
              <a:schemeClr val="accent1"/>
            </a:solidFill>
            <a:prstDash val="solid"/>
            <a:miter lim="800000"/>
            <a:headEnd type="none" w="sm" len="sm"/>
            <a:tailEnd type="none" w="med" len="med"/>
          </a:ln>
        </p:spPr>
      </p:cxnSp>
      <p:pic>
        <p:nvPicPr>
          <p:cNvPr id="222" name="Google Shape;222;p62" descr="A blue and black background&#10;&#10;Description automatically generated"/>
          <p:cNvPicPr preferRelativeResize="0"/>
          <p:nvPr/>
        </p:nvPicPr>
        <p:blipFill rotWithShape="1">
          <a:blip r:embed="rId3">
            <a:alphaModFix/>
          </a:blip>
          <a:srcRect l="88493" t="7481" r="5700" b="50297"/>
          <a:stretch/>
        </p:blipFill>
        <p:spPr>
          <a:xfrm rot="-5400000">
            <a:off x="6038851" y="704848"/>
            <a:ext cx="114299" cy="12192002"/>
          </a:xfrm>
          <a:prstGeom prst="rect">
            <a:avLst/>
          </a:prstGeom>
          <a:noFill/>
          <a:ln>
            <a:noFill/>
          </a:ln>
        </p:spPr>
      </p:pic>
    </p:spTree>
    <p:extLst>
      <p:ext uri="{BB962C8B-B14F-4D97-AF65-F5344CB8AC3E}">
        <p14:creationId xmlns:p14="http://schemas.microsoft.com/office/powerpoint/2010/main" val="213363914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Divider1" preserve="1">
  <p:cSld name="1_Divider1">
    <p:spTree>
      <p:nvGrpSpPr>
        <p:cNvPr id="1" name="Shape 216"/>
        <p:cNvGrpSpPr/>
        <p:nvPr/>
      </p:nvGrpSpPr>
      <p:grpSpPr>
        <a:xfrm>
          <a:off x="0" y="0"/>
          <a:ext cx="0" cy="0"/>
          <a:chOff x="0" y="0"/>
          <a:chExt cx="0" cy="0"/>
        </a:xfrm>
      </p:grpSpPr>
      <p:sp>
        <p:nvSpPr>
          <p:cNvPr id="218" name="Google Shape;218;p62"/>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tx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9" name="Google Shape;219;p62"/>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tx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cxnSp>
        <p:nvCxnSpPr>
          <p:cNvPr id="221" name="Google Shape;221;p62"/>
          <p:cNvCxnSpPr/>
          <p:nvPr/>
        </p:nvCxnSpPr>
        <p:spPr>
          <a:xfrm>
            <a:off x="0" y="3701143"/>
            <a:ext cx="8001000" cy="0"/>
          </a:xfrm>
          <a:prstGeom prst="straightConnector1">
            <a:avLst/>
          </a:prstGeom>
          <a:noFill/>
          <a:ln w="38100" cap="flat" cmpd="sng">
            <a:solidFill>
              <a:schemeClr val="accent1"/>
            </a:solidFill>
            <a:prstDash val="solid"/>
            <a:miter lim="800000"/>
            <a:headEnd type="none" w="sm" len="sm"/>
            <a:tailEnd type="none" w="med" len="med"/>
          </a:ln>
        </p:spPr>
      </p:cxnSp>
      <p:pic>
        <p:nvPicPr>
          <p:cNvPr id="222" name="Google Shape;222;p62"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sp>
        <p:nvSpPr>
          <p:cNvPr id="2" name="Rectangle 1">
            <a:extLst>
              <a:ext uri="{FF2B5EF4-FFF2-40B4-BE49-F238E27FC236}">
                <a16:creationId xmlns:a16="http://schemas.microsoft.com/office/drawing/2014/main" id="{19532A55-83AF-1041-0301-A8CA8FAF35C3}"/>
              </a:ext>
            </a:extLst>
          </p:cNvPr>
          <p:cNvSpPr/>
          <p:nvPr userDrawn="1"/>
        </p:nvSpPr>
        <p:spPr>
          <a:xfrm>
            <a:off x="831850" y="6330462"/>
            <a:ext cx="2855895" cy="3315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13593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matchingName="Divider5" preserve="1">
  <p:cSld name="Divider5">
    <p:spTree>
      <p:nvGrpSpPr>
        <p:cNvPr id="1" name="Shape 245"/>
        <p:cNvGrpSpPr/>
        <p:nvPr/>
      </p:nvGrpSpPr>
      <p:grpSpPr>
        <a:xfrm>
          <a:off x="0" y="0"/>
          <a:ext cx="0" cy="0"/>
          <a:chOff x="0" y="0"/>
          <a:chExt cx="0" cy="0"/>
        </a:xfrm>
      </p:grpSpPr>
      <p:pic>
        <p:nvPicPr>
          <p:cNvPr id="246" name="Google Shape;246;p66" descr="A hand holding a pipette over a petri dish&#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0" y="-1"/>
            <a:ext cx="12192000" cy="6858001"/>
          </a:xfrm>
          <a:prstGeom prst="rect">
            <a:avLst/>
          </a:prstGeom>
          <a:noFill/>
          <a:ln>
            <a:noFill/>
          </a:ln>
        </p:spPr>
      </p:pic>
      <p:sp>
        <p:nvSpPr>
          <p:cNvPr id="247" name="Google Shape;247;p66"/>
          <p:cNvSpPr/>
          <p:nvPr/>
        </p:nvSpPr>
        <p:spPr>
          <a:xfrm>
            <a:off x="0" y="0"/>
            <a:ext cx="12192000" cy="6858000"/>
          </a:xfrm>
          <a:prstGeom prst="rect">
            <a:avLst/>
          </a:prstGeom>
          <a:gradFill>
            <a:gsLst>
              <a:gs pos="0">
                <a:srgbClr val="000000">
                  <a:alpha val="24705"/>
                </a:srgbClr>
              </a:gs>
              <a:gs pos="100000">
                <a:srgbClr val="000000">
                  <a:alpha val="60000"/>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8" name="Google Shape;248;p66"/>
          <p:cNvSpPr/>
          <p:nvPr/>
        </p:nvSpPr>
        <p:spPr>
          <a:xfrm>
            <a:off x="0" y="0"/>
            <a:ext cx="12191999" cy="6857995"/>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249" name="Google Shape;249;p66"/>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50" name="Google Shape;250;p66"/>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252" name="Google Shape;252;p66"/>
          <p:cNvPicPr preferRelativeResize="0"/>
          <p:nvPr/>
        </p:nvPicPr>
        <p:blipFill rotWithShape="1">
          <a:blip r:embed="rId3">
            <a:alphaModFix/>
          </a:blip>
          <a:srcRect/>
          <a:stretch/>
        </p:blipFill>
        <p:spPr>
          <a:xfrm>
            <a:off x="10164585" y="6120365"/>
            <a:ext cx="1297704" cy="547919"/>
          </a:xfrm>
          <a:prstGeom prst="rect">
            <a:avLst/>
          </a:prstGeom>
          <a:noFill/>
          <a:ln>
            <a:noFill/>
          </a:ln>
        </p:spPr>
      </p:pic>
      <p:cxnSp>
        <p:nvCxnSpPr>
          <p:cNvPr id="2" name="Google Shape;275;p69">
            <a:extLst>
              <a:ext uri="{FF2B5EF4-FFF2-40B4-BE49-F238E27FC236}">
                <a16:creationId xmlns:a16="http://schemas.microsoft.com/office/drawing/2014/main" id="{3C0FC943-C81F-142C-C3F5-675A294C9F5E}"/>
              </a:ext>
            </a:extLst>
          </p:cNvPr>
          <p:cNvCxnSpPr/>
          <p:nvPr userDrawn="1"/>
        </p:nvCxnSpPr>
        <p:spPr>
          <a:xfrm>
            <a:off x="0" y="3711303"/>
            <a:ext cx="8001000" cy="0"/>
          </a:xfrm>
          <a:prstGeom prst="straightConnector1">
            <a:avLst/>
          </a:prstGeom>
          <a:noFill/>
          <a:ln w="38100" cap="flat" cmpd="sng">
            <a:solidFill>
              <a:schemeClr val="accent1"/>
            </a:solidFill>
            <a:prstDash val="solid"/>
            <a:miter lim="800000"/>
            <a:headEnd type="none" w="sm" len="sm"/>
            <a:tailEnd type="none" w="med" len="med"/>
          </a:ln>
        </p:spPr>
      </p:cxnSp>
    </p:spTree>
    <p:extLst>
      <p:ext uri="{BB962C8B-B14F-4D97-AF65-F5344CB8AC3E}">
        <p14:creationId xmlns:p14="http://schemas.microsoft.com/office/powerpoint/2010/main" val="31545076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matchingName="Divider8" preserve="1">
  <p:cSld name="Divider8">
    <p:spTree>
      <p:nvGrpSpPr>
        <p:cNvPr id="1" name="Shape 269"/>
        <p:cNvGrpSpPr/>
        <p:nvPr/>
      </p:nvGrpSpPr>
      <p:grpSpPr>
        <a:xfrm>
          <a:off x="0" y="0"/>
          <a:ext cx="0" cy="0"/>
          <a:chOff x="0" y="0"/>
          <a:chExt cx="0" cy="0"/>
        </a:xfrm>
      </p:grpSpPr>
      <p:pic>
        <p:nvPicPr>
          <p:cNvPr id="270" name="Google Shape;270;p6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5400000">
            <a:off x="2667000" y="-2667001"/>
            <a:ext cx="6858000" cy="12191999"/>
          </a:xfrm>
          <a:prstGeom prst="rect">
            <a:avLst/>
          </a:prstGeom>
          <a:noFill/>
          <a:ln>
            <a:noFill/>
          </a:ln>
        </p:spPr>
      </p:pic>
      <p:sp>
        <p:nvSpPr>
          <p:cNvPr id="271" name="Google Shape;271;p69"/>
          <p:cNvSpPr/>
          <p:nvPr/>
        </p:nvSpPr>
        <p:spPr>
          <a:xfrm>
            <a:off x="-2" y="0"/>
            <a:ext cx="12192000" cy="6858000"/>
          </a:xfrm>
          <a:prstGeom prst="rect">
            <a:avLst/>
          </a:prstGeom>
          <a:gradFill>
            <a:gsLst>
              <a:gs pos="0">
                <a:srgbClr val="000000">
                  <a:alpha val="24705"/>
                </a:srgbClr>
              </a:gs>
              <a:gs pos="15000">
                <a:srgbClr val="000000">
                  <a:alpha val="60000"/>
                </a:srgbClr>
              </a:gs>
              <a:gs pos="100000">
                <a:srgbClr val="000000">
                  <a:alpha val="60000"/>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2" name="Google Shape;272;p69"/>
          <p:cNvSpPr/>
          <p:nvPr/>
        </p:nvSpPr>
        <p:spPr>
          <a:xfrm>
            <a:off x="-3" y="0"/>
            <a:ext cx="12192004" cy="6857999"/>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273" name="Google Shape;273;p69"/>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74" name="Google Shape;274;p69"/>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cxnSp>
        <p:nvCxnSpPr>
          <p:cNvPr id="275" name="Google Shape;275;p69"/>
          <p:cNvCxnSpPr/>
          <p:nvPr/>
        </p:nvCxnSpPr>
        <p:spPr>
          <a:xfrm>
            <a:off x="0" y="3711303"/>
            <a:ext cx="8001000" cy="0"/>
          </a:xfrm>
          <a:prstGeom prst="straightConnector1">
            <a:avLst/>
          </a:prstGeom>
          <a:noFill/>
          <a:ln w="38100" cap="flat" cmpd="sng">
            <a:solidFill>
              <a:schemeClr val="accent1"/>
            </a:solidFill>
            <a:prstDash val="solid"/>
            <a:miter lim="800000"/>
            <a:headEnd type="none" w="sm" len="sm"/>
            <a:tailEnd type="none" w="med" len="med"/>
          </a:ln>
        </p:spPr>
      </p:cxnSp>
      <p:pic>
        <p:nvPicPr>
          <p:cNvPr id="276" name="Google Shape;276;p69"/>
          <p:cNvPicPr preferRelativeResize="0"/>
          <p:nvPr/>
        </p:nvPicPr>
        <p:blipFill rotWithShape="1">
          <a:blip r:embed="rId3">
            <a:alphaModFix/>
          </a:blip>
          <a:srcRect/>
          <a:stretch/>
        </p:blipFill>
        <p:spPr>
          <a:xfrm>
            <a:off x="10164585" y="6120365"/>
            <a:ext cx="1297704" cy="547919"/>
          </a:xfrm>
          <a:prstGeom prst="rect">
            <a:avLst/>
          </a:prstGeom>
          <a:noFill/>
          <a:ln>
            <a:noFill/>
          </a:ln>
        </p:spPr>
      </p:pic>
    </p:spTree>
    <p:extLst>
      <p:ext uri="{BB962C8B-B14F-4D97-AF65-F5344CB8AC3E}">
        <p14:creationId xmlns:p14="http://schemas.microsoft.com/office/powerpoint/2010/main" val="42732546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matchingName="1_Divider2" preserve="1" userDrawn="1">
  <p:cSld name="1_Divider2">
    <p:spTree>
      <p:nvGrpSpPr>
        <p:cNvPr id="1" name="Shape 223"/>
        <p:cNvGrpSpPr/>
        <p:nvPr/>
      </p:nvGrpSpPr>
      <p:grpSpPr>
        <a:xfrm>
          <a:off x="0" y="0"/>
          <a:ext cx="0" cy="0"/>
          <a:chOff x="0" y="0"/>
          <a:chExt cx="0" cy="0"/>
        </a:xfrm>
      </p:grpSpPr>
      <p:pic>
        <p:nvPicPr>
          <p:cNvPr id="4" name="Picture 3">
            <a:extLst>
              <a:ext uri="{FF2B5EF4-FFF2-40B4-BE49-F238E27FC236}">
                <a16:creationId xmlns:a16="http://schemas.microsoft.com/office/drawing/2014/main" id="{007CD7E1-5D48-EC86-40D9-0D5487F9E04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25" name="Google Shape;225;p63"/>
          <p:cNvSpPr/>
          <p:nvPr/>
        </p:nvSpPr>
        <p:spPr>
          <a:xfrm>
            <a:off x="1" y="0"/>
            <a:ext cx="11911128" cy="6858000"/>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229" name="Google Shape;229;p63"/>
          <p:cNvPicPr preferRelativeResize="0"/>
          <p:nvPr/>
        </p:nvPicPr>
        <p:blipFill rotWithShape="1">
          <a:blip r:embed="rId3">
            <a:alphaModFix/>
          </a:blip>
          <a:srcRect/>
          <a:stretch/>
        </p:blipFill>
        <p:spPr>
          <a:xfrm>
            <a:off x="10164585" y="6120365"/>
            <a:ext cx="1297704" cy="547919"/>
          </a:xfrm>
          <a:prstGeom prst="rect">
            <a:avLst/>
          </a:prstGeom>
          <a:noFill/>
          <a:ln>
            <a:noFill/>
          </a:ln>
        </p:spPr>
      </p:pic>
      <p:sp>
        <p:nvSpPr>
          <p:cNvPr id="5" name="Google Shape;241;p65">
            <a:extLst>
              <a:ext uri="{FF2B5EF4-FFF2-40B4-BE49-F238E27FC236}">
                <a16:creationId xmlns:a16="http://schemas.microsoft.com/office/drawing/2014/main" id="{48AD4DE7-6DBF-1F15-59B2-258741E88ACC}"/>
              </a:ext>
            </a:extLst>
          </p:cNvPr>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6" name="Google Shape;242;p65">
            <a:extLst>
              <a:ext uri="{FF2B5EF4-FFF2-40B4-BE49-F238E27FC236}">
                <a16:creationId xmlns:a16="http://schemas.microsoft.com/office/drawing/2014/main" id="{4FDA6316-9C7F-F4B8-5370-3CA9783F8979}"/>
              </a:ext>
            </a:extLst>
          </p:cNvPr>
          <p:cNvSpPr txBox="1">
            <a:spLocks noGrp="1"/>
          </p:cNvSpPr>
          <p:nvPr>
            <p:ph type="body" idx="1"/>
          </p:nvPr>
        </p:nvSpPr>
        <p:spPr>
          <a:xfrm>
            <a:off x="831850" y="3558656"/>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extLst>
      <p:ext uri="{BB962C8B-B14F-4D97-AF65-F5344CB8AC3E}">
        <p14:creationId xmlns:p14="http://schemas.microsoft.com/office/powerpoint/2010/main" val="1104745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9267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matchingName="1_Divider2" preserve="1" userDrawn="1">
  <p:cSld name="2_Divider2">
    <p:spTree>
      <p:nvGrpSpPr>
        <p:cNvPr id="1" name="Shape 223"/>
        <p:cNvGrpSpPr/>
        <p:nvPr/>
      </p:nvGrpSpPr>
      <p:grpSpPr>
        <a:xfrm>
          <a:off x="0" y="0"/>
          <a:ext cx="0" cy="0"/>
          <a:chOff x="0" y="0"/>
          <a:chExt cx="0" cy="0"/>
        </a:xfrm>
      </p:grpSpPr>
      <p:pic>
        <p:nvPicPr>
          <p:cNvPr id="4" name="Picture 3">
            <a:extLst>
              <a:ext uri="{FF2B5EF4-FFF2-40B4-BE49-F238E27FC236}">
                <a16:creationId xmlns:a16="http://schemas.microsoft.com/office/drawing/2014/main" id="{59B417B5-DC75-9F6B-262D-B10D9A5E429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5" name="Google Shape;225;p63"/>
          <p:cNvSpPr/>
          <p:nvPr/>
        </p:nvSpPr>
        <p:spPr>
          <a:xfrm>
            <a:off x="1" y="0"/>
            <a:ext cx="11911128" cy="6857999"/>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229" name="Google Shape;229;p63"/>
          <p:cNvPicPr preferRelativeResize="0"/>
          <p:nvPr/>
        </p:nvPicPr>
        <p:blipFill rotWithShape="1">
          <a:blip r:embed="rId3">
            <a:alphaModFix/>
          </a:blip>
          <a:srcRect/>
          <a:stretch/>
        </p:blipFill>
        <p:spPr>
          <a:xfrm>
            <a:off x="10164585" y="6120365"/>
            <a:ext cx="1297704" cy="547919"/>
          </a:xfrm>
          <a:prstGeom prst="rect">
            <a:avLst/>
          </a:prstGeom>
          <a:noFill/>
          <a:ln>
            <a:noFill/>
          </a:ln>
        </p:spPr>
      </p:pic>
      <p:sp>
        <p:nvSpPr>
          <p:cNvPr id="5" name="Google Shape;241;p65">
            <a:extLst>
              <a:ext uri="{FF2B5EF4-FFF2-40B4-BE49-F238E27FC236}">
                <a16:creationId xmlns:a16="http://schemas.microsoft.com/office/drawing/2014/main" id="{F72D1ED8-ECF1-ACF1-6E63-06FABC00A4DB}"/>
              </a:ext>
            </a:extLst>
          </p:cNvPr>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6" name="Google Shape;242;p65">
            <a:extLst>
              <a:ext uri="{FF2B5EF4-FFF2-40B4-BE49-F238E27FC236}">
                <a16:creationId xmlns:a16="http://schemas.microsoft.com/office/drawing/2014/main" id="{8BF2CEF7-F3BD-5D84-8640-02D73D25BC78}"/>
              </a:ext>
            </a:extLst>
          </p:cNvPr>
          <p:cNvSpPr txBox="1">
            <a:spLocks noGrp="1"/>
          </p:cNvSpPr>
          <p:nvPr>
            <p:ph type="body" idx="1"/>
          </p:nvPr>
        </p:nvSpPr>
        <p:spPr>
          <a:xfrm>
            <a:off x="831850" y="3558656"/>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extLst>
      <p:ext uri="{BB962C8B-B14F-4D97-AF65-F5344CB8AC3E}">
        <p14:creationId xmlns:p14="http://schemas.microsoft.com/office/powerpoint/2010/main" val="187659231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matchingName="1_Divider2" preserve="1" userDrawn="1">
  <p:cSld name="2_Divider2">
    <p:spTree>
      <p:nvGrpSpPr>
        <p:cNvPr id="1" name="Shape 223"/>
        <p:cNvGrpSpPr/>
        <p:nvPr/>
      </p:nvGrpSpPr>
      <p:grpSpPr>
        <a:xfrm>
          <a:off x="0" y="0"/>
          <a:ext cx="0" cy="0"/>
          <a:chOff x="0" y="0"/>
          <a:chExt cx="0" cy="0"/>
        </a:xfrm>
      </p:grpSpPr>
      <p:pic>
        <p:nvPicPr>
          <p:cNvPr id="3" name="Picture 2">
            <a:extLst>
              <a:ext uri="{FF2B5EF4-FFF2-40B4-BE49-F238E27FC236}">
                <a16:creationId xmlns:a16="http://schemas.microsoft.com/office/drawing/2014/main" id="{B224925A-588D-D365-833A-2E660D6FD00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816" y="0"/>
            <a:ext cx="12181184" cy="6858000"/>
          </a:xfrm>
          <a:prstGeom prst="rect">
            <a:avLst/>
          </a:prstGeom>
        </p:spPr>
      </p:pic>
      <p:sp>
        <p:nvSpPr>
          <p:cNvPr id="225" name="Google Shape;225;p63"/>
          <p:cNvSpPr/>
          <p:nvPr/>
        </p:nvSpPr>
        <p:spPr>
          <a:xfrm>
            <a:off x="1" y="0"/>
            <a:ext cx="11911128" cy="6858000"/>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229" name="Google Shape;229;p63"/>
          <p:cNvPicPr preferRelativeResize="0"/>
          <p:nvPr/>
        </p:nvPicPr>
        <p:blipFill rotWithShape="1">
          <a:blip r:embed="rId3">
            <a:alphaModFix/>
          </a:blip>
          <a:srcRect/>
          <a:stretch/>
        </p:blipFill>
        <p:spPr>
          <a:xfrm>
            <a:off x="10164585" y="6120365"/>
            <a:ext cx="1297704" cy="547919"/>
          </a:xfrm>
          <a:prstGeom prst="rect">
            <a:avLst/>
          </a:prstGeom>
          <a:noFill/>
          <a:ln>
            <a:noFill/>
          </a:ln>
        </p:spPr>
      </p:pic>
      <p:sp>
        <p:nvSpPr>
          <p:cNvPr id="7" name="Google Shape;241;p65">
            <a:extLst>
              <a:ext uri="{FF2B5EF4-FFF2-40B4-BE49-F238E27FC236}">
                <a16:creationId xmlns:a16="http://schemas.microsoft.com/office/drawing/2014/main" id="{B62E361F-F492-7A41-D85C-F134CF7EB738}"/>
              </a:ext>
            </a:extLst>
          </p:cNvPr>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8" name="Google Shape;242;p65">
            <a:extLst>
              <a:ext uri="{FF2B5EF4-FFF2-40B4-BE49-F238E27FC236}">
                <a16:creationId xmlns:a16="http://schemas.microsoft.com/office/drawing/2014/main" id="{3DE56642-05C4-1F6C-50B0-CF5E2B52EEBA}"/>
              </a:ext>
            </a:extLst>
          </p:cNvPr>
          <p:cNvSpPr txBox="1">
            <a:spLocks noGrp="1"/>
          </p:cNvSpPr>
          <p:nvPr>
            <p:ph type="body" idx="1"/>
          </p:nvPr>
        </p:nvSpPr>
        <p:spPr>
          <a:xfrm>
            <a:off x="831850" y="3558656"/>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extLst>
      <p:ext uri="{BB962C8B-B14F-4D97-AF65-F5344CB8AC3E}">
        <p14:creationId xmlns:p14="http://schemas.microsoft.com/office/powerpoint/2010/main" val="274205388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matchingName="Divider4" preserve="1">
  <p:cSld name="Divider4">
    <p:spTree>
      <p:nvGrpSpPr>
        <p:cNvPr id="1" name="Shape 237"/>
        <p:cNvGrpSpPr/>
        <p:nvPr/>
      </p:nvGrpSpPr>
      <p:grpSpPr>
        <a:xfrm>
          <a:off x="0" y="0"/>
          <a:ext cx="0" cy="0"/>
          <a:chOff x="0" y="0"/>
          <a:chExt cx="0" cy="0"/>
        </a:xfrm>
      </p:grpSpPr>
      <p:pic>
        <p:nvPicPr>
          <p:cNvPr id="4" name="Picture 3">
            <a:extLst>
              <a:ext uri="{FF2B5EF4-FFF2-40B4-BE49-F238E27FC236}">
                <a16:creationId xmlns:a16="http://schemas.microsoft.com/office/drawing/2014/main" id="{3A47031C-B524-5C74-9E43-0A9E0C7266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39" name="Google Shape;239;p65"/>
          <p:cNvSpPr/>
          <p:nvPr userDrawn="1"/>
        </p:nvSpPr>
        <p:spPr>
          <a:xfrm>
            <a:off x="-4" y="0"/>
            <a:ext cx="12192000" cy="6858000"/>
          </a:xfrm>
          <a:prstGeom prst="rect">
            <a:avLst/>
          </a:prstGeom>
          <a:gradFill>
            <a:gsLst>
              <a:gs pos="50000">
                <a:srgbClr val="000000">
                  <a:alpha val="0"/>
                </a:srgbClr>
              </a:gs>
              <a:gs pos="100000">
                <a:srgbClr val="000000">
                  <a:alpha val="59562"/>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0" name="Google Shape;240;p65"/>
          <p:cNvSpPr/>
          <p:nvPr userDrawn="1"/>
        </p:nvSpPr>
        <p:spPr>
          <a:xfrm>
            <a:off x="0" y="2"/>
            <a:ext cx="11911128" cy="6857998"/>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7" name="Google Shape;240;p65">
            <a:extLst>
              <a:ext uri="{FF2B5EF4-FFF2-40B4-BE49-F238E27FC236}">
                <a16:creationId xmlns:a16="http://schemas.microsoft.com/office/drawing/2014/main" id="{AB5810DA-CA88-96A8-6D56-8053FA9B3C97}"/>
              </a:ext>
            </a:extLst>
          </p:cNvPr>
          <p:cNvSpPr/>
          <p:nvPr userDrawn="1"/>
        </p:nvSpPr>
        <p:spPr>
          <a:xfrm rot="10800000">
            <a:off x="7160821" y="3978234"/>
            <a:ext cx="5031176" cy="2879764"/>
          </a:xfrm>
          <a:prstGeom prst="roundRect">
            <a:avLst>
              <a:gd name="adj" fmla="val 0"/>
            </a:avLst>
          </a:prstGeom>
          <a:gradFill>
            <a:gsLst>
              <a:gs pos="58000">
                <a:srgbClr val="000000">
                  <a:alpha val="0"/>
                </a:srgbClr>
              </a:gs>
              <a:gs pos="99000">
                <a:srgbClr val="000000">
                  <a:alpha val="84313"/>
                </a:srgbClr>
              </a:gs>
              <a:gs pos="100000">
                <a:srgbClr val="000000">
                  <a:alpha val="84313"/>
                </a:srgbClr>
              </a:gs>
            </a:gsLst>
            <a:lin ang="150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6" name="Google Shape;239;p65">
            <a:extLst>
              <a:ext uri="{FF2B5EF4-FFF2-40B4-BE49-F238E27FC236}">
                <a16:creationId xmlns:a16="http://schemas.microsoft.com/office/drawing/2014/main" id="{B6D57F1B-516A-8568-E877-FD6134EDBC70}"/>
              </a:ext>
            </a:extLst>
          </p:cNvPr>
          <p:cNvSpPr/>
          <p:nvPr userDrawn="1"/>
        </p:nvSpPr>
        <p:spPr>
          <a:xfrm flipH="1">
            <a:off x="4049485" y="4429496"/>
            <a:ext cx="8142511" cy="2428505"/>
          </a:xfrm>
          <a:prstGeom prst="rect">
            <a:avLst/>
          </a:prstGeom>
          <a:gradFill>
            <a:gsLst>
              <a:gs pos="58000">
                <a:srgbClr val="000000">
                  <a:alpha val="0"/>
                </a:srgbClr>
              </a:gs>
              <a:gs pos="99000">
                <a:srgbClr val="000000">
                  <a:alpha val="50956"/>
                </a:srgbClr>
              </a:gs>
            </a:gsLst>
            <a:lin ang="6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1" name="Google Shape;241;p65"/>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42" name="Google Shape;242;p65"/>
          <p:cNvSpPr txBox="1">
            <a:spLocks noGrp="1"/>
          </p:cNvSpPr>
          <p:nvPr>
            <p:ph type="body" idx="1"/>
          </p:nvPr>
        </p:nvSpPr>
        <p:spPr>
          <a:xfrm>
            <a:off x="831850" y="3558656"/>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244" name="Google Shape;244;p65"/>
          <p:cNvPicPr preferRelativeResize="0"/>
          <p:nvPr userDrawn="1"/>
        </p:nvPicPr>
        <p:blipFill rotWithShape="1">
          <a:blip r:embed="rId3">
            <a:alphaModFix/>
          </a:blip>
          <a:srcRect/>
          <a:stretch/>
        </p:blipFill>
        <p:spPr>
          <a:xfrm>
            <a:off x="10164585" y="6120365"/>
            <a:ext cx="1297704" cy="547919"/>
          </a:xfrm>
          <a:prstGeom prst="rect">
            <a:avLst/>
          </a:prstGeom>
          <a:noFill/>
          <a:ln>
            <a:noFill/>
          </a:ln>
        </p:spPr>
      </p:pic>
    </p:spTree>
    <p:extLst>
      <p:ext uri="{BB962C8B-B14F-4D97-AF65-F5344CB8AC3E}">
        <p14:creationId xmlns:p14="http://schemas.microsoft.com/office/powerpoint/2010/main" val="118463678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Four Part Time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0693FA-BAB2-1BE6-87B1-BCAD0977C171}"/>
              </a:ext>
            </a:extLst>
          </p:cNvPr>
          <p:cNvSpPr/>
          <p:nvPr userDrawn="1"/>
        </p:nvSpPr>
        <p:spPr>
          <a:xfrm>
            <a:off x="0" y="2768048"/>
            <a:ext cx="12192000" cy="23022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61;p44">
            <a:extLst>
              <a:ext uri="{FF2B5EF4-FFF2-40B4-BE49-F238E27FC236}">
                <a16:creationId xmlns:a16="http://schemas.microsoft.com/office/drawing/2014/main" id="{FA343798-D87B-859F-2C10-B36718892B78}"/>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3"/>
            <a:ext cx="3982615" cy="9133340"/>
          </a:xfrm>
          <a:prstGeom prst="rect">
            <a:avLst/>
          </a:prstGeom>
          <a:noFill/>
          <a:ln>
            <a:noFill/>
          </a:ln>
        </p:spPr>
      </p:pic>
      <p:sp>
        <p:nvSpPr>
          <p:cNvPr id="2" name="Title 1">
            <a:extLst>
              <a:ext uri="{FF2B5EF4-FFF2-40B4-BE49-F238E27FC236}">
                <a16:creationId xmlns:a16="http://schemas.microsoft.com/office/drawing/2014/main" id="{2446F34E-4ACD-BB78-1EF7-4E82B1EAA48B}"/>
              </a:ext>
            </a:extLst>
          </p:cNvPr>
          <p:cNvSpPr>
            <a:spLocks noGrp="1"/>
          </p:cNvSpPr>
          <p:nvPr>
            <p:ph type="title" hasCustomPrompt="1"/>
          </p:nvPr>
        </p:nvSpPr>
        <p:spPr/>
        <p:txBody>
          <a:bodyPr/>
          <a:lstStyle/>
          <a:p>
            <a:r>
              <a:rPr lang="en-US"/>
              <a:t>Click to add title</a:t>
            </a:r>
          </a:p>
        </p:txBody>
      </p:sp>
      <p:sp>
        <p:nvSpPr>
          <p:cNvPr id="10" name="Google Shape;188;p59">
            <a:extLst>
              <a:ext uri="{FF2B5EF4-FFF2-40B4-BE49-F238E27FC236}">
                <a16:creationId xmlns:a16="http://schemas.microsoft.com/office/drawing/2014/main" id="{CE89D0F8-FD01-802A-F837-9672F2C2EA9E}"/>
              </a:ext>
            </a:extLst>
          </p:cNvPr>
          <p:cNvSpPr txBox="1">
            <a:spLocks noGrp="1"/>
          </p:cNvSpPr>
          <p:nvPr>
            <p:ph type="body" idx="1"/>
          </p:nvPr>
        </p:nvSpPr>
        <p:spPr>
          <a:xfrm>
            <a:off x="838581" y="2000544"/>
            <a:ext cx="2355732" cy="45764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600"/>
              </a:spcBef>
              <a:spcAft>
                <a:spcPts val="0"/>
              </a:spcAft>
              <a:buSzPts val="1800"/>
              <a:buFont typeface="Arial" panose="020B0604020202020204" pitchFamily="34" charset="0"/>
              <a:buNone/>
              <a:tabLst/>
              <a:defRPr sz="1800" b="1" i="0">
                <a:solidFill>
                  <a:schemeClr val="dk1">
                    <a:alpha val="60000"/>
                  </a:schemeClr>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 name="Google Shape;195;p59">
            <a:extLst>
              <a:ext uri="{FF2B5EF4-FFF2-40B4-BE49-F238E27FC236}">
                <a16:creationId xmlns:a16="http://schemas.microsoft.com/office/drawing/2014/main" id="{B8920ADC-6750-9BDE-FFA8-E1A42F3952A3}"/>
              </a:ext>
            </a:extLst>
          </p:cNvPr>
          <p:cNvSpPr txBox="1">
            <a:spLocks noGrp="1"/>
          </p:cNvSpPr>
          <p:nvPr>
            <p:ph type="body" idx="8"/>
          </p:nvPr>
        </p:nvSpPr>
        <p:spPr>
          <a:xfrm>
            <a:off x="838581" y="3212983"/>
            <a:ext cx="2355732" cy="283910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 name="Google Shape;188;p59">
            <a:extLst>
              <a:ext uri="{FF2B5EF4-FFF2-40B4-BE49-F238E27FC236}">
                <a16:creationId xmlns:a16="http://schemas.microsoft.com/office/drawing/2014/main" id="{3CA1A0D8-E065-C6B5-DC26-1022ABAE886C}"/>
              </a:ext>
            </a:extLst>
          </p:cNvPr>
          <p:cNvSpPr txBox="1">
            <a:spLocks noGrp="1"/>
          </p:cNvSpPr>
          <p:nvPr>
            <p:ph type="body" idx="10"/>
          </p:nvPr>
        </p:nvSpPr>
        <p:spPr>
          <a:xfrm>
            <a:off x="3560238" y="2000544"/>
            <a:ext cx="2355732" cy="45764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600"/>
              </a:spcBef>
              <a:spcAft>
                <a:spcPts val="0"/>
              </a:spcAft>
              <a:buSzPts val="1800"/>
              <a:buFont typeface="Arial" panose="020B0604020202020204" pitchFamily="34" charset="0"/>
              <a:buNone/>
              <a:tabLst/>
              <a:defRPr sz="1800" b="1" i="0">
                <a:solidFill>
                  <a:schemeClr val="accent4"/>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 name="Google Shape;195;p59">
            <a:extLst>
              <a:ext uri="{FF2B5EF4-FFF2-40B4-BE49-F238E27FC236}">
                <a16:creationId xmlns:a16="http://schemas.microsoft.com/office/drawing/2014/main" id="{601800FA-6EB2-F542-0E25-75B33D5D6337}"/>
              </a:ext>
            </a:extLst>
          </p:cNvPr>
          <p:cNvSpPr txBox="1">
            <a:spLocks noGrp="1"/>
          </p:cNvSpPr>
          <p:nvPr>
            <p:ph type="body" idx="11"/>
          </p:nvPr>
        </p:nvSpPr>
        <p:spPr>
          <a:xfrm>
            <a:off x="3560238" y="3212983"/>
            <a:ext cx="2355732" cy="283910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4"/>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88;p59">
            <a:extLst>
              <a:ext uri="{FF2B5EF4-FFF2-40B4-BE49-F238E27FC236}">
                <a16:creationId xmlns:a16="http://schemas.microsoft.com/office/drawing/2014/main" id="{4E5DBDE4-6F54-095C-F5E8-0514C33F9713}"/>
              </a:ext>
            </a:extLst>
          </p:cNvPr>
          <p:cNvSpPr txBox="1">
            <a:spLocks noGrp="1"/>
          </p:cNvSpPr>
          <p:nvPr>
            <p:ph type="body" idx="12"/>
          </p:nvPr>
        </p:nvSpPr>
        <p:spPr>
          <a:xfrm>
            <a:off x="8994317" y="2000544"/>
            <a:ext cx="2355731" cy="45764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600"/>
              </a:spcBef>
              <a:spcAft>
                <a:spcPts val="0"/>
              </a:spcAft>
              <a:buSzPts val="1800"/>
              <a:buFont typeface="Arial" panose="020B0604020202020204" pitchFamily="34" charset="0"/>
              <a:buNone/>
              <a:tabLst/>
              <a:defRPr sz="1800" b="1" i="0">
                <a:solidFill>
                  <a:schemeClr val="accent3"/>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95;p59">
            <a:extLst>
              <a:ext uri="{FF2B5EF4-FFF2-40B4-BE49-F238E27FC236}">
                <a16:creationId xmlns:a16="http://schemas.microsoft.com/office/drawing/2014/main" id="{09C67709-0260-06BB-C04C-92F99E822076}"/>
              </a:ext>
            </a:extLst>
          </p:cNvPr>
          <p:cNvSpPr txBox="1">
            <a:spLocks noGrp="1"/>
          </p:cNvSpPr>
          <p:nvPr>
            <p:ph type="body" idx="13"/>
          </p:nvPr>
        </p:nvSpPr>
        <p:spPr>
          <a:xfrm>
            <a:off x="8994317" y="3212983"/>
            <a:ext cx="2355731" cy="283910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3"/>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88;p59">
            <a:extLst>
              <a:ext uri="{FF2B5EF4-FFF2-40B4-BE49-F238E27FC236}">
                <a16:creationId xmlns:a16="http://schemas.microsoft.com/office/drawing/2014/main" id="{3956AA18-6FA3-20FF-9998-9D5A5D52E3DC}"/>
              </a:ext>
            </a:extLst>
          </p:cNvPr>
          <p:cNvSpPr txBox="1">
            <a:spLocks noGrp="1"/>
          </p:cNvSpPr>
          <p:nvPr>
            <p:ph type="body" idx="14"/>
          </p:nvPr>
        </p:nvSpPr>
        <p:spPr>
          <a:xfrm>
            <a:off x="6281895" y="2000544"/>
            <a:ext cx="2355732" cy="45764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600"/>
              </a:spcBef>
              <a:spcAft>
                <a:spcPts val="0"/>
              </a:spcAft>
              <a:buSzPts val="1800"/>
              <a:buFont typeface="Arial" panose="020B0604020202020204" pitchFamily="34" charset="0"/>
              <a:buNone/>
              <a:tabLst/>
              <a:defRPr sz="1800" b="1"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95;p59">
            <a:extLst>
              <a:ext uri="{FF2B5EF4-FFF2-40B4-BE49-F238E27FC236}">
                <a16:creationId xmlns:a16="http://schemas.microsoft.com/office/drawing/2014/main" id="{6DBB0FFD-D8B8-1357-9414-81A47309352D}"/>
              </a:ext>
            </a:extLst>
          </p:cNvPr>
          <p:cNvSpPr txBox="1">
            <a:spLocks noGrp="1"/>
          </p:cNvSpPr>
          <p:nvPr>
            <p:ph type="body" idx="15"/>
          </p:nvPr>
        </p:nvSpPr>
        <p:spPr>
          <a:xfrm>
            <a:off x="6281895" y="3212983"/>
            <a:ext cx="2355732" cy="283910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tx2"/>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1" name="Group 20">
            <a:extLst>
              <a:ext uri="{FF2B5EF4-FFF2-40B4-BE49-F238E27FC236}">
                <a16:creationId xmlns:a16="http://schemas.microsoft.com/office/drawing/2014/main" id="{FBCB8FB1-C1E4-E7DB-0969-6D244C7D1BD9}"/>
              </a:ext>
            </a:extLst>
          </p:cNvPr>
          <p:cNvGrpSpPr/>
          <p:nvPr userDrawn="1"/>
        </p:nvGrpSpPr>
        <p:grpSpPr>
          <a:xfrm>
            <a:off x="662791" y="2549236"/>
            <a:ext cx="2706550" cy="501279"/>
            <a:chOff x="662791" y="2385359"/>
            <a:chExt cx="2706550" cy="501279"/>
          </a:xfrm>
        </p:grpSpPr>
        <p:sp>
          <p:nvSpPr>
            <p:cNvPr id="6" name="Rectangle 5">
              <a:extLst>
                <a:ext uri="{FF2B5EF4-FFF2-40B4-BE49-F238E27FC236}">
                  <a16:creationId xmlns:a16="http://schemas.microsoft.com/office/drawing/2014/main" id="{79E4122E-933C-38C5-51FB-D8A78160FE36}"/>
                </a:ext>
              </a:extLst>
            </p:cNvPr>
            <p:cNvSpPr/>
            <p:nvPr userDrawn="1"/>
          </p:nvSpPr>
          <p:spPr>
            <a:xfrm>
              <a:off x="662791" y="2604172"/>
              <a:ext cx="2706550" cy="2302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80;p70">
              <a:extLst>
                <a:ext uri="{FF2B5EF4-FFF2-40B4-BE49-F238E27FC236}">
                  <a16:creationId xmlns:a16="http://schemas.microsoft.com/office/drawing/2014/main" id="{B18E7CE8-7245-0274-97FC-5832CE15C0A2}"/>
                </a:ext>
              </a:extLst>
            </p:cNvPr>
            <p:cNvSpPr/>
            <p:nvPr userDrawn="1"/>
          </p:nvSpPr>
          <p:spPr>
            <a:xfrm>
              <a:off x="1848714" y="2551932"/>
              <a:ext cx="334706" cy="334706"/>
            </a:xfrm>
            <a:prstGeom prst="ellipse">
              <a:avLst/>
            </a:prstGeom>
            <a:solidFill>
              <a:schemeClr val="accent1"/>
            </a:solid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600" b="0" i="0" u="none" strike="noStrike" cap="none">
                <a:solidFill>
                  <a:schemeClr val="lt1"/>
                </a:solidFill>
                <a:latin typeface="Century Gothic" panose="020B0502020202020204" pitchFamily="34" charset="0"/>
                <a:ea typeface="Century Gothic"/>
                <a:cs typeface="Century Gothic"/>
                <a:sym typeface="Century Gothic"/>
              </a:endParaRPr>
            </a:p>
          </p:txBody>
        </p:sp>
        <p:cxnSp>
          <p:nvCxnSpPr>
            <p:cNvPr id="20" name="Straight Arrow Connector 19">
              <a:extLst>
                <a:ext uri="{FF2B5EF4-FFF2-40B4-BE49-F238E27FC236}">
                  <a16:creationId xmlns:a16="http://schemas.microsoft.com/office/drawing/2014/main" id="{3B25B3D9-869F-758D-1B0E-43727F539535}"/>
                </a:ext>
              </a:extLst>
            </p:cNvPr>
            <p:cNvCxnSpPr>
              <a:cxnSpLocks/>
            </p:cNvCxnSpPr>
            <p:nvPr userDrawn="1"/>
          </p:nvCxnSpPr>
          <p:spPr>
            <a:xfrm flipV="1">
              <a:off x="2015000" y="2385359"/>
              <a:ext cx="0" cy="333925"/>
            </a:xfrm>
            <a:prstGeom prst="straightConnector1">
              <a:avLst/>
            </a:prstGeom>
            <a:ln w="25400">
              <a:tailEnd type="oval"/>
            </a:ln>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2C0CDA27-FB24-73EF-64AF-8802F96109AF}"/>
              </a:ext>
            </a:extLst>
          </p:cNvPr>
          <p:cNvGrpSpPr/>
          <p:nvPr userDrawn="1"/>
        </p:nvGrpSpPr>
        <p:grpSpPr>
          <a:xfrm>
            <a:off x="3369341" y="2549236"/>
            <a:ext cx="2718705" cy="501279"/>
            <a:chOff x="650636" y="2385359"/>
            <a:chExt cx="2718705" cy="501279"/>
          </a:xfrm>
        </p:grpSpPr>
        <p:sp>
          <p:nvSpPr>
            <p:cNvPr id="19" name="Rectangle 18">
              <a:extLst>
                <a:ext uri="{FF2B5EF4-FFF2-40B4-BE49-F238E27FC236}">
                  <a16:creationId xmlns:a16="http://schemas.microsoft.com/office/drawing/2014/main" id="{5D7278BB-88C0-8821-D558-3931A25E22B0}"/>
                </a:ext>
              </a:extLst>
            </p:cNvPr>
            <p:cNvSpPr/>
            <p:nvPr userDrawn="1"/>
          </p:nvSpPr>
          <p:spPr>
            <a:xfrm>
              <a:off x="650636" y="2604172"/>
              <a:ext cx="2718705" cy="23022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280;p70">
              <a:extLst>
                <a:ext uri="{FF2B5EF4-FFF2-40B4-BE49-F238E27FC236}">
                  <a16:creationId xmlns:a16="http://schemas.microsoft.com/office/drawing/2014/main" id="{9AF52D52-7F2B-4CA6-998F-F0AD2B3B3539}"/>
                </a:ext>
              </a:extLst>
            </p:cNvPr>
            <p:cNvSpPr/>
            <p:nvPr userDrawn="1"/>
          </p:nvSpPr>
          <p:spPr>
            <a:xfrm>
              <a:off x="1848714" y="2551932"/>
              <a:ext cx="334706" cy="334706"/>
            </a:xfrm>
            <a:prstGeom prst="ellipse">
              <a:avLst/>
            </a:prstGeom>
            <a:solidFill>
              <a:schemeClr val="accent4"/>
            </a:solid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600" b="0" i="0" u="none" strike="noStrike" cap="none">
                <a:solidFill>
                  <a:schemeClr val="lt1"/>
                </a:solidFill>
                <a:latin typeface="Century Gothic" panose="020B0502020202020204" pitchFamily="34" charset="0"/>
                <a:ea typeface="Century Gothic"/>
                <a:cs typeface="Century Gothic"/>
                <a:sym typeface="Century Gothic"/>
              </a:endParaRPr>
            </a:p>
          </p:txBody>
        </p:sp>
        <p:cxnSp>
          <p:nvCxnSpPr>
            <p:cNvPr id="27" name="Straight Arrow Connector 26">
              <a:extLst>
                <a:ext uri="{FF2B5EF4-FFF2-40B4-BE49-F238E27FC236}">
                  <a16:creationId xmlns:a16="http://schemas.microsoft.com/office/drawing/2014/main" id="{A45C93E5-433F-9B63-BE71-2F1DFA96EEAE}"/>
                </a:ext>
              </a:extLst>
            </p:cNvPr>
            <p:cNvCxnSpPr>
              <a:cxnSpLocks/>
            </p:cNvCxnSpPr>
            <p:nvPr userDrawn="1"/>
          </p:nvCxnSpPr>
          <p:spPr>
            <a:xfrm flipV="1">
              <a:off x="2015000" y="2385359"/>
              <a:ext cx="0" cy="333925"/>
            </a:xfrm>
            <a:prstGeom prst="straightConnector1">
              <a:avLst/>
            </a:prstGeom>
            <a:ln w="25400">
              <a:solidFill>
                <a:schemeClr val="accent4"/>
              </a:solidFill>
              <a:tailEnd type="oval"/>
            </a:ln>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5ACD43ED-9F81-CE64-7C4F-678647F99704}"/>
              </a:ext>
            </a:extLst>
          </p:cNvPr>
          <p:cNvGrpSpPr/>
          <p:nvPr userDrawn="1"/>
        </p:nvGrpSpPr>
        <p:grpSpPr>
          <a:xfrm>
            <a:off x="6088047" y="2549236"/>
            <a:ext cx="2718704" cy="501279"/>
            <a:chOff x="650637" y="2385359"/>
            <a:chExt cx="2718704" cy="501279"/>
          </a:xfrm>
        </p:grpSpPr>
        <p:sp>
          <p:nvSpPr>
            <p:cNvPr id="29" name="Rectangle 28">
              <a:extLst>
                <a:ext uri="{FF2B5EF4-FFF2-40B4-BE49-F238E27FC236}">
                  <a16:creationId xmlns:a16="http://schemas.microsoft.com/office/drawing/2014/main" id="{DCF9F867-380D-88A9-B94E-D9A1A87B3A76}"/>
                </a:ext>
              </a:extLst>
            </p:cNvPr>
            <p:cNvSpPr/>
            <p:nvPr userDrawn="1"/>
          </p:nvSpPr>
          <p:spPr>
            <a:xfrm>
              <a:off x="650637" y="2604172"/>
              <a:ext cx="2718704" cy="23022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Google Shape;280;p70">
              <a:extLst>
                <a:ext uri="{FF2B5EF4-FFF2-40B4-BE49-F238E27FC236}">
                  <a16:creationId xmlns:a16="http://schemas.microsoft.com/office/drawing/2014/main" id="{CAB8D657-3DC1-5B48-B2E1-44EC36765E06}"/>
                </a:ext>
              </a:extLst>
            </p:cNvPr>
            <p:cNvSpPr/>
            <p:nvPr userDrawn="1"/>
          </p:nvSpPr>
          <p:spPr>
            <a:xfrm>
              <a:off x="1848714" y="2551932"/>
              <a:ext cx="334706" cy="334706"/>
            </a:xfrm>
            <a:prstGeom prst="ellipse">
              <a:avLst/>
            </a:prstGeom>
            <a:solidFill>
              <a:schemeClr val="tx1"/>
            </a:solid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600" b="0" i="0" u="none" strike="noStrike" cap="none">
                <a:solidFill>
                  <a:schemeClr val="lt1"/>
                </a:solidFill>
                <a:latin typeface="Century Gothic" panose="020B0502020202020204" pitchFamily="34" charset="0"/>
                <a:ea typeface="Century Gothic"/>
                <a:cs typeface="Century Gothic"/>
                <a:sym typeface="Century Gothic"/>
              </a:endParaRPr>
            </a:p>
          </p:txBody>
        </p:sp>
        <p:cxnSp>
          <p:nvCxnSpPr>
            <p:cNvPr id="39" name="Straight Arrow Connector 38">
              <a:extLst>
                <a:ext uri="{FF2B5EF4-FFF2-40B4-BE49-F238E27FC236}">
                  <a16:creationId xmlns:a16="http://schemas.microsoft.com/office/drawing/2014/main" id="{DF94AB81-35B4-0194-BB00-4347ED14C200}"/>
                </a:ext>
              </a:extLst>
            </p:cNvPr>
            <p:cNvCxnSpPr>
              <a:cxnSpLocks/>
            </p:cNvCxnSpPr>
            <p:nvPr userDrawn="1"/>
          </p:nvCxnSpPr>
          <p:spPr>
            <a:xfrm flipV="1">
              <a:off x="2015000" y="2385359"/>
              <a:ext cx="0" cy="333925"/>
            </a:xfrm>
            <a:prstGeom prst="straightConnector1">
              <a:avLst/>
            </a:prstGeom>
            <a:ln w="25400">
              <a:solidFill>
                <a:schemeClr val="tx1"/>
              </a:solidFill>
              <a:tailEnd type="oval"/>
            </a:ln>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A532FA88-2690-1013-F62A-BDD1CAFFE43C}"/>
              </a:ext>
            </a:extLst>
          </p:cNvPr>
          <p:cNvGrpSpPr/>
          <p:nvPr userDrawn="1"/>
        </p:nvGrpSpPr>
        <p:grpSpPr>
          <a:xfrm>
            <a:off x="8806750" y="2549236"/>
            <a:ext cx="2718707" cy="501279"/>
            <a:chOff x="650634" y="2385359"/>
            <a:chExt cx="2718707" cy="501279"/>
          </a:xfrm>
        </p:grpSpPr>
        <p:sp>
          <p:nvSpPr>
            <p:cNvPr id="41" name="Rectangle 40">
              <a:extLst>
                <a:ext uri="{FF2B5EF4-FFF2-40B4-BE49-F238E27FC236}">
                  <a16:creationId xmlns:a16="http://schemas.microsoft.com/office/drawing/2014/main" id="{C5678BD7-9336-3687-7B08-42BD1FE85AFA}"/>
                </a:ext>
              </a:extLst>
            </p:cNvPr>
            <p:cNvSpPr/>
            <p:nvPr userDrawn="1"/>
          </p:nvSpPr>
          <p:spPr>
            <a:xfrm>
              <a:off x="650634" y="2604172"/>
              <a:ext cx="2718707" cy="23022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Google Shape;280;p70">
              <a:extLst>
                <a:ext uri="{FF2B5EF4-FFF2-40B4-BE49-F238E27FC236}">
                  <a16:creationId xmlns:a16="http://schemas.microsoft.com/office/drawing/2014/main" id="{7CE178BE-B6C3-8CB2-4799-1C0468866306}"/>
                </a:ext>
              </a:extLst>
            </p:cNvPr>
            <p:cNvSpPr/>
            <p:nvPr userDrawn="1"/>
          </p:nvSpPr>
          <p:spPr>
            <a:xfrm>
              <a:off x="1848714" y="2551932"/>
              <a:ext cx="334706" cy="334706"/>
            </a:xfrm>
            <a:prstGeom prst="ellipse">
              <a:avLst/>
            </a:prstGeom>
            <a:solidFill>
              <a:schemeClr val="accent3"/>
            </a:solid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600" b="0" i="0" u="none" strike="noStrike" cap="none">
                <a:solidFill>
                  <a:schemeClr val="lt1"/>
                </a:solidFill>
                <a:latin typeface="Century Gothic" panose="020B0502020202020204" pitchFamily="34" charset="0"/>
                <a:ea typeface="Century Gothic"/>
                <a:cs typeface="Century Gothic"/>
                <a:sym typeface="Century Gothic"/>
              </a:endParaRPr>
            </a:p>
          </p:txBody>
        </p:sp>
        <p:cxnSp>
          <p:nvCxnSpPr>
            <p:cNvPr id="43" name="Straight Arrow Connector 42">
              <a:extLst>
                <a:ext uri="{FF2B5EF4-FFF2-40B4-BE49-F238E27FC236}">
                  <a16:creationId xmlns:a16="http://schemas.microsoft.com/office/drawing/2014/main" id="{F017E948-3618-C513-88DF-FF6278DEB57A}"/>
                </a:ext>
              </a:extLst>
            </p:cNvPr>
            <p:cNvCxnSpPr>
              <a:cxnSpLocks/>
            </p:cNvCxnSpPr>
            <p:nvPr userDrawn="1"/>
          </p:nvCxnSpPr>
          <p:spPr>
            <a:xfrm flipV="1">
              <a:off x="2015000" y="2385359"/>
              <a:ext cx="0" cy="333925"/>
            </a:xfrm>
            <a:prstGeom prst="straightConnector1">
              <a:avLst/>
            </a:prstGeom>
            <a:ln w="25400">
              <a:solidFill>
                <a:schemeClr val="accent3"/>
              </a:solidFill>
              <a:tailEnd type="ova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303710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matchingName="7_Section Header" preserve="1">
  <p:cSld name="8_Section Header">
    <p:bg>
      <p:bgPr>
        <a:solidFill>
          <a:schemeClr val="tx1"/>
        </a:solidFill>
        <a:effectLst/>
      </p:bgPr>
    </p:bg>
    <p:spTree>
      <p:nvGrpSpPr>
        <p:cNvPr id="1" name="Shape 333"/>
        <p:cNvGrpSpPr/>
        <p:nvPr/>
      </p:nvGrpSpPr>
      <p:grpSpPr>
        <a:xfrm>
          <a:off x="0" y="0"/>
          <a:ext cx="0" cy="0"/>
          <a:chOff x="0" y="0"/>
          <a:chExt cx="0" cy="0"/>
        </a:xfrm>
      </p:grpSpPr>
      <p:pic>
        <p:nvPicPr>
          <p:cNvPr id="336" name="Google Shape;336;p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0800000">
            <a:off x="5022846" y="-1"/>
            <a:ext cx="7169151" cy="5359400"/>
          </a:xfrm>
          <a:prstGeom prst="rect">
            <a:avLst/>
          </a:prstGeom>
          <a:noFill/>
          <a:ln>
            <a:noFill/>
          </a:ln>
        </p:spPr>
      </p:pic>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400"/>
              <a:buFont typeface="Georgia"/>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7" name="Google Shape;337;p75" descr="A blue and black background&#10;&#10;Description automatically generated"/>
          <p:cNvPicPr preferRelativeResize="0"/>
          <p:nvPr/>
        </p:nvPicPr>
        <p:blipFill rotWithShape="1">
          <a:blip r:embed="rId3">
            <a:alphaModFix/>
          </a:blip>
          <a:srcRect l="88493" t="7481" r="5700" b="50297"/>
          <a:stretch/>
        </p:blipFill>
        <p:spPr>
          <a:xfrm rot="-5400000">
            <a:off x="6038851" y="704848"/>
            <a:ext cx="114299" cy="12192002"/>
          </a:xfrm>
          <a:prstGeom prst="rect">
            <a:avLst/>
          </a:prstGeom>
          <a:noFill/>
          <a:ln>
            <a:noFill/>
          </a:ln>
        </p:spPr>
      </p:pic>
      <p:pic>
        <p:nvPicPr>
          <p:cNvPr id="338" name="Google Shape;338;p75"/>
          <p:cNvPicPr preferRelativeResize="0"/>
          <p:nvPr/>
        </p:nvPicPr>
        <p:blipFill rotWithShape="1">
          <a:blip r:embed="rId4">
            <a:alphaModFix/>
          </a:blip>
          <a:srcRect/>
          <a:stretch/>
        </p:blipFill>
        <p:spPr>
          <a:xfrm>
            <a:off x="10164585" y="6120365"/>
            <a:ext cx="1297704" cy="547919"/>
          </a:xfrm>
          <a:prstGeom prst="rect">
            <a:avLst/>
          </a:prstGeom>
          <a:noFill/>
          <a:ln>
            <a:noFill/>
          </a:ln>
        </p:spPr>
      </p:pic>
    </p:spTree>
    <p:extLst>
      <p:ext uri="{BB962C8B-B14F-4D97-AF65-F5344CB8AC3E}">
        <p14:creationId xmlns:p14="http://schemas.microsoft.com/office/powerpoint/2010/main" val="362642372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matchingName="7_Section Header" preserve="1">
  <p:cSld name="8_Section Header">
    <p:bg>
      <p:bgPr>
        <a:solidFill>
          <a:schemeClr val="tx1"/>
        </a:solidFill>
        <a:effectLst/>
      </p:bgPr>
    </p:bg>
    <p:spTree>
      <p:nvGrpSpPr>
        <p:cNvPr id="1" name="Shape 333"/>
        <p:cNvGrpSpPr/>
        <p:nvPr/>
      </p:nvGrpSpPr>
      <p:grpSpPr>
        <a:xfrm>
          <a:off x="0" y="0"/>
          <a:ext cx="0" cy="0"/>
          <a:chOff x="0" y="0"/>
          <a:chExt cx="0" cy="0"/>
        </a:xfrm>
      </p:grpSpPr>
      <p:pic>
        <p:nvPicPr>
          <p:cNvPr id="3" name="Picture 2" descr="A blue and black background&#10;&#10;AI-generated content may be incorrect.">
            <a:extLst>
              <a:ext uri="{FF2B5EF4-FFF2-40B4-BE49-F238E27FC236}">
                <a16:creationId xmlns:a16="http://schemas.microsoft.com/office/drawing/2014/main" id="{68EAF9E5-15D7-D93A-958F-F6E7336A7D65}"/>
              </a:ext>
            </a:extLst>
          </p:cNvPr>
          <p:cNvPicPr>
            <a:picLocks noChangeAspect="1"/>
          </p:cNvPicPr>
          <p:nvPr userDrawn="1"/>
        </p:nvPicPr>
        <p:blipFill>
          <a:blip r:embed="rId2" cstate="email">
            <a:extLst>
              <a:ext uri="{28A0092B-C50C-407E-A947-70E740481C1C}">
                <a14:useLocalDpi xmlns:a14="http://schemas.microsoft.com/office/drawing/2010/main"/>
              </a:ext>
            </a:extLst>
          </a:blip>
          <a:srcRect t="29777" r="29777"/>
          <a:stretch>
            <a:fillRect/>
          </a:stretch>
        </p:blipFill>
        <p:spPr>
          <a:xfrm>
            <a:off x="1" y="0"/>
            <a:ext cx="12192000" cy="6858000"/>
          </a:xfrm>
          <a:prstGeom prst="rect">
            <a:avLst/>
          </a:prstGeom>
        </p:spPr>
      </p:pic>
      <p:pic>
        <p:nvPicPr>
          <p:cNvPr id="336" name="Google Shape;336;p7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0800000">
            <a:off x="5022846" y="-1"/>
            <a:ext cx="7169151" cy="5359400"/>
          </a:xfrm>
          <a:prstGeom prst="rect">
            <a:avLst/>
          </a:prstGeom>
          <a:noFill/>
          <a:ln>
            <a:noFill/>
          </a:ln>
        </p:spPr>
      </p:pic>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400"/>
              <a:buFont typeface="Georgia"/>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8" name="Google Shape;338;p75"/>
          <p:cNvPicPr preferRelativeResize="0"/>
          <p:nvPr/>
        </p:nvPicPr>
        <p:blipFill rotWithShape="1">
          <a:blip r:embed="rId4">
            <a:alphaModFix/>
          </a:blip>
          <a:srcRect/>
          <a:stretch/>
        </p:blipFill>
        <p:spPr>
          <a:xfrm>
            <a:off x="10164585" y="6120365"/>
            <a:ext cx="1297704" cy="547919"/>
          </a:xfrm>
          <a:prstGeom prst="rect">
            <a:avLst/>
          </a:prstGeom>
          <a:noFill/>
          <a:ln>
            <a:noFill/>
          </a:ln>
        </p:spPr>
      </p:pic>
    </p:spTree>
    <p:extLst>
      <p:ext uri="{BB962C8B-B14F-4D97-AF65-F5344CB8AC3E}">
        <p14:creationId xmlns:p14="http://schemas.microsoft.com/office/powerpoint/2010/main" val="282595336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7_Section Header" preserve="1">
  <p:cSld name="8_Section Header">
    <p:bg>
      <p:bgPr>
        <a:solidFill>
          <a:schemeClr val="bg1"/>
        </a:solidFill>
        <a:effectLst/>
      </p:bgPr>
    </p:bg>
    <p:spTree>
      <p:nvGrpSpPr>
        <p:cNvPr id="1" name="Shape 333"/>
        <p:cNvGrpSpPr/>
        <p:nvPr/>
      </p:nvGrpSpPr>
      <p:grpSpPr>
        <a:xfrm>
          <a:off x="0" y="0"/>
          <a:ext cx="0" cy="0"/>
          <a:chOff x="0" y="0"/>
          <a:chExt cx="0" cy="0"/>
        </a:xfrm>
      </p:grpSpPr>
      <p:pic>
        <p:nvPicPr>
          <p:cNvPr id="336" name="Google Shape;336;p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0800000">
            <a:off x="5022846" y="-1"/>
            <a:ext cx="7169151" cy="5359400"/>
          </a:xfrm>
          <a:prstGeom prst="rect">
            <a:avLst/>
          </a:prstGeom>
          <a:noFill/>
          <a:ln>
            <a:noFill/>
          </a:ln>
        </p:spPr>
      </p:pic>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400"/>
              <a:buFont typeface="Georgia"/>
              <a:buNone/>
              <a:defRPr sz="5400">
                <a:solidFill>
                  <a:schemeClr val="tx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7" name="Google Shape;337;p75" descr="A blue and black background&#10;&#10;Description automatically generated"/>
          <p:cNvPicPr preferRelativeResize="0"/>
          <p:nvPr/>
        </p:nvPicPr>
        <p:blipFill rotWithShape="1">
          <a:blip r:embed="rId3">
            <a:alphaModFix/>
          </a:blip>
          <a:srcRect l="88493" t="7481" r="5700" b="50297"/>
          <a:stretch/>
        </p:blipFill>
        <p:spPr>
          <a:xfrm rot="-5400000">
            <a:off x="6038851" y="704848"/>
            <a:ext cx="114299" cy="12192002"/>
          </a:xfrm>
          <a:prstGeom prst="rect">
            <a:avLst/>
          </a:prstGeom>
          <a:noFill/>
          <a:ln>
            <a:noFill/>
          </a:ln>
        </p:spPr>
      </p:pic>
      <p:sp>
        <p:nvSpPr>
          <p:cNvPr id="2" name="Rectangle 1">
            <a:extLst>
              <a:ext uri="{FF2B5EF4-FFF2-40B4-BE49-F238E27FC236}">
                <a16:creationId xmlns:a16="http://schemas.microsoft.com/office/drawing/2014/main" id="{F87BA2BD-372C-01DC-26C3-F889D67CF1C3}"/>
              </a:ext>
            </a:extLst>
          </p:cNvPr>
          <p:cNvSpPr/>
          <p:nvPr userDrawn="1"/>
        </p:nvSpPr>
        <p:spPr>
          <a:xfrm>
            <a:off x="743578" y="6390751"/>
            <a:ext cx="3014506" cy="2914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79959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6784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53643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183091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0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5" name="Picture 34" descr="A close up of an object&#10;&#10;Description automatically generated">
            <a:extLst>
              <a:ext uri="{FF2B5EF4-FFF2-40B4-BE49-F238E27FC236}">
                <a16:creationId xmlns:a16="http://schemas.microsoft.com/office/drawing/2014/main" id="{87D85C84-1E21-4EF0-B6B7-B1C5A425968D}"/>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3" name="Rectangle 22">
            <a:extLst>
              <a:ext uri="{FF2B5EF4-FFF2-40B4-BE49-F238E27FC236}">
                <a16:creationId xmlns:a16="http://schemas.microsoft.com/office/drawing/2014/main" id="{CC0B2D55-82D7-4441-B7D4-2C2D2ED7F645}"/>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5B78BB6-C14F-482D-9E8F-45C1A69E04CC}"/>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a:xfrm>
            <a:off x="358775" y="214133"/>
            <a:ext cx="11472863" cy="677523"/>
          </a:xfrm>
        </p:spPr>
        <p:txBody>
          <a:bodyPr>
            <a:normAutofit/>
          </a:bodyPr>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447A29F-643C-4190-A838-D065557CF119}"/>
              </a:ext>
            </a:extLst>
          </p:cNvPr>
          <p:cNvSpPr>
            <a:spLocks noGrp="1"/>
          </p:cNvSpPr>
          <p:nvPr>
            <p:ph idx="1"/>
          </p:nvPr>
        </p:nvSpPr>
        <p:spPr>
          <a:xfrm>
            <a:off x="358775" y="1079500"/>
            <a:ext cx="11472863" cy="5165725"/>
          </a:xfrm>
        </p:spPr>
        <p:txBody>
          <a:bodyPr/>
          <a:lstStyle>
            <a:lvl1pPr marL="0" indent="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7B64BC0-C64C-4A17-A6A8-C82F3C4E80DE}"/>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21AD83DC-F8CA-42C7-B21F-4866D6F8DAAD}"/>
              </a:ext>
            </a:extLst>
          </p:cNvPr>
          <p:cNvSpPr>
            <a:spLocks noGrp="1"/>
          </p:cNvSpPr>
          <p:nvPr>
            <p:ph type="sldNum" sz="quarter" idx="12"/>
          </p:nvPr>
        </p:nvSpPr>
        <p:spPr/>
        <p:txBody>
          <a:bodyPr/>
          <a:lstStyle/>
          <a:p>
            <a:fld id="{C7CDA862-96DC-4F2E-B8EE-450732EFABAA}" type="slidenum">
              <a:rPr lang="en-GB" smtClean="0"/>
              <a:t>‹#›</a:t>
            </a:fld>
            <a:endParaRPr lang="en-GB"/>
          </a:p>
        </p:txBody>
      </p:sp>
      <p:sp>
        <p:nvSpPr>
          <p:cNvPr id="4" name="TextBox 3">
            <a:extLst>
              <a:ext uri="{FF2B5EF4-FFF2-40B4-BE49-F238E27FC236}">
                <a16:creationId xmlns:a16="http://schemas.microsoft.com/office/drawing/2014/main" id="{ED292034-3885-4E97-9345-92BF090A2844}"/>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08382E0F-423E-495F-8566-40C481B632C1}"/>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09303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33589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151726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106082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312913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44351847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55054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351457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05760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4538569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445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p:cSld name="Title Slide 1/2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1884691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Title Slide Blue">
    <p:bg>
      <p:bgPr>
        <a:solidFill>
          <a:schemeClr val="tx1"/>
        </a:solidFill>
        <a:effectLst/>
      </p:bgPr>
    </p:bg>
    <p:spTree>
      <p:nvGrpSpPr>
        <p:cNvPr id="1" name=""/>
        <p:cNvGrpSpPr/>
        <p:nvPr/>
      </p:nvGrpSpPr>
      <p:grpSpPr>
        <a:xfrm>
          <a:off x="0" y="0"/>
          <a:ext cx="0" cy="0"/>
          <a:chOff x="0" y="0"/>
          <a:chExt cx="0" cy="0"/>
        </a:xfrm>
      </p:grpSpPr>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8140948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Title Slide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88608479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p:cSld name="Title Slide Blue 1/2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67830119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p:cSld name="Title Slide ODL">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93031217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p:cSld name="Title Slide 1/2 Image OD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84054900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Title Slide Blue ODL">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15699371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Title Slide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426739234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p:cSld name="Title Slide Blue 1/2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09153286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p:cSld name="Divider Lay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5"/>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Divider layouts</a:t>
            </a:r>
          </a:p>
        </p:txBody>
      </p:sp>
    </p:spTree>
    <p:extLst>
      <p:ext uri="{BB962C8B-B14F-4D97-AF65-F5344CB8AC3E}">
        <p14:creationId xmlns:p14="http://schemas.microsoft.com/office/powerpoint/2010/main" val="112566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8788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D86FA2C-F8A6-90E8-5782-DF29638FC6C0}"/>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2">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tx1"/>
                </a:solidFill>
              </a:defRPr>
            </a:lvl1pPr>
          </a:lstStyle>
          <a:p>
            <a:r>
              <a:rPr lang="en-US" dirty="0"/>
              <a:t>This slide is for a divider, statement or takeaway.</a:t>
            </a:r>
          </a:p>
        </p:txBody>
      </p:sp>
    </p:spTree>
    <p:extLst>
      <p:ext uri="{BB962C8B-B14F-4D97-AF65-F5344CB8AC3E}">
        <p14:creationId xmlns:p14="http://schemas.microsoft.com/office/powerpoint/2010/main" val="87227823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Section Header Blue">
    <p:bg>
      <p:bgPr>
        <a:solidFill>
          <a:schemeClr val="tx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66FADEA-3B1D-38EC-A06D-527B0A9E3ADB}"/>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1">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bg1"/>
                </a:solidFill>
              </a:defRPr>
            </a:lvl1pPr>
          </a:lstStyle>
          <a:p>
            <a:r>
              <a:rPr lang="en-US" dirty="0"/>
              <a:t>This slide is for a divider, statement or takeaway.</a:t>
            </a:r>
          </a:p>
        </p:txBody>
      </p:sp>
    </p:spTree>
    <p:extLst>
      <p:ext uri="{BB962C8B-B14F-4D97-AF65-F5344CB8AC3E}">
        <p14:creationId xmlns:p14="http://schemas.microsoft.com/office/powerpoint/2010/main" val="421608255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p:cSld name="Title Only +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Only + Content layouts</a:t>
            </a:r>
          </a:p>
        </p:txBody>
      </p:sp>
    </p:spTree>
    <p:extLst>
      <p:ext uri="{BB962C8B-B14F-4D97-AF65-F5344CB8AC3E}">
        <p14:creationId xmlns:p14="http://schemas.microsoft.com/office/powerpoint/2010/main" val="240169141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898236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0064512"/>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6622742"/>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5212373"/>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Four Charts">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1"/>
            <a:ext cx="11184423" cy="545670"/>
          </a:xfrm>
        </p:spPr>
        <p:txBody>
          <a:bodyPr vert="horz"/>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lvl1pPr>
          </a:lstStyle>
          <a:p>
            <a:pPr lvl="0"/>
            <a:r>
              <a:rPr lang="en-US" dirty="0"/>
              <a:t>Chart title</a:t>
            </a:r>
          </a:p>
        </p:txBody>
      </p:sp>
    </p:spTree>
    <p:extLst>
      <p:ext uri="{BB962C8B-B14F-4D97-AF65-F5344CB8AC3E}">
        <p14:creationId xmlns:p14="http://schemas.microsoft.com/office/powerpoint/2010/main" val="2708026665"/>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49624364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31857266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86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Title and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813705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3858294"/>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1740750"/>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8429395"/>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Four Charts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1"/>
            <a:ext cx="11184423" cy="545670"/>
          </a:xfrm>
        </p:spPr>
        <p:txBody>
          <a:bodyPr vert="horz"/>
          <a:lstStyle>
            <a:lvl1pPr>
              <a:defRPr>
                <a:solidFill>
                  <a:schemeClr val="bg1"/>
                </a:solidFill>
              </a:defRPr>
            </a:lvl1pPr>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solidFill>
                  <a:schemeClr val="bg1"/>
                </a:solidFill>
              </a:defRPr>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solidFill>
                  <a:schemeClr val="bg1"/>
                </a:solidFill>
              </a:defRPr>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solidFill>
                  <a:schemeClr val="bg1"/>
                </a:solidFill>
              </a:defRPr>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solidFill>
                  <a:schemeClr val="bg1"/>
                </a:solidFill>
              </a:defRPr>
            </a:lvl1pPr>
          </a:lstStyle>
          <a:p>
            <a:pPr lvl="0"/>
            <a:r>
              <a:rPr lang="en-US" dirty="0"/>
              <a:t>Chart title</a:t>
            </a:r>
          </a:p>
        </p:txBody>
      </p:sp>
    </p:spTree>
    <p:extLst>
      <p:ext uri="{BB962C8B-B14F-4D97-AF65-F5344CB8AC3E}">
        <p14:creationId xmlns:p14="http://schemas.microsoft.com/office/powerpoint/2010/main" val="2705531471"/>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188334146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Blank Blu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21604302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p:cSld name="Content Title Eyebrow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and Subtitle-Above layouts</a:t>
            </a:r>
          </a:p>
        </p:txBody>
      </p:sp>
    </p:spTree>
    <p:extLst>
      <p:ext uri="{BB962C8B-B14F-4D97-AF65-F5344CB8AC3E}">
        <p14:creationId xmlns:p14="http://schemas.microsoft.com/office/powerpoint/2010/main" val="41206833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Subtitle-A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277074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Subtitle-A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3286891"/>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23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p:cSld name="Subtitle-A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7"/>
            <a:ext cx="5126736" cy="555813"/>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4648147"/>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Subtitle-A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4562364"/>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Subtitle-A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5681024"/>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Subtitle-A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77964392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Subtitle-A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359180804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Subtitle-A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8965"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bg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4310243"/>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Subtitle-A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tx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427777"/>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Subtitle-A +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421340"/>
            <a:ext cx="11184422" cy="295276"/>
          </a:xfrm>
        </p:spPr>
        <p:txBody>
          <a:bodyPr anchor="b"/>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743682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Subtitle-A + 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8203742"/>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Subtitle-A + 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0029554"/>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10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Subtitle-A + 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85670"/>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Subtitle-A + 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350746766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p:cSld name="Content Title and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and Subtitle-Below layouts</a:t>
            </a:r>
          </a:p>
        </p:txBody>
      </p:sp>
    </p:spTree>
    <p:extLst>
      <p:ext uri="{BB962C8B-B14F-4D97-AF65-F5344CB8AC3E}">
        <p14:creationId xmlns:p14="http://schemas.microsoft.com/office/powerpoint/2010/main" val="299337753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Subtitle-B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5" name="Title 4">
            <a:extLst>
              <a:ext uri="{FF2B5EF4-FFF2-40B4-BE49-F238E27FC236}">
                <a16:creationId xmlns:a16="http://schemas.microsoft.com/office/drawing/2014/main" id="{39313C93-2B4C-9844-9284-03EC104B15BA}"/>
              </a:ext>
            </a:extLst>
          </p:cNvPr>
          <p:cNvSpPr>
            <a:spLocks noGrp="1"/>
          </p:cNvSpPr>
          <p:nvPr>
            <p:ph type="title" hasCustomPrompt="1"/>
          </p:nvPr>
        </p:nvSpPr>
        <p:spPr>
          <a:xfrm>
            <a:off x="512063" y="457201"/>
            <a:ext cx="11184423" cy="557784"/>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25230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Subtitle-B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8300553"/>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p:cSld name="Subtitle-B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0"/>
            <a:ext cx="5126736" cy="555813"/>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6154638"/>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Subtitle-B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352123"/>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Subtitle-B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4508164"/>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Subtitle-B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95660869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Subtitle-B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3867749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50568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Subtitle-B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0"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bg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slide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3982828"/>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Subtitle-B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tx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slide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9055769"/>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Subtitle-B +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284957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Subtitle-B + 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9258954"/>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Subtitle-B + 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2745551"/>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Subtitle-B + 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5713241"/>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Subtitle-B + 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46100546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p:cSld name="Special lay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Special layouts</a:t>
            </a:r>
          </a:p>
        </p:txBody>
      </p:sp>
    </p:spTree>
    <p:extLst>
      <p:ext uri="{BB962C8B-B14F-4D97-AF65-F5344CB8AC3E}">
        <p14:creationId xmlns:p14="http://schemas.microsoft.com/office/powerpoint/2010/main" val="256431591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Intro 2 Presenter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EAF8F1-C826-6F47-BE7A-44717A37D861}"/>
              </a:ext>
            </a:extLst>
          </p:cNvPr>
          <p:cNvSpPr/>
          <p:nvPr/>
        </p:nvSpPr>
        <p:spPr>
          <a:xfrm>
            <a:off x="0" y="3666565"/>
            <a:ext cx="12192000" cy="31914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lang="en-US">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title; Arial 20pt bold, sentence case (1 line)</a:t>
            </a:r>
          </a:p>
        </p:txBody>
      </p:sp>
      <p:sp>
        <p:nvSpPr>
          <p:cNvPr id="21" name="Text Placeholder 20">
            <a:extLst>
              <a:ext uri="{FF2B5EF4-FFF2-40B4-BE49-F238E27FC236}">
                <a16:creationId xmlns:a16="http://schemas.microsoft.com/office/drawing/2014/main" id="{83520AB0-B15D-4644-8232-A1DA7A34C60E}"/>
              </a:ext>
            </a:extLst>
          </p:cNvPr>
          <p:cNvSpPr>
            <a:spLocks noGrp="1"/>
          </p:cNvSpPr>
          <p:nvPr>
            <p:ph type="body" sz="quarter" idx="15" hasCustomPrompt="1"/>
          </p:nvPr>
        </p:nvSpPr>
        <p:spPr>
          <a:xfrm>
            <a:off x="2549141" y="1909334"/>
            <a:ext cx="2740035" cy="1102154"/>
          </a:xfrm>
        </p:spPr>
        <p:txBody>
          <a:bodyPr/>
          <a:lstStyle>
            <a:lvl1pPr>
              <a:defRPr sz="2400"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23" name="Text Placeholder 20">
            <a:extLst>
              <a:ext uri="{FF2B5EF4-FFF2-40B4-BE49-F238E27FC236}">
                <a16:creationId xmlns:a16="http://schemas.microsoft.com/office/drawing/2014/main" id="{A186D89A-9D30-6C4F-925D-4091D0F3D93A}"/>
              </a:ext>
            </a:extLst>
          </p:cNvPr>
          <p:cNvSpPr>
            <a:spLocks noGrp="1"/>
          </p:cNvSpPr>
          <p:nvPr>
            <p:ph type="body" sz="quarter" idx="17" hasCustomPrompt="1"/>
          </p:nvPr>
        </p:nvSpPr>
        <p:spPr>
          <a:xfrm>
            <a:off x="8501706" y="1909334"/>
            <a:ext cx="2740035" cy="1102154"/>
          </a:xfrm>
        </p:spPr>
        <p:txBody>
          <a:bodyPr/>
          <a:lstStyle>
            <a:lvl1pPr>
              <a:defRPr sz="2400"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18" name="Picture Placeholder 17">
            <a:extLst>
              <a:ext uri="{FF2B5EF4-FFF2-40B4-BE49-F238E27FC236}">
                <a16:creationId xmlns:a16="http://schemas.microsoft.com/office/drawing/2014/main" id="{E68A2CBF-6F30-2D4C-BD65-7D6157EA8B3A}"/>
              </a:ext>
            </a:extLst>
          </p:cNvPr>
          <p:cNvSpPr>
            <a:spLocks noGrp="1"/>
          </p:cNvSpPr>
          <p:nvPr>
            <p:ph type="pic" sz="quarter" idx="13" hasCustomPrompt="1"/>
          </p:nvPr>
        </p:nvSpPr>
        <p:spPr>
          <a:xfrm>
            <a:off x="471702"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lIns="0" tIns="457200" anchor="t">
            <a:noAutofit/>
          </a:bodyPr>
          <a:lstStyle>
            <a:lvl1pPr algn="ctr">
              <a:defRPr sz="1200">
                <a:solidFill>
                  <a:srgbClr val="FF0000"/>
                </a:solidFill>
              </a:defRPr>
            </a:lvl1pPr>
          </a:lstStyle>
          <a:p>
            <a:r>
              <a:rPr lang="en-US" dirty="0"/>
              <a:t>Insert person’s photo</a:t>
            </a:r>
          </a:p>
        </p:txBody>
      </p:sp>
      <p:sp>
        <p:nvSpPr>
          <p:cNvPr id="19" name="Picture Placeholder 18">
            <a:extLst>
              <a:ext uri="{FF2B5EF4-FFF2-40B4-BE49-F238E27FC236}">
                <a16:creationId xmlns:a16="http://schemas.microsoft.com/office/drawing/2014/main" id="{1AA6058B-210D-DD48-8898-100F31B78D58}"/>
              </a:ext>
            </a:extLst>
          </p:cNvPr>
          <p:cNvSpPr>
            <a:spLocks noGrp="1"/>
          </p:cNvSpPr>
          <p:nvPr>
            <p:ph type="pic" sz="quarter" idx="14" hasCustomPrompt="1"/>
          </p:nvPr>
        </p:nvSpPr>
        <p:spPr>
          <a:xfrm>
            <a:off x="6447798"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tIns="457200" anchor="t">
            <a:noAutofit/>
          </a:bodyPr>
          <a:lstStyle>
            <a:lvl1pPr algn="ctr">
              <a:defRPr sz="1200">
                <a:solidFill>
                  <a:srgbClr val="FF0000"/>
                </a:solidFill>
              </a:defRPr>
            </a:lvl1pPr>
          </a:lstStyle>
          <a:p>
            <a:r>
              <a:rPr lang="en-US" dirty="0"/>
              <a:t>Insert person’s photo</a:t>
            </a:r>
          </a:p>
        </p:txBody>
      </p:sp>
      <p:sp>
        <p:nvSpPr>
          <p:cNvPr id="25" name="Text Placeholder 24">
            <a:extLst>
              <a:ext uri="{FF2B5EF4-FFF2-40B4-BE49-F238E27FC236}">
                <a16:creationId xmlns:a16="http://schemas.microsoft.com/office/drawing/2014/main" id="{67ECDB41-474A-6442-AFDC-C46B467A134A}"/>
              </a:ext>
            </a:extLst>
          </p:cNvPr>
          <p:cNvSpPr>
            <a:spLocks noGrp="1"/>
          </p:cNvSpPr>
          <p:nvPr>
            <p:ph type="body" sz="quarter" idx="18" hasCustomPrompt="1"/>
          </p:nvPr>
        </p:nvSpPr>
        <p:spPr>
          <a:xfrm>
            <a:off x="512763" y="4016187"/>
            <a:ext cx="11187112" cy="2089337"/>
          </a:xfrm>
        </p:spPr>
        <p:txBody>
          <a:bodyPr/>
          <a:lstStyle>
            <a:lvl1pPr marL="231775" indent="-231775">
              <a:spcBef>
                <a:spcPts val="1000"/>
              </a:spcBef>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bullet points</a:t>
            </a:r>
          </a:p>
        </p:txBody>
      </p:sp>
    </p:spTree>
    <p:extLst>
      <p:ext uri="{BB962C8B-B14F-4D97-AF65-F5344CB8AC3E}">
        <p14:creationId xmlns:p14="http://schemas.microsoft.com/office/powerpoint/2010/main" val="335931199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Statemen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B008058-B9DB-5E41-ADFA-69BE9568002B}"/>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Bring placeholder to front. Drag picture to placeholder or click icon to add. Send placeholder to back. </a:t>
            </a:r>
            <a:br>
              <a:rPr lang="en-US" dirty="0"/>
            </a:br>
            <a:r>
              <a:rPr lang="en-US" dirty="0"/>
              <a:t>Note that the overlay sits on top of the slide; it will need to be pasted onto any new slide using this layout.</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6961399" cy="2519084"/>
          </a:xfrm>
        </p:spPr>
        <p:txBody>
          <a:bodyPr vert="horz"/>
          <a:lstStyle>
            <a:lvl1pPr>
              <a:defRPr>
                <a:solidFill>
                  <a:schemeClr val="bg1"/>
                </a:solidFill>
              </a:defRPr>
            </a:lvl1pPr>
          </a:lstStyle>
          <a:p>
            <a:r>
              <a:rPr lang="en-US" dirty="0"/>
              <a:t>Large statement; Arial 32pt bold, sentence case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6961398" cy="295276"/>
          </a:xfrm>
        </p:spPr>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1049325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8782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4D66BA-EC5A-D945-99FE-DA74D720C612}"/>
              </a:ext>
            </a:extLst>
          </p:cNvPr>
          <p:cNvSpPr>
            <a:spLocks noGrp="1"/>
          </p:cNvSpPr>
          <p:nvPr>
            <p:ph type="pic" sz="quarter" idx="12"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Drag picture to placeholder or click icon to add. Send placeholder to back.</a:t>
            </a:r>
          </a:p>
        </p:txBody>
      </p:sp>
      <p:sp>
        <p:nvSpPr>
          <p:cNvPr id="4" name="Slide Number Placeholder 3">
            <a:extLst>
              <a:ext uri="{FF2B5EF4-FFF2-40B4-BE49-F238E27FC236}">
                <a16:creationId xmlns:a16="http://schemas.microsoft.com/office/drawing/2014/main" id="{E044F558-9BFF-B14B-8BE9-C6BBD3865858}"/>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3" name="Footer Placeholder 2">
            <a:extLst>
              <a:ext uri="{FF2B5EF4-FFF2-40B4-BE49-F238E27FC236}">
                <a16:creationId xmlns:a16="http://schemas.microsoft.com/office/drawing/2014/main" id="{E3BBCD08-FF08-374A-9A06-80B682368766}"/>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3" name="Text Placeholder 12">
            <a:extLst>
              <a:ext uri="{FF2B5EF4-FFF2-40B4-BE49-F238E27FC236}">
                <a16:creationId xmlns:a16="http://schemas.microsoft.com/office/drawing/2014/main" id="{04CC9F91-EFE4-A54B-B9C5-6BBAE3D75CC2}"/>
              </a:ext>
            </a:extLst>
          </p:cNvPr>
          <p:cNvSpPr>
            <a:spLocks noGrp="1"/>
          </p:cNvSpPr>
          <p:nvPr>
            <p:ph type="body" sz="quarter" idx="13" hasCustomPrompt="1"/>
          </p:nvPr>
        </p:nvSpPr>
        <p:spPr>
          <a:xfrm>
            <a:off x="0" y="1039089"/>
            <a:ext cx="5029200" cy="5029200"/>
          </a:xfrm>
          <a:solidFill>
            <a:schemeClr val="bg1"/>
          </a:solidFill>
        </p:spPr>
        <p:txBody>
          <a:bodyPr lIns="457200" tIns="1097280" rIns="457200"/>
          <a:lstStyle>
            <a:lvl1pPr>
              <a:defRPr sz="2400"/>
            </a:lvl1pPr>
            <a:lvl2pPr marL="0" indent="0">
              <a:buNone/>
              <a:defRPr>
                <a:solidFill>
                  <a:schemeClr val="accent1"/>
                </a:solidFill>
              </a:defRPr>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28024340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Title and Large Quot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7" name="Freeform 16">
            <a:extLst>
              <a:ext uri="{FF2B5EF4-FFF2-40B4-BE49-F238E27FC236}">
                <a16:creationId xmlns:a16="http://schemas.microsoft.com/office/drawing/2014/main" id="{2A7B38F7-2661-CE4A-817E-73C2E2DCC1FB}"/>
              </a:ext>
            </a:extLst>
          </p:cNvPr>
          <p:cNvSpPr/>
          <p:nvPr/>
        </p:nvSpPr>
        <p:spPr>
          <a:xfrm>
            <a:off x="502080" y="1067823"/>
            <a:ext cx="553045" cy="409575"/>
          </a:xfrm>
          <a:custGeom>
            <a:avLst/>
            <a:gdLst/>
            <a:ahLst/>
            <a:cxnLst/>
            <a:rect l="l" t="t" r="r" b="b"/>
            <a:pathLst>
              <a:path w="553045" h="409575">
                <a:moveTo>
                  <a:pt x="530423" y="0"/>
                </a:moveTo>
                <a:lnTo>
                  <a:pt x="544711" y="26789"/>
                </a:lnTo>
                <a:cubicBezTo>
                  <a:pt x="508992" y="51792"/>
                  <a:pt x="481607" y="73819"/>
                  <a:pt x="462557" y="92869"/>
                </a:cubicBezTo>
                <a:cubicBezTo>
                  <a:pt x="428823" y="126603"/>
                  <a:pt x="411956" y="157956"/>
                  <a:pt x="411956" y="186928"/>
                </a:cubicBezTo>
                <a:cubicBezTo>
                  <a:pt x="411956" y="195262"/>
                  <a:pt x="414139" y="202009"/>
                  <a:pt x="418504" y="207169"/>
                </a:cubicBezTo>
                <a:cubicBezTo>
                  <a:pt x="422870" y="212328"/>
                  <a:pt x="428823" y="214908"/>
                  <a:pt x="436364" y="214908"/>
                </a:cubicBezTo>
                <a:cubicBezTo>
                  <a:pt x="451445" y="212923"/>
                  <a:pt x="461367" y="211931"/>
                  <a:pt x="466129" y="211931"/>
                </a:cubicBezTo>
                <a:cubicBezTo>
                  <a:pt x="491132" y="211931"/>
                  <a:pt x="511869" y="221059"/>
                  <a:pt x="528339" y="239316"/>
                </a:cubicBezTo>
                <a:cubicBezTo>
                  <a:pt x="544810" y="257572"/>
                  <a:pt x="553045" y="279995"/>
                  <a:pt x="553045" y="306586"/>
                </a:cubicBezTo>
                <a:cubicBezTo>
                  <a:pt x="553045" y="337542"/>
                  <a:pt x="543917" y="362446"/>
                  <a:pt x="525661" y="381298"/>
                </a:cubicBezTo>
                <a:cubicBezTo>
                  <a:pt x="507404" y="400149"/>
                  <a:pt x="482600" y="409575"/>
                  <a:pt x="451247" y="409575"/>
                </a:cubicBezTo>
                <a:cubicBezTo>
                  <a:pt x="415528" y="409575"/>
                  <a:pt x="386159" y="396379"/>
                  <a:pt x="363140" y="369987"/>
                </a:cubicBezTo>
                <a:cubicBezTo>
                  <a:pt x="340122" y="343594"/>
                  <a:pt x="328612" y="308372"/>
                  <a:pt x="328612" y="264319"/>
                </a:cubicBezTo>
                <a:cubicBezTo>
                  <a:pt x="328612" y="219869"/>
                  <a:pt x="344090" y="174030"/>
                  <a:pt x="375047" y="126801"/>
                </a:cubicBezTo>
                <a:cubicBezTo>
                  <a:pt x="406003" y="79573"/>
                  <a:pt x="457795" y="37306"/>
                  <a:pt x="530423" y="0"/>
                </a:cubicBezTo>
                <a:close/>
                <a:moveTo>
                  <a:pt x="201811" y="0"/>
                </a:moveTo>
                <a:lnTo>
                  <a:pt x="216098" y="26789"/>
                </a:lnTo>
                <a:cubicBezTo>
                  <a:pt x="177998" y="53776"/>
                  <a:pt x="149820" y="76398"/>
                  <a:pt x="131564" y="94655"/>
                </a:cubicBezTo>
                <a:cubicBezTo>
                  <a:pt x="99417" y="127595"/>
                  <a:pt x="83343" y="159147"/>
                  <a:pt x="83343" y="189309"/>
                </a:cubicBezTo>
                <a:cubicBezTo>
                  <a:pt x="83343" y="199628"/>
                  <a:pt x="86320" y="206375"/>
                  <a:pt x="92273" y="209550"/>
                </a:cubicBezTo>
                <a:cubicBezTo>
                  <a:pt x="98226" y="213122"/>
                  <a:pt x="103386" y="214908"/>
                  <a:pt x="107751" y="214908"/>
                </a:cubicBezTo>
                <a:cubicBezTo>
                  <a:pt x="122832" y="212923"/>
                  <a:pt x="132754" y="211931"/>
                  <a:pt x="137517" y="211931"/>
                </a:cubicBezTo>
                <a:cubicBezTo>
                  <a:pt x="162917" y="211931"/>
                  <a:pt x="183753" y="221158"/>
                  <a:pt x="200025" y="239613"/>
                </a:cubicBezTo>
                <a:cubicBezTo>
                  <a:pt x="216297" y="258068"/>
                  <a:pt x="224433" y="280392"/>
                  <a:pt x="224433" y="306586"/>
                </a:cubicBezTo>
                <a:cubicBezTo>
                  <a:pt x="224433" y="335955"/>
                  <a:pt x="215503" y="360462"/>
                  <a:pt x="197643" y="380107"/>
                </a:cubicBezTo>
                <a:cubicBezTo>
                  <a:pt x="179784" y="399752"/>
                  <a:pt x="155178" y="409575"/>
                  <a:pt x="123825" y="409575"/>
                </a:cubicBezTo>
                <a:cubicBezTo>
                  <a:pt x="86915" y="409575"/>
                  <a:pt x="57050" y="396379"/>
                  <a:pt x="34230" y="369987"/>
                </a:cubicBezTo>
                <a:cubicBezTo>
                  <a:pt x="11410" y="343594"/>
                  <a:pt x="0" y="308372"/>
                  <a:pt x="0" y="264319"/>
                </a:cubicBezTo>
                <a:cubicBezTo>
                  <a:pt x="0" y="222250"/>
                  <a:pt x="14585" y="177502"/>
                  <a:pt x="43755" y="130076"/>
                </a:cubicBezTo>
                <a:cubicBezTo>
                  <a:pt x="72925" y="82649"/>
                  <a:pt x="125611" y="39291"/>
                  <a:pt x="201811"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solidFill>
                <a:srgbClr val="2E5FF4"/>
              </a:solidFill>
              <a:effectLst/>
              <a:uLnTx/>
              <a:uFillTx/>
              <a:latin typeface="Times" pitchFamily="2" charset="0"/>
              <a:ea typeface="+mn-ea"/>
              <a:cs typeface="Arial" panose="020B0604020202020204" pitchFamily="34" charset="0"/>
            </a:endParaRPr>
          </a:p>
        </p:txBody>
      </p:sp>
      <p:sp>
        <p:nvSpPr>
          <p:cNvPr id="2" name="Title 1"/>
          <p:cNvSpPr>
            <a:spLocks noGrp="1"/>
          </p:cNvSpPr>
          <p:nvPr>
            <p:ph type="title" hasCustomPrompt="1"/>
          </p:nvPr>
        </p:nvSpPr>
        <p:spPr>
          <a:xfrm>
            <a:off x="512063" y="405743"/>
            <a:ext cx="11184423" cy="307226"/>
          </a:xfrm>
        </p:spPr>
        <p:txBody>
          <a:bodyPr vert="horz" lIns="0" tIns="0" rIns="0" bIns="0" rtlCol="0" anchor="b">
            <a:noAutofit/>
          </a:bodyPr>
          <a:lstStyle>
            <a:lvl1pPr>
              <a:defRPr lang="en-US" sz="2000" b="1" dirty="0">
                <a:solidFill>
                  <a:schemeClr val="accent1"/>
                </a:solidFill>
                <a:latin typeface="+mn-lt"/>
                <a:ea typeface="+mn-ea"/>
                <a:cs typeface="+mn-cs"/>
              </a:defRPr>
            </a:lvl1pPr>
          </a:lstStyle>
          <a:p>
            <a:pPr lvl="0"/>
            <a:r>
              <a:rPr lang="en-US" dirty="0"/>
              <a:t>Slide title; Arial 20pt bold, sentence case (1 line)</a:t>
            </a:r>
          </a:p>
        </p:txBody>
      </p:sp>
      <p:sp>
        <p:nvSpPr>
          <p:cNvPr id="19" name="Text Placeholder 18">
            <a:extLst>
              <a:ext uri="{FF2B5EF4-FFF2-40B4-BE49-F238E27FC236}">
                <a16:creationId xmlns:a16="http://schemas.microsoft.com/office/drawing/2014/main" id="{1CEC1C1C-7C15-B146-89D1-4673F3599949}"/>
              </a:ext>
            </a:extLst>
          </p:cNvPr>
          <p:cNvSpPr>
            <a:spLocks noGrp="1"/>
          </p:cNvSpPr>
          <p:nvPr>
            <p:ph type="body" sz="quarter" idx="12" hasCustomPrompt="1"/>
          </p:nvPr>
        </p:nvSpPr>
        <p:spPr>
          <a:xfrm>
            <a:off x="1312863" y="1175491"/>
            <a:ext cx="8928100" cy="3870325"/>
          </a:xfrm>
        </p:spPr>
        <p:txBody>
          <a:bodyPr/>
          <a:lstStyle>
            <a:lvl1pPr>
              <a:defRPr sz="2800" b="1"/>
            </a:lvl1pPr>
            <a:lvl2pPr marL="285750" indent="-285750">
              <a:buFont typeface="System Font Regular"/>
              <a:buChar char="–"/>
              <a:defRPr i="1"/>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16724989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Content + 1/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4847761" y="457201"/>
            <a:ext cx="6848725" cy="324444"/>
          </a:xfrm>
          <a:noFill/>
        </p:spPr>
        <p:txBody>
          <a:bodyPr vert="horz"/>
          <a:lstStyle>
            <a:lvl1pPr>
              <a:defRPr sz="2000"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4846638" y="1011250"/>
            <a:ext cx="6853236"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6070635"/>
      </p:ext>
    </p:extLst>
  </p:cSld>
  <p:clrMapOvr>
    <a:masterClrMapping/>
  </p:clrMapOvr>
  <p:extLst>
    <p:ext uri="{DCECCB84-F9BA-43D5-87BE-67443E8EF086}">
      <p15:sldGuideLst xmlns:p15="http://schemas.microsoft.com/office/powerpoint/2012/main">
        <p15:guide id="1" pos="2763">
          <p15:clr>
            <a:srgbClr val="FBAE40"/>
          </p15:clr>
        </p15:guide>
        <p15:guide id="2" pos="3053">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p:cSld name="Content + 1/2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6553200" y="457201"/>
            <a:ext cx="5143286" cy="324444"/>
          </a:xfrm>
        </p:spPr>
        <p:txBody>
          <a:bodyPr vert="horz"/>
          <a:lstStyle>
            <a:lvl1pPr>
              <a:defRPr sz="2000"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6553200" y="1011250"/>
            <a:ext cx="5146674"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8692997"/>
      </p:ext>
    </p:extLst>
  </p:cSld>
  <p:clrMapOvr>
    <a:masterClrMapping/>
  </p:clrMapOvr>
  <p:extLst>
    <p:ext uri="{DCECCB84-F9BA-43D5-87BE-67443E8EF086}">
      <p15:sldGuideLst xmlns:p15="http://schemas.microsoft.com/office/powerpoint/2012/main">
        <p15:guide id="1" pos="3840">
          <p15:clr>
            <a:srgbClr val="FBAE40"/>
          </p15:clr>
        </p15:guide>
        <p15:guide id="2" pos="4128">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Content + 2/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8284948" y="457201"/>
            <a:ext cx="3411538" cy="324444"/>
          </a:xfrm>
        </p:spPr>
        <p:txBody>
          <a:bodyPr vert="horz"/>
          <a:lstStyle>
            <a:lvl1pPr>
              <a:defRPr sz="2000"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8284948" y="1011250"/>
            <a:ext cx="341153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1602189"/>
      </p:ext>
    </p:extLst>
  </p:cSld>
  <p:clrMapOvr>
    <a:masterClrMapping/>
  </p:clrMapOvr>
  <p:extLst>
    <p:ext uri="{DCECCB84-F9BA-43D5-87BE-67443E8EF086}">
      <p15:sldGuideLst xmlns:p15="http://schemas.microsoft.com/office/powerpoint/2012/main">
        <p15:guide id="1" pos="5209">
          <p15:clr>
            <a:srgbClr val="FBAE40"/>
          </p15:clr>
        </p15:guide>
        <p15:guide id="2" pos="4924">
          <p15:clr>
            <a:srgbClr val="FBAE4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Content +1/3 Image Right">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D5400A53-EBCB-4C45-958D-0060F4E1C0AE}"/>
              </a:ext>
            </a:extLst>
          </p:cNvPr>
          <p:cNvSpPr>
            <a:spLocks noGrp="1"/>
          </p:cNvSpPr>
          <p:nvPr>
            <p:ph type="pic" sz="quarter" idx="14"/>
          </p:nvPr>
        </p:nvSpPr>
        <p:spPr>
          <a:xfrm>
            <a:off x="781050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6829689" cy="324444"/>
          </a:xfrm>
        </p:spPr>
        <p:txBody>
          <a:bodyPr vert="horz"/>
          <a:lstStyle>
            <a:lvl1pPr>
              <a:defRPr sz="2000"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512064" y="1011250"/>
            <a:ext cx="683418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5483609"/>
      </p:ext>
    </p:extLst>
  </p:cSld>
  <p:clrMapOvr>
    <a:masterClrMapping/>
  </p:clrMapOvr>
  <p:extLst>
    <p:ext uri="{DCECCB84-F9BA-43D5-87BE-67443E8EF086}">
      <p15:sldGuideLst xmlns:p15="http://schemas.microsoft.com/office/powerpoint/2012/main">
        <p15:guide id="1" pos="4914">
          <p15:clr>
            <a:srgbClr val="FBAE40"/>
          </p15:clr>
        </p15:guide>
        <p15:guide id="2" pos="4623">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p:cSld name="Content + 1/2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609600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5152597"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5143286" cy="324444"/>
          </a:xfrm>
        </p:spPr>
        <p:txBody>
          <a:bodyPr vert="horz"/>
          <a:lstStyle>
            <a:lvl1pPr>
              <a:defRPr sz="2000"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512064" y="1011250"/>
            <a:ext cx="5146674"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1680941"/>
      </p:ext>
    </p:extLst>
  </p:cSld>
  <p:clrMapOvr>
    <a:masterClrMapping/>
  </p:clrMapOvr>
  <p:extLst>
    <p:ext uri="{DCECCB84-F9BA-43D5-87BE-67443E8EF086}">
      <p15:sldGuideLst xmlns:p15="http://schemas.microsoft.com/office/powerpoint/2012/main">
        <p15:guide id="1" pos="3840">
          <p15:clr>
            <a:srgbClr val="FBAE40"/>
          </p15:clr>
        </p15:guide>
        <p15:guide id="2" pos="3552">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Content + 2/3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438150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3411539"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1538" cy="324444"/>
          </a:xfrm>
        </p:spPr>
        <p:txBody>
          <a:bodyPr vert="horz"/>
          <a:lstStyle>
            <a:lvl1pPr>
              <a:defRPr sz="2000"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512064" y="1011250"/>
            <a:ext cx="341153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6810934"/>
      </p:ext>
    </p:extLst>
  </p:cSld>
  <p:clrMapOvr>
    <a:masterClrMapping/>
  </p:clrMapOvr>
  <p:extLst>
    <p:ext uri="{DCECCB84-F9BA-43D5-87BE-67443E8EF086}">
      <p15:sldGuideLst xmlns:p15="http://schemas.microsoft.com/office/powerpoint/2012/main">
        <p15:guide id="1" pos="2467">
          <p15:clr>
            <a:srgbClr val="FBAE40"/>
          </p15:clr>
        </p15:guide>
        <p15:guide id="2" pos="2753">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p:cSld name="Back P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End Page layouts</a:t>
            </a:r>
          </a:p>
        </p:txBody>
      </p:sp>
    </p:spTree>
    <p:extLst>
      <p:ext uri="{BB962C8B-B14F-4D97-AF65-F5344CB8AC3E}">
        <p14:creationId xmlns:p14="http://schemas.microsoft.com/office/powerpoint/2010/main" val="242396451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81346" y="2628924"/>
            <a:ext cx="3229307" cy="1600150"/>
          </a:xfrm>
          <a:prstGeom prst="rect">
            <a:avLst/>
          </a:prstGeom>
        </p:spPr>
      </p:pic>
    </p:spTree>
    <p:extLst>
      <p:ext uri="{BB962C8B-B14F-4D97-AF65-F5344CB8AC3E}">
        <p14:creationId xmlns:p14="http://schemas.microsoft.com/office/powerpoint/2010/main" val="3776948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1_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669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81346" y="2628924"/>
            <a:ext cx="3229307" cy="1600151"/>
          </a:xfrm>
          <a:prstGeom prst="rect">
            <a:avLst/>
          </a:prstGeom>
        </p:spPr>
      </p:pic>
    </p:spTree>
    <p:extLst>
      <p:ext uri="{BB962C8B-B14F-4D97-AF65-F5344CB8AC3E}">
        <p14:creationId xmlns:p14="http://schemas.microsoft.com/office/powerpoint/2010/main" val="368630621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p:cSld name="Warn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B7B9861-91E9-C742-B7A7-F218EA9C1F1A}"/>
              </a:ext>
            </a:extLst>
          </p:cNvPr>
          <p:cNvSpPr txBox="1"/>
          <p:nvPr/>
        </p:nvSpPr>
        <p:spPr>
          <a:xfrm>
            <a:off x="2" y="1651589"/>
            <a:ext cx="12191999" cy="3554819"/>
          </a:xfrm>
          <a:prstGeom prst="rect">
            <a:avLst/>
          </a:prstGeom>
          <a:noFill/>
        </p:spPr>
        <p:txBody>
          <a:bodyPr wrap="square" lIns="337500" rIns="337500" rtlCol="0" anchor="ctr" anchorCtr="0">
            <a:spAutoFit/>
          </a:bodyPr>
          <a:lstStyle/>
          <a:p>
            <a:pPr algn="ctr"/>
            <a:r>
              <a:rPr lang="en-CA" sz="7500" noProof="0" dirty="0">
                <a:solidFill>
                  <a:schemeClr val="tx2"/>
                </a:solidFill>
                <a:latin typeface="+mj-lt"/>
              </a:rPr>
              <a:t>Do not use any of the layouts that may appear after this one</a:t>
            </a:r>
          </a:p>
        </p:txBody>
      </p:sp>
    </p:spTree>
    <p:extLst>
      <p:ext uri="{BB962C8B-B14F-4D97-AF65-F5344CB8AC3E}">
        <p14:creationId xmlns:p14="http://schemas.microsoft.com/office/powerpoint/2010/main" val="394758414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matchingName="Cover3" preserve="1" userDrawn="1">
  <p:cSld name="Cover3">
    <p:bg>
      <p:bgPr>
        <a:solidFill>
          <a:schemeClr val="dk1"/>
        </a:solidFill>
        <a:effectLst/>
      </p:bgPr>
    </p:bg>
    <p:spTree>
      <p:nvGrpSpPr>
        <p:cNvPr id="1" name="Shape 37"/>
        <p:cNvGrpSpPr/>
        <p:nvPr/>
      </p:nvGrpSpPr>
      <p:grpSpPr>
        <a:xfrm>
          <a:off x="0" y="0"/>
          <a:ext cx="0" cy="0"/>
          <a:chOff x="0" y="0"/>
          <a:chExt cx="0" cy="0"/>
        </a:xfrm>
      </p:grpSpPr>
      <p:sp>
        <p:nvSpPr>
          <p:cNvPr id="41" name="Google Shape;41;p76"/>
          <p:cNvSpPr txBox="1">
            <a:spLocks noGrp="1"/>
          </p:cNvSpPr>
          <p:nvPr>
            <p:ph type="ctrTitle" hasCustomPrompt="1"/>
          </p:nvPr>
        </p:nvSpPr>
        <p:spPr>
          <a:xfrm>
            <a:off x="876436" y="2003814"/>
            <a:ext cx="6528179" cy="203762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p>
        </p:txBody>
      </p:sp>
      <p:sp>
        <p:nvSpPr>
          <p:cNvPr id="42" name="Google Shape;42;p76"/>
          <p:cNvSpPr txBox="1">
            <a:spLocks noGrp="1"/>
          </p:cNvSpPr>
          <p:nvPr>
            <p:ph type="subTitle" idx="1"/>
          </p:nvPr>
        </p:nvSpPr>
        <p:spPr>
          <a:xfrm>
            <a:off x="876436" y="4133513"/>
            <a:ext cx="6528179" cy="1202437"/>
          </a:xfrm>
          <a:prstGeom prst="rect">
            <a:avLst/>
          </a:prstGeom>
          <a:noFill/>
          <a:ln>
            <a:noFill/>
          </a:ln>
        </p:spPr>
        <p:txBody>
          <a:bodyPr spcFirstLastPara="1" wrap="square" lIns="91425" tIns="45700" rIns="91425" bIns="45700" anchor="t" anchorCtr="0">
            <a:noAutofit/>
          </a:bodyPr>
          <a:lstStyle>
            <a:lvl1pPr marL="9525" lvl="0" indent="0" algn="l">
              <a:lnSpc>
                <a:spcPct val="90000"/>
              </a:lnSpc>
              <a:spcBef>
                <a:spcPts val="1000"/>
              </a:spcBef>
              <a:spcAft>
                <a:spcPts val="0"/>
              </a:spcAft>
              <a:buSzPts val="2000"/>
              <a:buNone/>
              <a:tabLst/>
              <a:defRPr sz="20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4" name="Google Shape;44;p7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48361" y="0"/>
            <a:ext cx="7443640" cy="6858000"/>
          </a:xfrm>
          <a:prstGeom prst="rect">
            <a:avLst/>
          </a:prstGeom>
          <a:noFill/>
          <a:ln>
            <a:noFill/>
          </a:ln>
        </p:spPr>
      </p:pic>
      <p:pic>
        <p:nvPicPr>
          <p:cNvPr id="2" name="Picture 1">
            <a:extLst>
              <a:ext uri="{FF2B5EF4-FFF2-40B4-BE49-F238E27FC236}">
                <a16:creationId xmlns:a16="http://schemas.microsoft.com/office/drawing/2014/main" id="{B4631E5C-995C-5248-76E1-0347E63CFD2B}"/>
              </a:ext>
            </a:extLst>
          </p:cNvPr>
          <p:cNvPicPr>
            <a:picLocks noChangeAspect="1"/>
          </p:cNvPicPr>
          <p:nvPr userDrawn="1"/>
        </p:nvPicPr>
        <p:blipFill>
          <a:blip r:embed="rId3"/>
          <a:stretch>
            <a:fillRect/>
          </a:stretch>
        </p:blipFill>
        <p:spPr>
          <a:xfrm>
            <a:off x="838200" y="846660"/>
            <a:ext cx="1846371" cy="784708"/>
          </a:xfrm>
          <a:prstGeom prst="rect">
            <a:avLst/>
          </a:prstGeom>
        </p:spPr>
      </p:pic>
      <p:pic>
        <p:nvPicPr>
          <p:cNvPr id="3" name="Google Shape;14;p40" descr="A blue and black background&#10;&#10;Description automatically generated">
            <a:extLst>
              <a:ext uri="{FF2B5EF4-FFF2-40B4-BE49-F238E27FC236}">
                <a16:creationId xmlns:a16="http://schemas.microsoft.com/office/drawing/2014/main" id="{4000519C-31A7-4D30-9B1E-81E52D247CF5}"/>
              </a:ext>
            </a:extLst>
          </p:cNvPr>
          <p:cNvPicPr preferRelativeResize="0"/>
          <p:nvPr userDrawn="1"/>
        </p:nvPicPr>
        <p:blipFill rotWithShape="1">
          <a:blip r:embed="rId4">
            <a:alphaModFix/>
          </a:blip>
          <a:srcRect l="88493" t="7481" r="5700" b="50297"/>
          <a:stretch/>
        </p:blipFill>
        <p:spPr>
          <a:xfrm rot="-5400000">
            <a:off x="6038851" y="704848"/>
            <a:ext cx="114299" cy="12192002"/>
          </a:xfrm>
          <a:prstGeom prst="rect">
            <a:avLst/>
          </a:prstGeom>
          <a:noFill/>
          <a:ln>
            <a:noFill/>
          </a:ln>
        </p:spPr>
      </p:pic>
    </p:spTree>
    <p:extLst>
      <p:ext uri="{BB962C8B-B14F-4D97-AF65-F5344CB8AC3E}">
        <p14:creationId xmlns:p14="http://schemas.microsoft.com/office/powerpoint/2010/main" val="198154421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matchingName="Cover3" preserve="1" userDrawn="1">
  <p:cSld name="1_Cover3">
    <p:bg>
      <p:bgPr>
        <a:solidFill>
          <a:schemeClr val="dk1"/>
        </a:solidFill>
        <a:effectLst/>
      </p:bgPr>
    </p:bg>
    <p:spTree>
      <p:nvGrpSpPr>
        <p:cNvPr id="1" name="Shape 37"/>
        <p:cNvGrpSpPr/>
        <p:nvPr/>
      </p:nvGrpSpPr>
      <p:grpSpPr>
        <a:xfrm>
          <a:off x="0" y="0"/>
          <a:ext cx="0" cy="0"/>
          <a:chOff x="0" y="0"/>
          <a:chExt cx="0" cy="0"/>
        </a:xfrm>
      </p:grpSpPr>
      <p:pic>
        <p:nvPicPr>
          <p:cNvPr id="5" name="Picture 4" descr="A blue and black background&#10;&#10;AI-generated content may be incorrect.">
            <a:extLst>
              <a:ext uri="{FF2B5EF4-FFF2-40B4-BE49-F238E27FC236}">
                <a16:creationId xmlns:a16="http://schemas.microsoft.com/office/drawing/2014/main" id="{AF966E3C-B1D6-9D91-598D-1AC1EC379701}"/>
              </a:ext>
            </a:extLst>
          </p:cNvPr>
          <p:cNvPicPr>
            <a:picLocks noChangeAspect="1"/>
          </p:cNvPicPr>
          <p:nvPr userDrawn="1"/>
        </p:nvPicPr>
        <p:blipFill>
          <a:blip r:embed="rId2" cstate="email">
            <a:extLst>
              <a:ext uri="{28A0092B-C50C-407E-A947-70E740481C1C}">
                <a14:useLocalDpi xmlns:a14="http://schemas.microsoft.com/office/drawing/2010/main"/>
              </a:ext>
            </a:extLst>
          </a:blip>
          <a:srcRect t="29777" r="29777"/>
          <a:stretch>
            <a:fillRect/>
          </a:stretch>
        </p:blipFill>
        <p:spPr>
          <a:xfrm>
            <a:off x="1" y="0"/>
            <a:ext cx="12192000" cy="6858000"/>
          </a:xfrm>
          <a:prstGeom prst="rect">
            <a:avLst/>
          </a:prstGeom>
        </p:spPr>
      </p:pic>
      <p:sp>
        <p:nvSpPr>
          <p:cNvPr id="41" name="Google Shape;41;p76"/>
          <p:cNvSpPr txBox="1">
            <a:spLocks noGrp="1"/>
          </p:cNvSpPr>
          <p:nvPr>
            <p:ph type="ctrTitle" hasCustomPrompt="1"/>
          </p:nvPr>
        </p:nvSpPr>
        <p:spPr>
          <a:xfrm>
            <a:off x="876436" y="2003814"/>
            <a:ext cx="6528179" cy="203762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p>
        </p:txBody>
      </p:sp>
      <p:sp>
        <p:nvSpPr>
          <p:cNvPr id="42" name="Google Shape;42;p76"/>
          <p:cNvSpPr txBox="1">
            <a:spLocks noGrp="1"/>
          </p:cNvSpPr>
          <p:nvPr>
            <p:ph type="subTitle" idx="1"/>
          </p:nvPr>
        </p:nvSpPr>
        <p:spPr>
          <a:xfrm>
            <a:off x="876436" y="4133513"/>
            <a:ext cx="6528179" cy="1202437"/>
          </a:xfrm>
          <a:prstGeom prst="rect">
            <a:avLst/>
          </a:prstGeom>
          <a:noFill/>
          <a:ln>
            <a:noFill/>
          </a:ln>
        </p:spPr>
        <p:txBody>
          <a:bodyPr spcFirstLastPara="1" wrap="square" lIns="91425" tIns="45700" rIns="91425" bIns="45700" anchor="t" anchorCtr="0">
            <a:noAutofit/>
          </a:bodyPr>
          <a:lstStyle>
            <a:lvl1pPr marL="9525" lvl="0" indent="0" algn="l">
              <a:lnSpc>
                <a:spcPct val="90000"/>
              </a:lnSpc>
              <a:spcBef>
                <a:spcPts val="1000"/>
              </a:spcBef>
              <a:spcAft>
                <a:spcPts val="0"/>
              </a:spcAft>
              <a:buSzPts val="2000"/>
              <a:buNone/>
              <a:tabLst/>
              <a:defRPr sz="20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4" name="Google Shape;44;p7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48361" y="0"/>
            <a:ext cx="7443640" cy="6858000"/>
          </a:xfrm>
          <a:prstGeom prst="rect">
            <a:avLst/>
          </a:prstGeom>
          <a:noFill/>
          <a:ln>
            <a:noFill/>
          </a:ln>
        </p:spPr>
      </p:pic>
      <p:pic>
        <p:nvPicPr>
          <p:cNvPr id="2" name="Picture 1">
            <a:extLst>
              <a:ext uri="{FF2B5EF4-FFF2-40B4-BE49-F238E27FC236}">
                <a16:creationId xmlns:a16="http://schemas.microsoft.com/office/drawing/2014/main" id="{B4631E5C-995C-5248-76E1-0347E63CFD2B}"/>
              </a:ext>
            </a:extLst>
          </p:cNvPr>
          <p:cNvPicPr>
            <a:picLocks noChangeAspect="1"/>
          </p:cNvPicPr>
          <p:nvPr userDrawn="1"/>
        </p:nvPicPr>
        <p:blipFill>
          <a:blip r:embed="rId4"/>
          <a:stretch>
            <a:fillRect/>
          </a:stretch>
        </p:blipFill>
        <p:spPr>
          <a:xfrm>
            <a:off x="838200" y="846660"/>
            <a:ext cx="1846371" cy="784708"/>
          </a:xfrm>
          <a:prstGeom prst="rect">
            <a:avLst/>
          </a:prstGeom>
        </p:spPr>
      </p:pic>
    </p:spTree>
    <p:extLst>
      <p:ext uri="{BB962C8B-B14F-4D97-AF65-F5344CB8AC3E}">
        <p14:creationId xmlns:p14="http://schemas.microsoft.com/office/powerpoint/2010/main" val="41042693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matchingName="Cover3" preserve="1" userDrawn="1">
  <p:cSld name="1_Cover3">
    <p:bg>
      <p:bgPr>
        <a:solidFill>
          <a:schemeClr val="bg1"/>
        </a:solidFill>
        <a:effectLst/>
      </p:bgPr>
    </p:bg>
    <p:spTree>
      <p:nvGrpSpPr>
        <p:cNvPr id="1" name="Shape 37"/>
        <p:cNvGrpSpPr/>
        <p:nvPr/>
      </p:nvGrpSpPr>
      <p:grpSpPr>
        <a:xfrm>
          <a:off x="0" y="0"/>
          <a:ext cx="0" cy="0"/>
          <a:chOff x="0" y="0"/>
          <a:chExt cx="0" cy="0"/>
        </a:xfrm>
      </p:grpSpPr>
      <p:sp>
        <p:nvSpPr>
          <p:cNvPr id="41" name="Google Shape;41;p76"/>
          <p:cNvSpPr txBox="1">
            <a:spLocks noGrp="1"/>
          </p:cNvSpPr>
          <p:nvPr>
            <p:ph type="ctrTitle" hasCustomPrompt="1"/>
          </p:nvPr>
        </p:nvSpPr>
        <p:spPr>
          <a:xfrm>
            <a:off x="876436" y="2003814"/>
            <a:ext cx="6528179" cy="203762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tx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p>
        </p:txBody>
      </p:sp>
      <p:sp>
        <p:nvSpPr>
          <p:cNvPr id="42" name="Google Shape;42;p76"/>
          <p:cNvSpPr txBox="1">
            <a:spLocks noGrp="1"/>
          </p:cNvSpPr>
          <p:nvPr>
            <p:ph type="subTitle" idx="1"/>
          </p:nvPr>
        </p:nvSpPr>
        <p:spPr>
          <a:xfrm>
            <a:off x="876436" y="4133513"/>
            <a:ext cx="6528179" cy="1202437"/>
          </a:xfrm>
          <a:prstGeom prst="rect">
            <a:avLst/>
          </a:prstGeom>
          <a:noFill/>
          <a:ln>
            <a:noFill/>
          </a:ln>
        </p:spPr>
        <p:txBody>
          <a:bodyPr spcFirstLastPara="1" wrap="square" lIns="91425" tIns="45700" rIns="91425" bIns="45700" anchor="t" anchorCtr="0">
            <a:noAutofit/>
          </a:bodyPr>
          <a:lstStyle>
            <a:lvl1pPr marL="9525" lvl="0" indent="0" algn="l">
              <a:lnSpc>
                <a:spcPct val="90000"/>
              </a:lnSpc>
              <a:spcBef>
                <a:spcPts val="1000"/>
              </a:spcBef>
              <a:spcAft>
                <a:spcPts val="0"/>
              </a:spcAft>
              <a:buSzPts val="2000"/>
              <a:buNone/>
              <a:tabLst/>
              <a:defRPr sz="2000">
                <a:solidFill>
                  <a:schemeClr val="tx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4" name="Google Shape;44;p7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48361" y="0"/>
            <a:ext cx="7443640" cy="6858000"/>
          </a:xfrm>
          <a:prstGeom prst="rect">
            <a:avLst/>
          </a:prstGeom>
          <a:noFill/>
          <a:ln>
            <a:noFill/>
          </a:ln>
        </p:spPr>
      </p:pic>
      <p:pic>
        <p:nvPicPr>
          <p:cNvPr id="45" name="Google Shape;45;p76" descr="A blue and black background&#10;&#10;Description automatically generated"/>
          <p:cNvPicPr preferRelativeResize="0"/>
          <p:nvPr/>
        </p:nvPicPr>
        <p:blipFill rotWithShape="1">
          <a:blip r:embed="rId3">
            <a:alphaModFix/>
          </a:blip>
          <a:srcRect l="88493" t="7481" r="5700" b="50297"/>
          <a:stretch/>
        </p:blipFill>
        <p:spPr>
          <a:xfrm rot="-5400000">
            <a:off x="6038851" y="704848"/>
            <a:ext cx="114299" cy="12192002"/>
          </a:xfrm>
          <a:prstGeom prst="rect">
            <a:avLst/>
          </a:prstGeom>
          <a:noFill/>
          <a:ln>
            <a:noFill/>
          </a:ln>
        </p:spPr>
      </p:pic>
      <p:pic>
        <p:nvPicPr>
          <p:cNvPr id="6" name="Picture 5" descr="A black background with a black square&#10;&#10;AI-generated content may be incorrect.">
            <a:extLst>
              <a:ext uri="{FF2B5EF4-FFF2-40B4-BE49-F238E27FC236}">
                <a16:creationId xmlns:a16="http://schemas.microsoft.com/office/drawing/2014/main" id="{3F008FA9-A95A-B05F-377B-2231DE437F04}"/>
              </a:ext>
            </a:extLst>
          </p:cNvPr>
          <p:cNvPicPr>
            <a:picLocks noChangeAspect="1"/>
          </p:cNvPicPr>
          <p:nvPr userDrawn="1"/>
        </p:nvPicPr>
        <p:blipFill>
          <a:blip r:embed="rId4"/>
          <a:stretch>
            <a:fillRect/>
          </a:stretch>
        </p:blipFill>
        <p:spPr>
          <a:xfrm>
            <a:off x="977667" y="965012"/>
            <a:ext cx="1574215" cy="543541"/>
          </a:xfrm>
          <a:prstGeom prst="rect">
            <a:avLst/>
          </a:prstGeom>
        </p:spPr>
      </p:pic>
    </p:spTree>
    <p:extLst>
      <p:ext uri="{BB962C8B-B14F-4D97-AF65-F5344CB8AC3E}">
        <p14:creationId xmlns:p14="http://schemas.microsoft.com/office/powerpoint/2010/main" val="245251659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1_TOC" preserve="1">
  <p:cSld name="1_TOC">
    <p:spTree>
      <p:nvGrpSpPr>
        <p:cNvPr id="1" name="Shape 46"/>
        <p:cNvGrpSpPr/>
        <p:nvPr/>
      </p:nvGrpSpPr>
      <p:grpSpPr>
        <a:xfrm>
          <a:off x="0" y="0"/>
          <a:ext cx="0" cy="0"/>
          <a:chOff x="0" y="0"/>
          <a:chExt cx="0" cy="0"/>
        </a:xfrm>
      </p:grpSpPr>
      <p:sp>
        <p:nvSpPr>
          <p:cNvPr id="47" name="Google Shape;47;p43"/>
          <p:cNvSpPr>
            <a:spLocks noGrp="1"/>
          </p:cNvSpPr>
          <p:nvPr>
            <p:ph type="pic" idx="2"/>
          </p:nvPr>
        </p:nvSpPr>
        <p:spPr>
          <a:xfrm>
            <a:off x="6339992" y="0"/>
            <a:ext cx="5852007" cy="6743699"/>
          </a:xfrm>
          <a:prstGeom prst="rect">
            <a:avLst/>
          </a:prstGeom>
          <a:solidFill>
            <a:srgbClr val="F2F2F2"/>
          </a:solidFill>
          <a:ln>
            <a:noFill/>
          </a:ln>
        </p:spPr>
        <p:txBody>
          <a:bodyPr/>
          <a:lstStyle/>
          <a:p>
            <a:endParaRPr lang="en-US"/>
          </a:p>
        </p:txBody>
      </p:sp>
      <p:sp>
        <p:nvSpPr>
          <p:cNvPr id="48" name="Google Shape;48;p43"/>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000"/>
              <a:buFont typeface="Georg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49" name="Google Shape;49;p43"/>
          <p:cNvSpPr txBox="1">
            <a:spLocks noGrp="1"/>
          </p:cNvSpPr>
          <p:nvPr>
            <p:ph type="body" idx="1"/>
          </p:nvPr>
        </p:nvSpPr>
        <p:spPr>
          <a:xfrm>
            <a:off x="1664494" y="3690072"/>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3"/>
          <p:cNvSpPr txBox="1">
            <a:spLocks noGrp="1"/>
          </p:cNvSpPr>
          <p:nvPr>
            <p:ph type="body" idx="3"/>
          </p:nvPr>
        </p:nvSpPr>
        <p:spPr>
          <a:xfrm>
            <a:off x="1664494" y="4527200"/>
            <a:ext cx="4078709" cy="457199"/>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43"/>
          <p:cNvSpPr txBox="1">
            <a:spLocks noGrp="1"/>
          </p:cNvSpPr>
          <p:nvPr>
            <p:ph type="body" idx="4"/>
          </p:nvPr>
        </p:nvSpPr>
        <p:spPr>
          <a:xfrm>
            <a:off x="1664494" y="5364327"/>
            <a:ext cx="4078709" cy="457199"/>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3"/>
          <p:cNvSpPr txBox="1">
            <a:spLocks noGrp="1"/>
          </p:cNvSpPr>
          <p:nvPr>
            <p:ph type="body" idx="5"/>
          </p:nvPr>
        </p:nvSpPr>
        <p:spPr>
          <a:xfrm>
            <a:off x="1664494" y="2009379"/>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3"/>
          <p:cNvSpPr txBox="1">
            <a:spLocks noGrp="1"/>
          </p:cNvSpPr>
          <p:nvPr>
            <p:ph type="body" idx="6"/>
          </p:nvPr>
        </p:nvSpPr>
        <p:spPr>
          <a:xfrm>
            <a:off x="1664494" y="2852945"/>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3"/>
          <p:cNvSpPr txBox="1"/>
          <p:nvPr/>
        </p:nvSpPr>
        <p:spPr>
          <a:xfrm>
            <a:off x="838200" y="1914814"/>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01</a:t>
            </a:r>
            <a:endParaRPr sz="3200" b="1" i="0" u="none" strike="noStrike" cap="none">
              <a:solidFill>
                <a:schemeClr val="accent1"/>
              </a:solidFill>
              <a:latin typeface="Century Gothic"/>
              <a:ea typeface="Century Gothic"/>
              <a:cs typeface="Century Gothic"/>
              <a:sym typeface="Century Gothic"/>
            </a:endParaRPr>
          </a:p>
        </p:txBody>
      </p:sp>
      <p:sp>
        <p:nvSpPr>
          <p:cNvPr id="55" name="Google Shape;55;p43"/>
          <p:cNvSpPr txBox="1"/>
          <p:nvPr/>
        </p:nvSpPr>
        <p:spPr>
          <a:xfrm>
            <a:off x="838200" y="2758380"/>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02</a:t>
            </a:r>
            <a:endParaRPr sz="3200" b="1" i="0" u="none" strike="noStrike" cap="none">
              <a:solidFill>
                <a:schemeClr val="accent1"/>
              </a:solidFill>
              <a:latin typeface="Century Gothic"/>
              <a:ea typeface="Century Gothic"/>
              <a:cs typeface="Century Gothic"/>
              <a:sym typeface="Century Gothic"/>
            </a:endParaRPr>
          </a:p>
        </p:txBody>
      </p:sp>
      <p:sp>
        <p:nvSpPr>
          <p:cNvPr id="56" name="Google Shape;56;p43"/>
          <p:cNvSpPr txBox="1"/>
          <p:nvPr/>
        </p:nvSpPr>
        <p:spPr>
          <a:xfrm>
            <a:off x="838200" y="3595507"/>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03</a:t>
            </a:r>
            <a:endParaRPr sz="3200" b="1" i="0" u="none" strike="noStrike" cap="none">
              <a:solidFill>
                <a:schemeClr val="accent1"/>
              </a:solidFill>
              <a:latin typeface="Century Gothic"/>
              <a:ea typeface="Century Gothic"/>
              <a:cs typeface="Century Gothic"/>
              <a:sym typeface="Century Gothic"/>
            </a:endParaRPr>
          </a:p>
        </p:txBody>
      </p:sp>
      <p:sp>
        <p:nvSpPr>
          <p:cNvPr id="57" name="Google Shape;57;p43"/>
          <p:cNvSpPr txBox="1"/>
          <p:nvPr/>
        </p:nvSpPr>
        <p:spPr>
          <a:xfrm>
            <a:off x="838200" y="4432634"/>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04</a:t>
            </a:r>
            <a:endParaRPr sz="3200" b="1" i="0" u="none" strike="noStrike" cap="none">
              <a:solidFill>
                <a:schemeClr val="accent1"/>
              </a:solidFill>
              <a:latin typeface="Century Gothic"/>
              <a:ea typeface="Century Gothic"/>
              <a:cs typeface="Century Gothic"/>
              <a:sym typeface="Century Gothic"/>
            </a:endParaRPr>
          </a:p>
        </p:txBody>
      </p:sp>
      <p:sp>
        <p:nvSpPr>
          <p:cNvPr id="58" name="Google Shape;58;p43"/>
          <p:cNvSpPr txBox="1"/>
          <p:nvPr/>
        </p:nvSpPr>
        <p:spPr>
          <a:xfrm>
            <a:off x="838200" y="5269761"/>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05</a:t>
            </a:r>
            <a:endParaRPr sz="3200" b="1" i="0" u="none" strike="noStrike" cap="none">
              <a:solidFill>
                <a:schemeClr val="accent1"/>
              </a:solidFill>
              <a:latin typeface="Century Gothic"/>
              <a:ea typeface="Century Gothic"/>
              <a:cs typeface="Century Gothic"/>
              <a:sym typeface="Century Gothic"/>
            </a:endParaRPr>
          </a:p>
        </p:txBody>
      </p:sp>
      <p:pic>
        <p:nvPicPr>
          <p:cNvPr id="59" name="Google Shape;59;p43"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spTree>
    <p:extLst>
      <p:ext uri="{BB962C8B-B14F-4D97-AF65-F5344CB8AC3E}">
        <p14:creationId xmlns:p14="http://schemas.microsoft.com/office/powerpoint/2010/main" val="38403239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1_TOC" preserve="1" userDrawn="1">
  <p:cSld name="2_TOC">
    <p:bg>
      <p:bgPr>
        <a:solidFill>
          <a:schemeClr val="tx1"/>
        </a:solidFill>
        <a:effectLst/>
      </p:bgPr>
    </p:bg>
    <p:spTree>
      <p:nvGrpSpPr>
        <p:cNvPr id="1" name="Shape 46"/>
        <p:cNvGrpSpPr/>
        <p:nvPr/>
      </p:nvGrpSpPr>
      <p:grpSpPr>
        <a:xfrm>
          <a:off x="0" y="0"/>
          <a:ext cx="0" cy="0"/>
          <a:chOff x="0" y="0"/>
          <a:chExt cx="0" cy="0"/>
        </a:xfrm>
      </p:grpSpPr>
      <p:sp>
        <p:nvSpPr>
          <p:cNvPr id="47" name="Google Shape;47;p43"/>
          <p:cNvSpPr>
            <a:spLocks noGrp="1"/>
          </p:cNvSpPr>
          <p:nvPr>
            <p:ph type="pic" idx="2"/>
          </p:nvPr>
        </p:nvSpPr>
        <p:spPr>
          <a:xfrm>
            <a:off x="6339992" y="0"/>
            <a:ext cx="5852007" cy="6743699"/>
          </a:xfrm>
          <a:prstGeom prst="rect">
            <a:avLst/>
          </a:prstGeom>
          <a:solidFill>
            <a:srgbClr val="F2F2F2"/>
          </a:solidFill>
          <a:ln>
            <a:noFill/>
          </a:ln>
        </p:spPr>
        <p:txBody>
          <a:bodyPr/>
          <a:lstStyle/>
          <a:p>
            <a:endParaRPr lang="en-US"/>
          </a:p>
        </p:txBody>
      </p:sp>
      <p:sp>
        <p:nvSpPr>
          <p:cNvPr id="48" name="Google Shape;48;p43"/>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000"/>
              <a:buFont typeface="Georgia"/>
              <a:buNone/>
              <a:defRPr sz="3200">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54" name="Google Shape;54;p43"/>
          <p:cNvSpPr txBox="1"/>
          <p:nvPr/>
        </p:nvSpPr>
        <p:spPr>
          <a:xfrm>
            <a:off x="838200" y="1914814"/>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01</a:t>
            </a:r>
            <a:endParaRPr sz="3200" b="1" i="0" u="none" strike="noStrike" cap="none">
              <a:solidFill>
                <a:schemeClr val="accent1"/>
              </a:solidFill>
              <a:latin typeface="Century Gothic"/>
              <a:ea typeface="Century Gothic"/>
              <a:cs typeface="Century Gothic"/>
              <a:sym typeface="Century Gothic"/>
            </a:endParaRPr>
          </a:p>
        </p:txBody>
      </p:sp>
      <p:sp>
        <p:nvSpPr>
          <p:cNvPr id="55" name="Google Shape;55;p43"/>
          <p:cNvSpPr txBox="1"/>
          <p:nvPr/>
        </p:nvSpPr>
        <p:spPr>
          <a:xfrm>
            <a:off x="838200" y="2758380"/>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02</a:t>
            </a:r>
            <a:endParaRPr sz="3200" b="1" i="0" u="none" strike="noStrike" cap="none">
              <a:solidFill>
                <a:schemeClr val="accent1"/>
              </a:solidFill>
              <a:latin typeface="Century Gothic"/>
              <a:ea typeface="Century Gothic"/>
              <a:cs typeface="Century Gothic"/>
              <a:sym typeface="Century Gothic"/>
            </a:endParaRPr>
          </a:p>
        </p:txBody>
      </p:sp>
      <p:sp>
        <p:nvSpPr>
          <p:cNvPr id="56" name="Google Shape;56;p43"/>
          <p:cNvSpPr txBox="1"/>
          <p:nvPr/>
        </p:nvSpPr>
        <p:spPr>
          <a:xfrm>
            <a:off x="838200" y="3595507"/>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03</a:t>
            </a:r>
            <a:endParaRPr sz="3200" b="1" i="0" u="none" strike="noStrike" cap="none">
              <a:solidFill>
                <a:schemeClr val="accent1"/>
              </a:solidFill>
              <a:latin typeface="Century Gothic"/>
              <a:ea typeface="Century Gothic"/>
              <a:cs typeface="Century Gothic"/>
              <a:sym typeface="Century Gothic"/>
            </a:endParaRPr>
          </a:p>
        </p:txBody>
      </p:sp>
      <p:sp>
        <p:nvSpPr>
          <p:cNvPr id="57" name="Google Shape;57;p43"/>
          <p:cNvSpPr txBox="1"/>
          <p:nvPr/>
        </p:nvSpPr>
        <p:spPr>
          <a:xfrm>
            <a:off x="838200" y="4432634"/>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04</a:t>
            </a:r>
            <a:endParaRPr sz="3200" b="1" i="0" u="none" strike="noStrike" cap="none">
              <a:solidFill>
                <a:schemeClr val="accent1"/>
              </a:solidFill>
              <a:latin typeface="Century Gothic"/>
              <a:ea typeface="Century Gothic"/>
              <a:cs typeface="Century Gothic"/>
              <a:sym typeface="Century Gothic"/>
            </a:endParaRPr>
          </a:p>
        </p:txBody>
      </p:sp>
      <p:sp>
        <p:nvSpPr>
          <p:cNvPr id="58" name="Google Shape;58;p43"/>
          <p:cNvSpPr txBox="1"/>
          <p:nvPr/>
        </p:nvSpPr>
        <p:spPr>
          <a:xfrm>
            <a:off x="838200" y="5269761"/>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05</a:t>
            </a:r>
            <a:endParaRPr sz="3200" b="1" i="0" u="none" strike="noStrike" cap="none">
              <a:solidFill>
                <a:schemeClr val="accent1"/>
              </a:solidFill>
              <a:latin typeface="Century Gothic"/>
              <a:ea typeface="Century Gothic"/>
              <a:cs typeface="Century Gothic"/>
              <a:sym typeface="Century Gothic"/>
            </a:endParaRPr>
          </a:p>
        </p:txBody>
      </p:sp>
      <p:pic>
        <p:nvPicPr>
          <p:cNvPr id="59" name="Google Shape;59;p43"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sp>
        <p:nvSpPr>
          <p:cNvPr id="3" name="Google Shape;49;p43">
            <a:extLst>
              <a:ext uri="{FF2B5EF4-FFF2-40B4-BE49-F238E27FC236}">
                <a16:creationId xmlns:a16="http://schemas.microsoft.com/office/drawing/2014/main" id="{7CB2CC64-FD20-78F0-8097-76B89B526407}"/>
              </a:ext>
            </a:extLst>
          </p:cNvPr>
          <p:cNvSpPr txBox="1">
            <a:spLocks noGrp="1"/>
          </p:cNvSpPr>
          <p:nvPr>
            <p:ph type="body" idx="1"/>
          </p:nvPr>
        </p:nvSpPr>
        <p:spPr>
          <a:xfrm>
            <a:off x="1664494" y="3690072"/>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50;p43">
            <a:extLst>
              <a:ext uri="{FF2B5EF4-FFF2-40B4-BE49-F238E27FC236}">
                <a16:creationId xmlns:a16="http://schemas.microsoft.com/office/drawing/2014/main" id="{260E2CCE-061A-3A1F-A3BF-255749B96078}"/>
              </a:ext>
            </a:extLst>
          </p:cNvPr>
          <p:cNvSpPr txBox="1">
            <a:spLocks noGrp="1"/>
          </p:cNvSpPr>
          <p:nvPr>
            <p:ph type="body" idx="3"/>
          </p:nvPr>
        </p:nvSpPr>
        <p:spPr>
          <a:xfrm>
            <a:off x="1664494" y="4527200"/>
            <a:ext cx="4078709" cy="457199"/>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 name="Google Shape;51;p43">
            <a:extLst>
              <a:ext uri="{FF2B5EF4-FFF2-40B4-BE49-F238E27FC236}">
                <a16:creationId xmlns:a16="http://schemas.microsoft.com/office/drawing/2014/main" id="{B8301647-71AB-6657-EA3F-236729504B44}"/>
              </a:ext>
            </a:extLst>
          </p:cNvPr>
          <p:cNvSpPr txBox="1">
            <a:spLocks noGrp="1"/>
          </p:cNvSpPr>
          <p:nvPr>
            <p:ph type="body" idx="4"/>
          </p:nvPr>
        </p:nvSpPr>
        <p:spPr>
          <a:xfrm>
            <a:off x="1664494" y="5364327"/>
            <a:ext cx="4078709" cy="457199"/>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Google Shape;52;p43">
            <a:extLst>
              <a:ext uri="{FF2B5EF4-FFF2-40B4-BE49-F238E27FC236}">
                <a16:creationId xmlns:a16="http://schemas.microsoft.com/office/drawing/2014/main" id="{64F20E59-B1DC-31C8-29E5-964F22AABADE}"/>
              </a:ext>
            </a:extLst>
          </p:cNvPr>
          <p:cNvSpPr txBox="1">
            <a:spLocks noGrp="1"/>
          </p:cNvSpPr>
          <p:nvPr>
            <p:ph type="body" idx="5"/>
          </p:nvPr>
        </p:nvSpPr>
        <p:spPr>
          <a:xfrm>
            <a:off x="1664494" y="2009379"/>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53;p43">
            <a:extLst>
              <a:ext uri="{FF2B5EF4-FFF2-40B4-BE49-F238E27FC236}">
                <a16:creationId xmlns:a16="http://schemas.microsoft.com/office/drawing/2014/main" id="{C14910B1-71D4-4894-2F04-98F40B565D04}"/>
              </a:ext>
            </a:extLst>
          </p:cNvPr>
          <p:cNvSpPr txBox="1">
            <a:spLocks noGrp="1"/>
          </p:cNvSpPr>
          <p:nvPr>
            <p:ph type="body" idx="6"/>
          </p:nvPr>
        </p:nvSpPr>
        <p:spPr>
          <a:xfrm>
            <a:off x="1664494" y="2852945"/>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4290693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60"/>
        <p:cNvGrpSpPr/>
        <p:nvPr/>
      </p:nvGrpSpPr>
      <p:grpSpPr>
        <a:xfrm>
          <a:off x="0" y="0"/>
          <a:ext cx="0" cy="0"/>
          <a:chOff x="0" y="0"/>
          <a:chExt cx="0" cy="0"/>
        </a:xfrm>
      </p:grpSpPr>
      <p:sp>
        <p:nvSpPr>
          <p:cNvPr id="9" name="Text Placeholder 2">
            <a:extLst>
              <a:ext uri="{FF2B5EF4-FFF2-40B4-BE49-F238E27FC236}">
                <a16:creationId xmlns:a16="http://schemas.microsoft.com/office/drawing/2014/main" id="{785EB232-BE48-FB3C-47B0-289006DCC1F6}"/>
              </a:ext>
            </a:extLst>
          </p:cNvPr>
          <p:cNvSpPr>
            <a:spLocks noGrp="1"/>
          </p:cNvSpPr>
          <p:nvPr>
            <p:ph idx="1" hasCustomPrompt="1"/>
          </p:nvPr>
        </p:nvSpPr>
        <p:spPr>
          <a:xfrm>
            <a:off x="838200" y="1953489"/>
            <a:ext cx="10515600" cy="3982616"/>
          </a:xfrm>
          <a:prstGeom prst="rect">
            <a:avLst/>
          </a:prstGeom>
        </p:spPr>
        <p:txBody>
          <a:bodyPr vert="horz" lIns="91440" tIns="45720" rIns="91440" bIns="45720" rtlCol="0">
            <a:normAutofit/>
          </a:bodyPr>
          <a:lstStyle>
            <a:lvl1pPr marL="228600" indent="-228600">
              <a:lnSpc>
                <a:spcPct val="100000"/>
              </a:lnSpc>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pic>
        <p:nvPicPr>
          <p:cNvPr id="61" name="Google Shape;61;p44"/>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62" name="Google Shape;62;p44"/>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Tree>
    <p:extLst>
      <p:ext uri="{BB962C8B-B14F-4D97-AF65-F5344CB8AC3E}">
        <p14:creationId xmlns:p14="http://schemas.microsoft.com/office/powerpoint/2010/main" val="32410176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60"/>
        <p:cNvGrpSpPr/>
        <p:nvPr/>
      </p:nvGrpSpPr>
      <p:grpSpPr>
        <a:xfrm>
          <a:off x="0" y="0"/>
          <a:ext cx="0" cy="0"/>
          <a:chOff x="0" y="0"/>
          <a:chExt cx="0" cy="0"/>
        </a:xfrm>
      </p:grpSpPr>
      <p:pic>
        <p:nvPicPr>
          <p:cNvPr id="61" name="Google Shape;61;p44"/>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3"/>
            <a:ext cx="3982615" cy="9133340"/>
          </a:xfrm>
          <a:prstGeom prst="rect">
            <a:avLst/>
          </a:prstGeom>
          <a:noFill/>
          <a:ln>
            <a:noFill/>
          </a:ln>
        </p:spPr>
      </p:pic>
      <p:cxnSp>
        <p:nvCxnSpPr>
          <p:cNvPr id="5" name="Straight Connector 4">
            <a:extLst>
              <a:ext uri="{FF2B5EF4-FFF2-40B4-BE49-F238E27FC236}">
                <a16:creationId xmlns:a16="http://schemas.microsoft.com/office/drawing/2014/main" id="{39315E74-35DE-CD21-6980-3CED6819B721}"/>
              </a:ext>
            </a:extLst>
          </p:cNvPr>
          <p:cNvCxnSpPr>
            <a:cxnSpLocks/>
          </p:cNvCxnSpPr>
          <p:nvPr userDrawn="1"/>
        </p:nvCxnSpPr>
        <p:spPr>
          <a:xfrm>
            <a:off x="2268618" y="3087917"/>
            <a:ext cx="7654764" cy="0"/>
          </a:xfrm>
          <a:prstGeom prst="line">
            <a:avLst/>
          </a:prstGeom>
          <a:ln w="53975"/>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673D6D5B-C33B-B585-598C-E1A97039D781}"/>
              </a:ext>
            </a:extLst>
          </p:cNvPr>
          <p:cNvGrpSpPr/>
          <p:nvPr userDrawn="1"/>
        </p:nvGrpSpPr>
        <p:grpSpPr>
          <a:xfrm>
            <a:off x="1080463" y="1713402"/>
            <a:ext cx="10031074" cy="2749031"/>
            <a:chOff x="675465" y="1769852"/>
            <a:chExt cx="10031074" cy="2749031"/>
          </a:xfrm>
        </p:grpSpPr>
        <p:grpSp>
          <p:nvGrpSpPr>
            <p:cNvPr id="7" name="Group 6">
              <a:extLst>
                <a:ext uri="{FF2B5EF4-FFF2-40B4-BE49-F238E27FC236}">
                  <a16:creationId xmlns:a16="http://schemas.microsoft.com/office/drawing/2014/main" id="{90C6EF7C-6796-9816-9BF7-E35CFD8C57F2}"/>
                </a:ext>
              </a:extLst>
            </p:cNvPr>
            <p:cNvGrpSpPr/>
            <p:nvPr/>
          </p:nvGrpSpPr>
          <p:grpSpPr>
            <a:xfrm>
              <a:off x="7849526" y="1769852"/>
              <a:ext cx="2857013" cy="2749031"/>
              <a:chOff x="4886325" y="2263404"/>
              <a:chExt cx="2419349" cy="2327909"/>
            </a:xfrm>
          </p:grpSpPr>
          <p:sp>
            <p:nvSpPr>
              <p:cNvPr id="17" name="Freeform 16">
                <a:extLst>
                  <a:ext uri="{FF2B5EF4-FFF2-40B4-BE49-F238E27FC236}">
                    <a16:creationId xmlns:a16="http://schemas.microsoft.com/office/drawing/2014/main" id="{795EFDF1-CB93-7B90-5A52-4A340691479C}"/>
                  </a:ext>
                </a:extLst>
              </p:cNvPr>
              <p:cNvSpPr/>
              <p:nvPr/>
            </p:nvSpPr>
            <p:spPr>
              <a:xfrm>
                <a:off x="4930718" y="2263404"/>
                <a:ext cx="2327909" cy="2327909"/>
              </a:xfrm>
              <a:custGeom>
                <a:avLst/>
                <a:gdLst>
                  <a:gd name="connsiteX0" fmla="*/ 2327909 w 2327909"/>
                  <a:gd name="connsiteY0" fmla="*/ 1163955 h 2327909"/>
                  <a:gd name="connsiteX1" fmla="*/ 1163955 w 2327909"/>
                  <a:gd name="connsiteY1" fmla="*/ 2327909 h 2327909"/>
                  <a:gd name="connsiteX2" fmla="*/ 0 w 2327909"/>
                  <a:gd name="connsiteY2" fmla="*/ 1163955 h 2327909"/>
                  <a:gd name="connsiteX3" fmla="*/ 1163955 w 2327909"/>
                  <a:gd name="connsiteY3" fmla="*/ 0 h 2327909"/>
                  <a:gd name="connsiteX4" fmla="*/ 2327909 w 2327909"/>
                  <a:gd name="connsiteY4" fmla="*/ 1163955 h 232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909" h="2327909">
                    <a:moveTo>
                      <a:pt x="2327909" y="1163955"/>
                    </a:moveTo>
                    <a:cubicBezTo>
                      <a:pt x="2327909" y="1806789"/>
                      <a:pt x="1806789" y="2327909"/>
                      <a:pt x="1163955" y="2327909"/>
                    </a:cubicBezTo>
                    <a:cubicBezTo>
                      <a:pt x="521120" y="2327909"/>
                      <a:pt x="0" y="1806789"/>
                      <a:pt x="0" y="1163955"/>
                    </a:cubicBezTo>
                    <a:cubicBezTo>
                      <a:pt x="0" y="521120"/>
                      <a:pt x="521120" y="0"/>
                      <a:pt x="1163955" y="0"/>
                    </a:cubicBezTo>
                    <a:cubicBezTo>
                      <a:pt x="1806789" y="0"/>
                      <a:pt x="2327909" y="521120"/>
                      <a:pt x="2327909" y="116395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CAE0779-AE44-C292-A3A5-6BCECD5E5184}"/>
                  </a:ext>
                </a:extLst>
              </p:cNvPr>
              <p:cNvSpPr/>
              <p:nvPr/>
            </p:nvSpPr>
            <p:spPr>
              <a:xfrm>
                <a:off x="4886325" y="2906765"/>
                <a:ext cx="196479" cy="1051824"/>
              </a:xfrm>
              <a:custGeom>
                <a:avLst/>
                <a:gdLst>
                  <a:gd name="connsiteX0" fmla="*/ 150495 w 196479"/>
                  <a:gd name="connsiteY0" fmla="*/ 1051825 h 1051824"/>
                  <a:gd name="connsiteX1" fmla="*/ 108585 w 196479"/>
                  <a:gd name="connsiteY1" fmla="*/ 1025155 h 1051824"/>
                  <a:gd name="connsiteX2" fmla="*/ 0 w 196479"/>
                  <a:gd name="connsiteY2" fmla="*/ 523187 h 1051824"/>
                  <a:gd name="connsiteX3" fmla="*/ 105728 w 196479"/>
                  <a:gd name="connsiteY3" fmla="*/ 26934 h 1051824"/>
                  <a:gd name="connsiteX4" fmla="*/ 166688 w 196479"/>
                  <a:gd name="connsiteY4" fmla="*/ 4074 h 1051824"/>
                  <a:gd name="connsiteX5" fmla="*/ 189548 w 196479"/>
                  <a:gd name="connsiteY5" fmla="*/ 65034 h 1051824"/>
                  <a:gd name="connsiteX6" fmla="*/ 91440 w 196479"/>
                  <a:gd name="connsiteY6" fmla="*/ 523187 h 1051824"/>
                  <a:gd name="connsiteX7" fmla="*/ 192405 w 196479"/>
                  <a:gd name="connsiteY7" fmla="*/ 987055 h 1051824"/>
                  <a:gd name="connsiteX8" fmla="*/ 169545 w 196479"/>
                  <a:gd name="connsiteY8" fmla="*/ 1048014 h 1051824"/>
                  <a:gd name="connsiteX9" fmla="*/ 150495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150495" y="1051825"/>
                    </a:moveTo>
                    <a:cubicBezTo>
                      <a:pt x="133350" y="1051825"/>
                      <a:pt x="116205" y="1041347"/>
                      <a:pt x="108585" y="1025155"/>
                    </a:cubicBezTo>
                    <a:cubicBezTo>
                      <a:pt x="36195" y="867039"/>
                      <a:pt x="0" y="698447"/>
                      <a:pt x="0" y="523187"/>
                    </a:cubicBezTo>
                    <a:cubicBezTo>
                      <a:pt x="0" y="347927"/>
                      <a:pt x="35243" y="183145"/>
                      <a:pt x="105728" y="26934"/>
                    </a:cubicBezTo>
                    <a:cubicBezTo>
                      <a:pt x="116205" y="4074"/>
                      <a:pt x="143827" y="-6403"/>
                      <a:pt x="166688" y="4074"/>
                    </a:cubicBezTo>
                    <a:cubicBezTo>
                      <a:pt x="189548" y="14552"/>
                      <a:pt x="200025" y="42174"/>
                      <a:pt x="189548" y="65034"/>
                    </a:cubicBezTo>
                    <a:cubicBezTo>
                      <a:pt x="124778" y="209814"/>
                      <a:pt x="91440" y="363167"/>
                      <a:pt x="91440" y="523187"/>
                    </a:cubicBezTo>
                    <a:cubicBezTo>
                      <a:pt x="91440" y="683207"/>
                      <a:pt x="125730" y="841322"/>
                      <a:pt x="192405" y="987055"/>
                    </a:cubicBezTo>
                    <a:cubicBezTo>
                      <a:pt x="202883" y="1009914"/>
                      <a:pt x="192405" y="1037537"/>
                      <a:pt x="169545" y="1048014"/>
                    </a:cubicBezTo>
                    <a:cubicBezTo>
                      <a:pt x="162877" y="1050872"/>
                      <a:pt x="157163" y="1051825"/>
                      <a:pt x="150495" y="1051825"/>
                    </a:cubicBezTo>
                    <a:close/>
                  </a:path>
                </a:pathLst>
              </a:custGeom>
              <a:solidFill>
                <a:schemeClr val="accent1"/>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C284B10-4DC9-BEC7-095C-BA754603A96F}"/>
                  </a:ext>
                </a:extLst>
              </p:cNvPr>
              <p:cNvSpPr/>
              <p:nvPr/>
            </p:nvSpPr>
            <p:spPr>
              <a:xfrm>
                <a:off x="7109195" y="2906765"/>
                <a:ext cx="196479" cy="1051824"/>
              </a:xfrm>
              <a:custGeom>
                <a:avLst/>
                <a:gdLst>
                  <a:gd name="connsiteX0" fmla="*/ 45984 w 196479"/>
                  <a:gd name="connsiteY0" fmla="*/ 1051825 h 1051824"/>
                  <a:gd name="connsiteX1" fmla="*/ 26934 w 196479"/>
                  <a:gd name="connsiteY1" fmla="*/ 1048014 h 1051824"/>
                  <a:gd name="connsiteX2" fmla="*/ 4075 w 196479"/>
                  <a:gd name="connsiteY2" fmla="*/ 987055 h 1051824"/>
                  <a:gd name="connsiteX3" fmla="*/ 105039 w 196479"/>
                  <a:gd name="connsiteY3" fmla="*/ 523187 h 1051824"/>
                  <a:gd name="connsiteX4" fmla="*/ 6932 w 196479"/>
                  <a:gd name="connsiteY4" fmla="*/ 65034 h 1051824"/>
                  <a:gd name="connsiteX5" fmla="*/ 29792 w 196479"/>
                  <a:gd name="connsiteY5" fmla="*/ 4074 h 1051824"/>
                  <a:gd name="connsiteX6" fmla="*/ 90752 w 196479"/>
                  <a:gd name="connsiteY6" fmla="*/ 26934 h 1051824"/>
                  <a:gd name="connsiteX7" fmla="*/ 196479 w 196479"/>
                  <a:gd name="connsiteY7" fmla="*/ 523187 h 1051824"/>
                  <a:gd name="connsiteX8" fmla="*/ 87895 w 196479"/>
                  <a:gd name="connsiteY8" fmla="*/ 1025155 h 1051824"/>
                  <a:gd name="connsiteX9" fmla="*/ 45984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45984" y="1051825"/>
                    </a:moveTo>
                    <a:cubicBezTo>
                      <a:pt x="39317" y="1051825"/>
                      <a:pt x="32650" y="1050872"/>
                      <a:pt x="26934" y="1048014"/>
                    </a:cubicBezTo>
                    <a:cubicBezTo>
                      <a:pt x="4075" y="1037537"/>
                      <a:pt x="-6403" y="1009914"/>
                      <a:pt x="4075" y="987055"/>
                    </a:cubicBezTo>
                    <a:cubicBezTo>
                      <a:pt x="70749" y="841322"/>
                      <a:pt x="105039" y="685112"/>
                      <a:pt x="105039" y="523187"/>
                    </a:cubicBezTo>
                    <a:cubicBezTo>
                      <a:pt x="105039" y="361262"/>
                      <a:pt x="71702" y="209814"/>
                      <a:pt x="6932" y="65034"/>
                    </a:cubicBezTo>
                    <a:cubicBezTo>
                      <a:pt x="-3546" y="42174"/>
                      <a:pt x="6932" y="14552"/>
                      <a:pt x="29792" y="4074"/>
                    </a:cubicBezTo>
                    <a:cubicBezTo>
                      <a:pt x="52652" y="-6403"/>
                      <a:pt x="80274" y="4074"/>
                      <a:pt x="90752" y="26934"/>
                    </a:cubicBezTo>
                    <a:cubicBezTo>
                      <a:pt x="161237" y="183145"/>
                      <a:pt x="196479" y="349832"/>
                      <a:pt x="196479" y="523187"/>
                    </a:cubicBezTo>
                    <a:cubicBezTo>
                      <a:pt x="196479" y="696542"/>
                      <a:pt x="160285" y="867039"/>
                      <a:pt x="87895" y="1025155"/>
                    </a:cubicBezTo>
                    <a:cubicBezTo>
                      <a:pt x="80274" y="1042300"/>
                      <a:pt x="63129" y="1051825"/>
                      <a:pt x="45984" y="1051825"/>
                    </a:cubicBezTo>
                    <a:close/>
                  </a:path>
                </a:pathLst>
              </a:custGeom>
              <a:solidFill>
                <a:schemeClr val="accent1"/>
              </a:solidFill>
              <a:ln w="9525" cap="flat">
                <a:noFill/>
                <a:prstDash val="solid"/>
                <a:miter/>
              </a:ln>
            </p:spPr>
            <p:txBody>
              <a:bodyPr rtlCol="0" anchor="ctr"/>
              <a:lstStyle/>
              <a:p>
                <a:endParaRPr lang="en-US"/>
              </a:p>
            </p:txBody>
          </p:sp>
        </p:grpSp>
        <p:grpSp>
          <p:nvGrpSpPr>
            <p:cNvPr id="8" name="Group 7">
              <a:extLst>
                <a:ext uri="{FF2B5EF4-FFF2-40B4-BE49-F238E27FC236}">
                  <a16:creationId xmlns:a16="http://schemas.microsoft.com/office/drawing/2014/main" id="{E365E1C1-0ED8-9E05-9340-F2B4F409D1DB}"/>
                </a:ext>
              </a:extLst>
            </p:cNvPr>
            <p:cNvGrpSpPr/>
            <p:nvPr/>
          </p:nvGrpSpPr>
          <p:grpSpPr>
            <a:xfrm>
              <a:off x="675465" y="1769852"/>
              <a:ext cx="2857013" cy="2749031"/>
              <a:chOff x="4886325" y="2263404"/>
              <a:chExt cx="2419349" cy="2327909"/>
            </a:xfrm>
          </p:grpSpPr>
          <p:sp>
            <p:nvSpPr>
              <p:cNvPr id="14" name="Freeform 13">
                <a:extLst>
                  <a:ext uri="{FF2B5EF4-FFF2-40B4-BE49-F238E27FC236}">
                    <a16:creationId xmlns:a16="http://schemas.microsoft.com/office/drawing/2014/main" id="{50882929-99A6-922B-569B-1A4C40C93E4B}"/>
                  </a:ext>
                </a:extLst>
              </p:cNvPr>
              <p:cNvSpPr/>
              <p:nvPr/>
            </p:nvSpPr>
            <p:spPr>
              <a:xfrm>
                <a:off x="4930718" y="2263404"/>
                <a:ext cx="2327909" cy="2327909"/>
              </a:xfrm>
              <a:custGeom>
                <a:avLst/>
                <a:gdLst>
                  <a:gd name="connsiteX0" fmla="*/ 2327909 w 2327909"/>
                  <a:gd name="connsiteY0" fmla="*/ 1163955 h 2327909"/>
                  <a:gd name="connsiteX1" fmla="*/ 1163955 w 2327909"/>
                  <a:gd name="connsiteY1" fmla="*/ 2327909 h 2327909"/>
                  <a:gd name="connsiteX2" fmla="*/ 0 w 2327909"/>
                  <a:gd name="connsiteY2" fmla="*/ 1163955 h 2327909"/>
                  <a:gd name="connsiteX3" fmla="*/ 1163955 w 2327909"/>
                  <a:gd name="connsiteY3" fmla="*/ 0 h 2327909"/>
                  <a:gd name="connsiteX4" fmla="*/ 2327909 w 2327909"/>
                  <a:gd name="connsiteY4" fmla="*/ 1163955 h 232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909" h="2327909">
                    <a:moveTo>
                      <a:pt x="2327909" y="1163955"/>
                    </a:moveTo>
                    <a:cubicBezTo>
                      <a:pt x="2327909" y="1806789"/>
                      <a:pt x="1806789" y="2327909"/>
                      <a:pt x="1163955" y="2327909"/>
                    </a:cubicBezTo>
                    <a:cubicBezTo>
                      <a:pt x="521120" y="2327909"/>
                      <a:pt x="0" y="1806789"/>
                      <a:pt x="0" y="1163955"/>
                    </a:cubicBezTo>
                    <a:cubicBezTo>
                      <a:pt x="0" y="521120"/>
                      <a:pt x="521120" y="0"/>
                      <a:pt x="1163955" y="0"/>
                    </a:cubicBezTo>
                    <a:cubicBezTo>
                      <a:pt x="1806789" y="0"/>
                      <a:pt x="2327909" y="521120"/>
                      <a:pt x="2327909" y="116395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D2928AC-FDD8-E979-C6B0-43E71A3B0627}"/>
                  </a:ext>
                </a:extLst>
              </p:cNvPr>
              <p:cNvSpPr/>
              <p:nvPr/>
            </p:nvSpPr>
            <p:spPr>
              <a:xfrm>
                <a:off x="4886325" y="2906765"/>
                <a:ext cx="196479" cy="1051824"/>
              </a:xfrm>
              <a:custGeom>
                <a:avLst/>
                <a:gdLst>
                  <a:gd name="connsiteX0" fmla="*/ 150495 w 196479"/>
                  <a:gd name="connsiteY0" fmla="*/ 1051825 h 1051824"/>
                  <a:gd name="connsiteX1" fmla="*/ 108585 w 196479"/>
                  <a:gd name="connsiteY1" fmla="*/ 1025155 h 1051824"/>
                  <a:gd name="connsiteX2" fmla="*/ 0 w 196479"/>
                  <a:gd name="connsiteY2" fmla="*/ 523187 h 1051824"/>
                  <a:gd name="connsiteX3" fmla="*/ 105728 w 196479"/>
                  <a:gd name="connsiteY3" fmla="*/ 26934 h 1051824"/>
                  <a:gd name="connsiteX4" fmla="*/ 166688 w 196479"/>
                  <a:gd name="connsiteY4" fmla="*/ 4074 h 1051824"/>
                  <a:gd name="connsiteX5" fmla="*/ 189548 w 196479"/>
                  <a:gd name="connsiteY5" fmla="*/ 65034 h 1051824"/>
                  <a:gd name="connsiteX6" fmla="*/ 91440 w 196479"/>
                  <a:gd name="connsiteY6" fmla="*/ 523187 h 1051824"/>
                  <a:gd name="connsiteX7" fmla="*/ 192405 w 196479"/>
                  <a:gd name="connsiteY7" fmla="*/ 987055 h 1051824"/>
                  <a:gd name="connsiteX8" fmla="*/ 169545 w 196479"/>
                  <a:gd name="connsiteY8" fmla="*/ 1048014 h 1051824"/>
                  <a:gd name="connsiteX9" fmla="*/ 150495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150495" y="1051825"/>
                    </a:moveTo>
                    <a:cubicBezTo>
                      <a:pt x="133350" y="1051825"/>
                      <a:pt x="116205" y="1041347"/>
                      <a:pt x="108585" y="1025155"/>
                    </a:cubicBezTo>
                    <a:cubicBezTo>
                      <a:pt x="36195" y="867039"/>
                      <a:pt x="0" y="698447"/>
                      <a:pt x="0" y="523187"/>
                    </a:cubicBezTo>
                    <a:cubicBezTo>
                      <a:pt x="0" y="347927"/>
                      <a:pt x="35243" y="183145"/>
                      <a:pt x="105728" y="26934"/>
                    </a:cubicBezTo>
                    <a:cubicBezTo>
                      <a:pt x="116205" y="4074"/>
                      <a:pt x="143827" y="-6403"/>
                      <a:pt x="166688" y="4074"/>
                    </a:cubicBezTo>
                    <a:cubicBezTo>
                      <a:pt x="189548" y="14552"/>
                      <a:pt x="200025" y="42174"/>
                      <a:pt x="189548" y="65034"/>
                    </a:cubicBezTo>
                    <a:cubicBezTo>
                      <a:pt x="124778" y="209814"/>
                      <a:pt x="91440" y="363167"/>
                      <a:pt x="91440" y="523187"/>
                    </a:cubicBezTo>
                    <a:cubicBezTo>
                      <a:pt x="91440" y="683207"/>
                      <a:pt x="125730" y="841322"/>
                      <a:pt x="192405" y="987055"/>
                    </a:cubicBezTo>
                    <a:cubicBezTo>
                      <a:pt x="202883" y="1009914"/>
                      <a:pt x="192405" y="1037537"/>
                      <a:pt x="169545" y="1048014"/>
                    </a:cubicBezTo>
                    <a:cubicBezTo>
                      <a:pt x="162877" y="1050872"/>
                      <a:pt x="157163" y="1051825"/>
                      <a:pt x="150495" y="1051825"/>
                    </a:cubicBezTo>
                    <a:close/>
                  </a:path>
                </a:pathLst>
              </a:custGeom>
              <a:solidFill>
                <a:schemeClr val="accent1"/>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6306C1D-511D-42ED-E0C8-C1177950BC89}"/>
                  </a:ext>
                </a:extLst>
              </p:cNvPr>
              <p:cNvSpPr/>
              <p:nvPr/>
            </p:nvSpPr>
            <p:spPr>
              <a:xfrm>
                <a:off x="7109195" y="2906765"/>
                <a:ext cx="196479" cy="1051824"/>
              </a:xfrm>
              <a:custGeom>
                <a:avLst/>
                <a:gdLst>
                  <a:gd name="connsiteX0" fmla="*/ 45984 w 196479"/>
                  <a:gd name="connsiteY0" fmla="*/ 1051825 h 1051824"/>
                  <a:gd name="connsiteX1" fmla="*/ 26934 w 196479"/>
                  <a:gd name="connsiteY1" fmla="*/ 1048014 h 1051824"/>
                  <a:gd name="connsiteX2" fmla="*/ 4075 w 196479"/>
                  <a:gd name="connsiteY2" fmla="*/ 987055 h 1051824"/>
                  <a:gd name="connsiteX3" fmla="*/ 105039 w 196479"/>
                  <a:gd name="connsiteY3" fmla="*/ 523187 h 1051824"/>
                  <a:gd name="connsiteX4" fmla="*/ 6932 w 196479"/>
                  <a:gd name="connsiteY4" fmla="*/ 65034 h 1051824"/>
                  <a:gd name="connsiteX5" fmla="*/ 29792 w 196479"/>
                  <a:gd name="connsiteY5" fmla="*/ 4074 h 1051824"/>
                  <a:gd name="connsiteX6" fmla="*/ 90752 w 196479"/>
                  <a:gd name="connsiteY6" fmla="*/ 26934 h 1051824"/>
                  <a:gd name="connsiteX7" fmla="*/ 196479 w 196479"/>
                  <a:gd name="connsiteY7" fmla="*/ 523187 h 1051824"/>
                  <a:gd name="connsiteX8" fmla="*/ 87895 w 196479"/>
                  <a:gd name="connsiteY8" fmla="*/ 1025155 h 1051824"/>
                  <a:gd name="connsiteX9" fmla="*/ 45984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45984" y="1051825"/>
                    </a:moveTo>
                    <a:cubicBezTo>
                      <a:pt x="39317" y="1051825"/>
                      <a:pt x="32650" y="1050872"/>
                      <a:pt x="26934" y="1048014"/>
                    </a:cubicBezTo>
                    <a:cubicBezTo>
                      <a:pt x="4075" y="1037537"/>
                      <a:pt x="-6403" y="1009914"/>
                      <a:pt x="4075" y="987055"/>
                    </a:cubicBezTo>
                    <a:cubicBezTo>
                      <a:pt x="70749" y="841322"/>
                      <a:pt x="105039" y="685112"/>
                      <a:pt x="105039" y="523187"/>
                    </a:cubicBezTo>
                    <a:cubicBezTo>
                      <a:pt x="105039" y="361262"/>
                      <a:pt x="71702" y="209814"/>
                      <a:pt x="6932" y="65034"/>
                    </a:cubicBezTo>
                    <a:cubicBezTo>
                      <a:pt x="-3546" y="42174"/>
                      <a:pt x="6932" y="14552"/>
                      <a:pt x="29792" y="4074"/>
                    </a:cubicBezTo>
                    <a:cubicBezTo>
                      <a:pt x="52652" y="-6403"/>
                      <a:pt x="80274" y="4074"/>
                      <a:pt x="90752" y="26934"/>
                    </a:cubicBezTo>
                    <a:cubicBezTo>
                      <a:pt x="161237" y="183145"/>
                      <a:pt x="196479" y="349832"/>
                      <a:pt x="196479" y="523187"/>
                    </a:cubicBezTo>
                    <a:cubicBezTo>
                      <a:pt x="196479" y="696542"/>
                      <a:pt x="160285" y="867039"/>
                      <a:pt x="87895" y="1025155"/>
                    </a:cubicBezTo>
                    <a:cubicBezTo>
                      <a:pt x="80274" y="1042300"/>
                      <a:pt x="63129" y="1051825"/>
                      <a:pt x="45984" y="1051825"/>
                    </a:cubicBezTo>
                    <a:close/>
                  </a:path>
                </a:pathLst>
              </a:custGeom>
              <a:solidFill>
                <a:schemeClr val="accent1"/>
              </a:solidFill>
              <a:ln w="9525"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0164F08E-EA0A-3FAE-BB65-24CD0717CE07}"/>
                </a:ext>
              </a:extLst>
            </p:cNvPr>
            <p:cNvGrpSpPr/>
            <p:nvPr/>
          </p:nvGrpSpPr>
          <p:grpSpPr>
            <a:xfrm>
              <a:off x="4262495" y="1769852"/>
              <a:ext cx="2857013" cy="2749031"/>
              <a:chOff x="4886325" y="2263404"/>
              <a:chExt cx="2419349" cy="2327909"/>
            </a:xfrm>
          </p:grpSpPr>
          <p:sp>
            <p:nvSpPr>
              <p:cNvPr id="11" name="Freeform 10">
                <a:extLst>
                  <a:ext uri="{FF2B5EF4-FFF2-40B4-BE49-F238E27FC236}">
                    <a16:creationId xmlns:a16="http://schemas.microsoft.com/office/drawing/2014/main" id="{D517D5A3-4B1C-C789-1B09-596F4D9ABC3D}"/>
                  </a:ext>
                </a:extLst>
              </p:cNvPr>
              <p:cNvSpPr/>
              <p:nvPr/>
            </p:nvSpPr>
            <p:spPr>
              <a:xfrm>
                <a:off x="4930718" y="2263404"/>
                <a:ext cx="2327909" cy="2327909"/>
              </a:xfrm>
              <a:custGeom>
                <a:avLst/>
                <a:gdLst>
                  <a:gd name="connsiteX0" fmla="*/ 2327909 w 2327909"/>
                  <a:gd name="connsiteY0" fmla="*/ 1163955 h 2327909"/>
                  <a:gd name="connsiteX1" fmla="*/ 1163955 w 2327909"/>
                  <a:gd name="connsiteY1" fmla="*/ 2327909 h 2327909"/>
                  <a:gd name="connsiteX2" fmla="*/ 0 w 2327909"/>
                  <a:gd name="connsiteY2" fmla="*/ 1163955 h 2327909"/>
                  <a:gd name="connsiteX3" fmla="*/ 1163955 w 2327909"/>
                  <a:gd name="connsiteY3" fmla="*/ 0 h 2327909"/>
                  <a:gd name="connsiteX4" fmla="*/ 2327909 w 2327909"/>
                  <a:gd name="connsiteY4" fmla="*/ 1163955 h 232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909" h="2327909">
                    <a:moveTo>
                      <a:pt x="2327909" y="1163955"/>
                    </a:moveTo>
                    <a:cubicBezTo>
                      <a:pt x="2327909" y="1806789"/>
                      <a:pt x="1806789" y="2327909"/>
                      <a:pt x="1163955" y="2327909"/>
                    </a:cubicBezTo>
                    <a:cubicBezTo>
                      <a:pt x="521120" y="2327909"/>
                      <a:pt x="0" y="1806789"/>
                      <a:pt x="0" y="1163955"/>
                    </a:cubicBezTo>
                    <a:cubicBezTo>
                      <a:pt x="0" y="521120"/>
                      <a:pt x="521120" y="0"/>
                      <a:pt x="1163955" y="0"/>
                    </a:cubicBezTo>
                    <a:cubicBezTo>
                      <a:pt x="1806789" y="0"/>
                      <a:pt x="2327909" y="521120"/>
                      <a:pt x="2327909" y="1163955"/>
                    </a:cubicBezTo>
                    <a:close/>
                  </a:path>
                </a:pathLst>
              </a:custGeom>
              <a:solidFill>
                <a:schemeClr val="tx1"/>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65817E-D774-5644-6D8B-C55947EC05E7}"/>
                  </a:ext>
                </a:extLst>
              </p:cNvPr>
              <p:cNvSpPr/>
              <p:nvPr/>
            </p:nvSpPr>
            <p:spPr>
              <a:xfrm>
                <a:off x="4886325" y="2906765"/>
                <a:ext cx="196479" cy="1051824"/>
              </a:xfrm>
              <a:custGeom>
                <a:avLst/>
                <a:gdLst>
                  <a:gd name="connsiteX0" fmla="*/ 150495 w 196479"/>
                  <a:gd name="connsiteY0" fmla="*/ 1051825 h 1051824"/>
                  <a:gd name="connsiteX1" fmla="*/ 108585 w 196479"/>
                  <a:gd name="connsiteY1" fmla="*/ 1025155 h 1051824"/>
                  <a:gd name="connsiteX2" fmla="*/ 0 w 196479"/>
                  <a:gd name="connsiteY2" fmla="*/ 523187 h 1051824"/>
                  <a:gd name="connsiteX3" fmla="*/ 105728 w 196479"/>
                  <a:gd name="connsiteY3" fmla="*/ 26934 h 1051824"/>
                  <a:gd name="connsiteX4" fmla="*/ 166688 w 196479"/>
                  <a:gd name="connsiteY4" fmla="*/ 4074 h 1051824"/>
                  <a:gd name="connsiteX5" fmla="*/ 189548 w 196479"/>
                  <a:gd name="connsiteY5" fmla="*/ 65034 h 1051824"/>
                  <a:gd name="connsiteX6" fmla="*/ 91440 w 196479"/>
                  <a:gd name="connsiteY6" fmla="*/ 523187 h 1051824"/>
                  <a:gd name="connsiteX7" fmla="*/ 192405 w 196479"/>
                  <a:gd name="connsiteY7" fmla="*/ 987055 h 1051824"/>
                  <a:gd name="connsiteX8" fmla="*/ 169545 w 196479"/>
                  <a:gd name="connsiteY8" fmla="*/ 1048014 h 1051824"/>
                  <a:gd name="connsiteX9" fmla="*/ 150495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150495" y="1051825"/>
                    </a:moveTo>
                    <a:cubicBezTo>
                      <a:pt x="133350" y="1051825"/>
                      <a:pt x="116205" y="1041347"/>
                      <a:pt x="108585" y="1025155"/>
                    </a:cubicBezTo>
                    <a:cubicBezTo>
                      <a:pt x="36195" y="867039"/>
                      <a:pt x="0" y="698447"/>
                      <a:pt x="0" y="523187"/>
                    </a:cubicBezTo>
                    <a:cubicBezTo>
                      <a:pt x="0" y="347927"/>
                      <a:pt x="35243" y="183145"/>
                      <a:pt x="105728" y="26934"/>
                    </a:cubicBezTo>
                    <a:cubicBezTo>
                      <a:pt x="116205" y="4074"/>
                      <a:pt x="143827" y="-6403"/>
                      <a:pt x="166688" y="4074"/>
                    </a:cubicBezTo>
                    <a:cubicBezTo>
                      <a:pt x="189548" y="14552"/>
                      <a:pt x="200025" y="42174"/>
                      <a:pt x="189548" y="65034"/>
                    </a:cubicBezTo>
                    <a:cubicBezTo>
                      <a:pt x="124778" y="209814"/>
                      <a:pt x="91440" y="363167"/>
                      <a:pt x="91440" y="523187"/>
                    </a:cubicBezTo>
                    <a:cubicBezTo>
                      <a:pt x="91440" y="683207"/>
                      <a:pt x="125730" y="841322"/>
                      <a:pt x="192405" y="987055"/>
                    </a:cubicBezTo>
                    <a:cubicBezTo>
                      <a:pt x="202883" y="1009914"/>
                      <a:pt x="192405" y="1037537"/>
                      <a:pt x="169545" y="1048014"/>
                    </a:cubicBezTo>
                    <a:cubicBezTo>
                      <a:pt x="162877" y="1050872"/>
                      <a:pt x="157163" y="1051825"/>
                      <a:pt x="150495" y="1051825"/>
                    </a:cubicBezTo>
                    <a:close/>
                  </a:path>
                </a:pathLst>
              </a:custGeom>
              <a:solidFill>
                <a:schemeClr val="accent1"/>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E6100A7-80D1-CC7B-8D32-525F5627C306}"/>
                  </a:ext>
                </a:extLst>
              </p:cNvPr>
              <p:cNvSpPr/>
              <p:nvPr/>
            </p:nvSpPr>
            <p:spPr>
              <a:xfrm>
                <a:off x="7109195" y="2906765"/>
                <a:ext cx="196479" cy="1051824"/>
              </a:xfrm>
              <a:custGeom>
                <a:avLst/>
                <a:gdLst>
                  <a:gd name="connsiteX0" fmla="*/ 45984 w 196479"/>
                  <a:gd name="connsiteY0" fmla="*/ 1051825 h 1051824"/>
                  <a:gd name="connsiteX1" fmla="*/ 26934 w 196479"/>
                  <a:gd name="connsiteY1" fmla="*/ 1048014 h 1051824"/>
                  <a:gd name="connsiteX2" fmla="*/ 4075 w 196479"/>
                  <a:gd name="connsiteY2" fmla="*/ 987055 h 1051824"/>
                  <a:gd name="connsiteX3" fmla="*/ 105039 w 196479"/>
                  <a:gd name="connsiteY3" fmla="*/ 523187 h 1051824"/>
                  <a:gd name="connsiteX4" fmla="*/ 6932 w 196479"/>
                  <a:gd name="connsiteY4" fmla="*/ 65034 h 1051824"/>
                  <a:gd name="connsiteX5" fmla="*/ 29792 w 196479"/>
                  <a:gd name="connsiteY5" fmla="*/ 4074 h 1051824"/>
                  <a:gd name="connsiteX6" fmla="*/ 90752 w 196479"/>
                  <a:gd name="connsiteY6" fmla="*/ 26934 h 1051824"/>
                  <a:gd name="connsiteX7" fmla="*/ 196479 w 196479"/>
                  <a:gd name="connsiteY7" fmla="*/ 523187 h 1051824"/>
                  <a:gd name="connsiteX8" fmla="*/ 87895 w 196479"/>
                  <a:gd name="connsiteY8" fmla="*/ 1025155 h 1051824"/>
                  <a:gd name="connsiteX9" fmla="*/ 45984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45984" y="1051825"/>
                    </a:moveTo>
                    <a:cubicBezTo>
                      <a:pt x="39317" y="1051825"/>
                      <a:pt x="32650" y="1050872"/>
                      <a:pt x="26934" y="1048014"/>
                    </a:cubicBezTo>
                    <a:cubicBezTo>
                      <a:pt x="4075" y="1037537"/>
                      <a:pt x="-6403" y="1009914"/>
                      <a:pt x="4075" y="987055"/>
                    </a:cubicBezTo>
                    <a:cubicBezTo>
                      <a:pt x="70749" y="841322"/>
                      <a:pt x="105039" y="685112"/>
                      <a:pt x="105039" y="523187"/>
                    </a:cubicBezTo>
                    <a:cubicBezTo>
                      <a:pt x="105039" y="361262"/>
                      <a:pt x="71702" y="209814"/>
                      <a:pt x="6932" y="65034"/>
                    </a:cubicBezTo>
                    <a:cubicBezTo>
                      <a:pt x="-3546" y="42174"/>
                      <a:pt x="6932" y="14552"/>
                      <a:pt x="29792" y="4074"/>
                    </a:cubicBezTo>
                    <a:cubicBezTo>
                      <a:pt x="52652" y="-6403"/>
                      <a:pt x="80274" y="4074"/>
                      <a:pt x="90752" y="26934"/>
                    </a:cubicBezTo>
                    <a:cubicBezTo>
                      <a:pt x="161237" y="183145"/>
                      <a:pt x="196479" y="349832"/>
                      <a:pt x="196479" y="523187"/>
                    </a:cubicBezTo>
                    <a:cubicBezTo>
                      <a:pt x="196479" y="696542"/>
                      <a:pt x="160285" y="867039"/>
                      <a:pt x="87895" y="1025155"/>
                    </a:cubicBezTo>
                    <a:cubicBezTo>
                      <a:pt x="80274" y="1042300"/>
                      <a:pt x="63129" y="1051825"/>
                      <a:pt x="45984" y="1051825"/>
                    </a:cubicBezTo>
                    <a:close/>
                  </a:path>
                </a:pathLst>
              </a:custGeom>
              <a:solidFill>
                <a:schemeClr val="accent1"/>
              </a:solidFill>
              <a:ln w="9525" cap="flat">
                <a:noFill/>
                <a:prstDash val="solid"/>
                <a:miter/>
              </a:ln>
            </p:spPr>
            <p:txBody>
              <a:bodyPr rtlCol="0" anchor="ctr"/>
              <a:lstStyle/>
              <a:p>
                <a:endParaRPr lang="en-US"/>
              </a:p>
            </p:txBody>
          </p:sp>
        </p:grpSp>
      </p:grpSp>
      <p:sp>
        <p:nvSpPr>
          <p:cNvPr id="20" name="object 17">
            <a:extLst>
              <a:ext uri="{FF2B5EF4-FFF2-40B4-BE49-F238E27FC236}">
                <a16:creationId xmlns:a16="http://schemas.microsoft.com/office/drawing/2014/main" id="{5839D2E1-9158-9329-04A4-9EBF4D50A2E4}"/>
              </a:ext>
            </a:extLst>
          </p:cNvPr>
          <p:cNvSpPr txBox="1"/>
          <p:nvPr userDrawn="1"/>
        </p:nvSpPr>
        <p:spPr>
          <a:xfrm>
            <a:off x="5066311" y="2612438"/>
            <a:ext cx="2038699" cy="936795"/>
          </a:xfrm>
          <a:prstGeom prst="rect">
            <a:avLst/>
          </a:prstGeom>
        </p:spPr>
        <p:txBody>
          <a:bodyPr vert="horz" wrap="square" lIns="0" tIns="13335" rIns="0" bIns="0" rtlCol="0">
            <a:spAutoFit/>
          </a:bodyPr>
          <a:lstStyle/>
          <a:p>
            <a:pPr marL="12700" marR="5080" indent="635" algn="ctr">
              <a:spcBef>
                <a:spcPts val="105"/>
              </a:spcBef>
            </a:pPr>
            <a:r>
              <a:rPr sz="2000" b="1" kern="0" spc="-25">
                <a:solidFill>
                  <a:schemeClr val="bg1"/>
                </a:solidFill>
                <a:latin typeface="Century Gothic"/>
                <a:cs typeface="Century Gothic"/>
              </a:rPr>
              <a:t>We </a:t>
            </a:r>
            <a:r>
              <a:rPr lang="en-US" sz="2000" b="1" kern="0" spc="-10">
                <a:solidFill>
                  <a:schemeClr val="bg1"/>
                </a:solidFill>
                <a:latin typeface="Century Gothic"/>
                <a:cs typeface="Century Gothic"/>
              </a:rPr>
              <a:t>i</a:t>
            </a:r>
            <a:r>
              <a:rPr sz="2000" b="1" kern="0" spc="-10">
                <a:solidFill>
                  <a:schemeClr val="bg1"/>
                </a:solidFill>
                <a:latin typeface="Century Gothic"/>
                <a:cs typeface="Century Gothic"/>
              </a:rPr>
              <a:t>mprove </a:t>
            </a:r>
            <a:r>
              <a:rPr lang="en-US" sz="2000" b="1" kern="0" spc="-10">
                <a:solidFill>
                  <a:schemeClr val="bg1"/>
                </a:solidFill>
                <a:latin typeface="Century Gothic"/>
                <a:cs typeface="Century Gothic"/>
              </a:rPr>
              <a:t>l</a:t>
            </a:r>
            <a:r>
              <a:rPr sz="2000" b="1" kern="0">
                <a:solidFill>
                  <a:schemeClr val="bg1"/>
                </a:solidFill>
                <a:latin typeface="Century Gothic"/>
                <a:cs typeface="Century Gothic"/>
              </a:rPr>
              <a:t>ives</a:t>
            </a:r>
            <a:r>
              <a:rPr sz="2000" b="1" kern="0" spc="-35">
                <a:solidFill>
                  <a:schemeClr val="bg1"/>
                </a:solidFill>
                <a:latin typeface="Century Gothic"/>
                <a:cs typeface="Century Gothic"/>
              </a:rPr>
              <a:t> </a:t>
            </a:r>
            <a:r>
              <a:rPr sz="2000" b="1" kern="0" spc="-25">
                <a:solidFill>
                  <a:schemeClr val="bg1"/>
                </a:solidFill>
                <a:latin typeface="Century Gothic"/>
                <a:cs typeface="Century Gothic"/>
              </a:rPr>
              <a:t>and </a:t>
            </a:r>
            <a:r>
              <a:rPr lang="en-US" sz="2000" b="1" kern="0" spc="-10">
                <a:solidFill>
                  <a:schemeClr val="bg1"/>
                </a:solidFill>
                <a:latin typeface="Century Gothic"/>
                <a:cs typeface="Century Gothic"/>
              </a:rPr>
              <a:t>p</a:t>
            </a:r>
            <a:r>
              <a:rPr sz="2000" b="1" kern="0" spc="-10">
                <a:solidFill>
                  <a:schemeClr val="bg1"/>
                </a:solidFill>
                <a:latin typeface="Century Gothic"/>
                <a:cs typeface="Century Gothic"/>
              </a:rPr>
              <a:t>rovide </a:t>
            </a:r>
            <a:r>
              <a:rPr lang="en-US" sz="2000" b="1" kern="0" spc="-20">
                <a:solidFill>
                  <a:schemeClr val="bg1"/>
                </a:solidFill>
                <a:latin typeface="Century Gothic"/>
                <a:cs typeface="Century Gothic"/>
              </a:rPr>
              <a:t>h</a:t>
            </a:r>
            <a:r>
              <a:rPr sz="2000" b="1" kern="0" spc="-20">
                <a:solidFill>
                  <a:schemeClr val="bg1"/>
                </a:solidFill>
                <a:latin typeface="Century Gothic"/>
                <a:cs typeface="Century Gothic"/>
              </a:rPr>
              <a:t>ope</a:t>
            </a:r>
            <a:endParaRPr sz="2000" kern="0">
              <a:solidFill>
                <a:schemeClr val="bg1"/>
              </a:solidFill>
              <a:latin typeface="Century Gothic"/>
              <a:cs typeface="Century Gothic"/>
            </a:endParaRPr>
          </a:p>
        </p:txBody>
      </p:sp>
      <p:sp>
        <p:nvSpPr>
          <p:cNvPr id="21" name="object 17">
            <a:extLst>
              <a:ext uri="{FF2B5EF4-FFF2-40B4-BE49-F238E27FC236}">
                <a16:creationId xmlns:a16="http://schemas.microsoft.com/office/drawing/2014/main" id="{0851D107-022D-7390-8E43-A5C69CD3C75E}"/>
              </a:ext>
            </a:extLst>
          </p:cNvPr>
          <p:cNvSpPr txBox="1"/>
          <p:nvPr userDrawn="1"/>
        </p:nvSpPr>
        <p:spPr>
          <a:xfrm>
            <a:off x="1583694" y="2612438"/>
            <a:ext cx="1806139" cy="936795"/>
          </a:xfrm>
          <a:prstGeom prst="rect">
            <a:avLst/>
          </a:prstGeom>
        </p:spPr>
        <p:txBody>
          <a:bodyPr vert="horz" wrap="square" lIns="0" tIns="13335" rIns="0" bIns="0" rtlCol="0">
            <a:spAutoFit/>
          </a:bodyPr>
          <a:lstStyle/>
          <a:p>
            <a:pPr marL="12700" marR="5080" indent="635" algn="ctr">
              <a:spcBef>
                <a:spcPts val="105"/>
              </a:spcBef>
            </a:pPr>
            <a:r>
              <a:rPr lang="en-US" sz="2000" b="1" kern="0" spc="-25">
                <a:solidFill>
                  <a:schemeClr val="accent6"/>
                </a:solidFill>
                <a:latin typeface="Century Gothic"/>
                <a:cs typeface="Century Gothic"/>
              </a:rPr>
              <a:t>Our patients, families and communities</a:t>
            </a:r>
          </a:p>
        </p:txBody>
      </p:sp>
      <p:sp>
        <p:nvSpPr>
          <p:cNvPr id="22" name="object 17">
            <a:extLst>
              <a:ext uri="{FF2B5EF4-FFF2-40B4-BE49-F238E27FC236}">
                <a16:creationId xmlns:a16="http://schemas.microsoft.com/office/drawing/2014/main" id="{BB74DEE1-92D9-D5E1-2522-9BF453962F78}"/>
              </a:ext>
            </a:extLst>
          </p:cNvPr>
          <p:cNvSpPr txBox="1"/>
          <p:nvPr userDrawn="1"/>
        </p:nvSpPr>
        <p:spPr>
          <a:xfrm>
            <a:off x="8779961" y="2920214"/>
            <a:ext cx="1806139" cy="321242"/>
          </a:xfrm>
          <a:prstGeom prst="rect">
            <a:avLst/>
          </a:prstGeom>
        </p:spPr>
        <p:txBody>
          <a:bodyPr vert="horz" wrap="square" lIns="0" tIns="13335" rIns="0" bIns="0" rtlCol="0">
            <a:spAutoFit/>
          </a:bodyPr>
          <a:lstStyle/>
          <a:p>
            <a:pPr marL="12700" marR="5080" indent="635" algn="ctr">
              <a:spcBef>
                <a:spcPts val="105"/>
              </a:spcBef>
            </a:pPr>
            <a:r>
              <a:rPr lang="en-US" sz="2000" b="1" kern="0" spc="-25">
                <a:latin typeface="Century Gothic"/>
                <a:cs typeface="Century Gothic"/>
              </a:rPr>
              <a:t>Our people</a:t>
            </a:r>
          </a:p>
        </p:txBody>
      </p:sp>
      <p:grpSp>
        <p:nvGrpSpPr>
          <p:cNvPr id="23" name="Group 22">
            <a:extLst>
              <a:ext uri="{FF2B5EF4-FFF2-40B4-BE49-F238E27FC236}">
                <a16:creationId xmlns:a16="http://schemas.microsoft.com/office/drawing/2014/main" id="{7194C4EB-E206-B8D9-8BE1-7475E20E9FAE}"/>
              </a:ext>
            </a:extLst>
          </p:cNvPr>
          <p:cNvGrpSpPr/>
          <p:nvPr userDrawn="1"/>
        </p:nvGrpSpPr>
        <p:grpSpPr>
          <a:xfrm>
            <a:off x="2229035" y="4804559"/>
            <a:ext cx="7733930" cy="1229940"/>
            <a:chOff x="2217593" y="4686781"/>
            <a:chExt cx="7733930" cy="1229940"/>
          </a:xfrm>
        </p:grpSpPr>
        <p:pic>
          <p:nvPicPr>
            <p:cNvPr id="24" name="Picture 23" descr="A green circle with arrows pointing to the center&#10;&#10;AI-generated content may be incorrect.">
              <a:extLst>
                <a:ext uri="{FF2B5EF4-FFF2-40B4-BE49-F238E27FC236}">
                  <a16:creationId xmlns:a16="http://schemas.microsoft.com/office/drawing/2014/main" id="{214B28C6-B251-795E-687A-A2148A9012A8}"/>
                </a:ext>
              </a:extLst>
            </p:cNvPr>
            <p:cNvPicPr>
              <a:picLocks noChangeAspect="1"/>
            </p:cNvPicPr>
            <p:nvPr/>
          </p:nvPicPr>
          <p:blipFill>
            <a:blip r:embed="rId3"/>
            <a:stretch>
              <a:fillRect/>
            </a:stretch>
          </p:blipFill>
          <p:spPr>
            <a:xfrm>
              <a:off x="2494748" y="4686781"/>
              <a:ext cx="914400" cy="914400"/>
            </a:xfrm>
            <a:prstGeom prst="rect">
              <a:avLst/>
            </a:prstGeom>
          </p:spPr>
        </p:pic>
        <p:pic>
          <p:nvPicPr>
            <p:cNvPr id="25" name="Picture 24">
              <a:extLst>
                <a:ext uri="{FF2B5EF4-FFF2-40B4-BE49-F238E27FC236}">
                  <a16:creationId xmlns:a16="http://schemas.microsoft.com/office/drawing/2014/main" id="{CC38F3BB-8F99-BD6C-CC24-04156B71EE44}"/>
                </a:ext>
              </a:extLst>
            </p:cNvPr>
            <p:cNvPicPr>
              <a:picLocks noChangeAspect="1"/>
            </p:cNvPicPr>
            <p:nvPr/>
          </p:nvPicPr>
          <p:blipFill>
            <a:blip r:embed="rId4"/>
            <a:srcRect/>
            <a:stretch/>
          </p:blipFill>
          <p:spPr>
            <a:xfrm>
              <a:off x="4642195" y="4686781"/>
              <a:ext cx="914400" cy="914400"/>
            </a:xfrm>
            <a:prstGeom prst="rect">
              <a:avLst/>
            </a:prstGeom>
          </p:spPr>
        </p:pic>
        <p:pic>
          <p:nvPicPr>
            <p:cNvPr id="26" name="Picture 25">
              <a:extLst>
                <a:ext uri="{FF2B5EF4-FFF2-40B4-BE49-F238E27FC236}">
                  <a16:creationId xmlns:a16="http://schemas.microsoft.com/office/drawing/2014/main" id="{37634352-4572-E0AD-BA4E-04FCDE60DE70}"/>
                </a:ext>
              </a:extLst>
            </p:cNvPr>
            <p:cNvPicPr>
              <a:picLocks noChangeAspect="1"/>
            </p:cNvPicPr>
            <p:nvPr/>
          </p:nvPicPr>
          <p:blipFill>
            <a:blip r:embed="rId5"/>
            <a:srcRect/>
            <a:stretch/>
          </p:blipFill>
          <p:spPr>
            <a:xfrm>
              <a:off x="6789642" y="4686781"/>
              <a:ext cx="914400" cy="914400"/>
            </a:xfrm>
            <a:prstGeom prst="rect">
              <a:avLst/>
            </a:prstGeom>
          </p:spPr>
        </p:pic>
        <p:pic>
          <p:nvPicPr>
            <p:cNvPr id="27" name="Picture 26">
              <a:extLst>
                <a:ext uri="{FF2B5EF4-FFF2-40B4-BE49-F238E27FC236}">
                  <a16:creationId xmlns:a16="http://schemas.microsoft.com/office/drawing/2014/main" id="{169BF02F-83FD-F176-E18F-EFC2CB59B0B0}"/>
                </a:ext>
              </a:extLst>
            </p:cNvPr>
            <p:cNvPicPr>
              <a:picLocks noChangeAspect="1"/>
            </p:cNvPicPr>
            <p:nvPr/>
          </p:nvPicPr>
          <p:blipFill>
            <a:blip r:embed="rId6"/>
            <a:srcRect/>
            <a:stretch/>
          </p:blipFill>
          <p:spPr>
            <a:xfrm>
              <a:off x="8937090" y="4686781"/>
              <a:ext cx="914400" cy="914400"/>
            </a:xfrm>
            <a:prstGeom prst="rect">
              <a:avLst/>
            </a:prstGeom>
          </p:spPr>
        </p:pic>
        <p:sp>
          <p:nvSpPr>
            <p:cNvPr id="28" name="Title 1">
              <a:extLst>
                <a:ext uri="{FF2B5EF4-FFF2-40B4-BE49-F238E27FC236}">
                  <a16:creationId xmlns:a16="http://schemas.microsoft.com/office/drawing/2014/main" id="{0AB706B2-94F9-4765-CF20-A14800EC0BCE}"/>
                </a:ext>
              </a:extLst>
            </p:cNvPr>
            <p:cNvSpPr txBox="1">
              <a:spLocks/>
            </p:cNvSpPr>
            <p:nvPr/>
          </p:nvSpPr>
          <p:spPr>
            <a:xfrm>
              <a:off x="2217593" y="5630529"/>
              <a:ext cx="1468710" cy="286192"/>
            </a:xfrm>
            <a:prstGeom prst="rect">
              <a:avLst/>
            </a:prstGeom>
            <a:noFill/>
            <a:ln>
              <a:noFill/>
            </a:ln>
          </p:spPr>
          <p:txBody>
            <a:bodyPr spcFirstLastPara="1" vert="horz" wrap="square" lIns="91425" tIns="45700" rIns="91425" bIns="45700" rtlCol="0" anchor="ctr" anchorCtr="0">
              <a:spAutoFit/>
            </a:bodyPr>
            <a:lstStyle>
              <a:lvl1pPr lvl="0" algn="l" defTabSz="914400" rtl="0" eaLnBrk="1" latinLnBrk="0" hangingPunct="1">
                <a:lnSpc>
                  <a:spcPct val="90000"/>
                </a:lnSpc>
                <a:spcBef>
                  <a:spcPts val="0"/>
                </a:spcBef>
                <a:spcAft>
                  <a:spcPts val="0"/>
                </a:spcAft>
                <a:buClr>
                  <a:schemeClr val="dk1"/>
                </a:buClr>
                <a:buSzPts val="1800"/>
                <a:buNone/>
                <a:defRPr sz="3200" b="1" kern="1200">
                  <a:solidFill>
                    <a:schemeClr val="tx1"/>
                  </a:solidFill>
                  <a:latin typeface="Georgia" panose="02040502050405020303" pitchFamily="18"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r>
                <a:rPr lang="en-US" sz="1400" b="0">
                  <a:latin typeface="Century Gothic" panose="020B0502020202020204" pitchFamily="34" charset="0"/>
                </a:rPr>
                <a:t>One Emory</a:t>
              </a:r>
            </a:p>
          </p:txBody>
        </p:sp>
        <p:sp>
          <p:nvSpPr>
            <p:cNvPr id="29" name="Title 1">
              <a:extLst>
                <a:ext uri="{FF2B5EF4-FFF2-40B4-BE49-F238E27FC236}">
                  <a16:creationId xmlns:a16="http://schemas.microsoft.com/office/drawing/2014/main" id="{3209ACD3-320D-762E-3E17-5333CFB7E178}"/>
                </a:ext>
              </a:extLst>
            </p:cNvPr>
            <p:cNvSpPr txBox="1">
              <a:spLocks/>
            </p:cNvSpPr>
            <p:nvPr/>
          </p:nvSpPr>
          <p:spPr>
            <a:xfrm>
              <a:off x="3953642" y="5630529"/>
              <a:ext cx="2291506" cy="286192"/>
            </a:xfrm>
            <a:prstGeom prst="rect">
              <a:avLst/>
            </a:prstGeom>
            <a:noFill/>
            <a:ln>
              <a:noFill/>
            </a:ln>
          </p:spPr>
          <p:txBody>
            <a:bodyPr spcFirstLastPara="1" vert="horz" wrap="square" lIns="91425" tIns="45700" rIns="91425" bIns="45700" rtlCol="0" anchor="ctr" anchorCtr="0">
              <a:spAutoFit/>
            </a:bodyPr>
            <a:lstStyle>
              <a:lvl1pPr lvl="0" algn="l" defTabSz="914400" rtl="0" eaLnBrk="1" latinLnBrk="0" hangingPunct="1">
                <a:lnSpc>
                  <a:spcPct val="90000"/>
                </a:lnSpc>
                <a:spcBef>
                  <a:spcPts val="0"/>
                </a:spcBef>
                <a:spcAft>
                  <a:spcPts val="0"/>
                </a:spcAft>
                <a:buClr>
                  <a:schemeClr val="dk1"/>
                </a:buClr>
                <a:buSzPts val="1800"/>
                <a:buNone/>
                <a:defRPr sz="3200" b="1" kern="1200">
                  <a:solidFill>
                    <a:schemeClr val="tx1"/>
                  </a:solidFill>
                  <a:latin typeface="Georgia" panose="02040502050405020303" pitchFamily="18"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r>
                <a:rPr lang="en-US" sz="1400" b="0">
                  <a:latin typeface="Century Gothic" panose="020B0502020202020204" pitchFamily="34" charset="0"/>
                </a:rPr>
                <a:t>People Centered</a:t>
              </a:r>
            </a:p>
          </p:txBody>
        </p:sp>
        <p:sp>
          <p:nvSpPr>
            <p:cNvPr id="30" name="Title 1">
              <a:extLst>
                <a:ext uri="{FF2B5EF4-FFF2-40B4-BE49-F238E27FC236}">
                  <a16:creationId xmlns:a16="http://schemas.microsoft.com/office/drawing/2014/main" id="{14AD39AC-1E2D-7899-5AEE-4171E507BFC2}"/>
                </a:ext>
              </a:extLst>
            </p:cNvPr>
            <p:cNvSpPr txBox="1">
              <a:spLocks/>
            </p:cNvSpPr>
            <p:nvPr/>
          </p:nvSpPr>
          <p:spPr>
            <a:xfrm>
              <a:off x="6342891" y="5630529"/>
              <a:ext cx="1828801" cy="286192"/>
            </a:xfrm>
            <a:prstGeom prst="rect">
              <a:avLst/>
            </a:prstGeom>
            <a:noFill/>
            <a:ln>
              <a:noFill/>
            </a:ln>
          </p:spPr>
          <p:txBody>
            <a:bodyPr spcFirstLastPara="1" vert="horz" wrap="square" lIns="91425" tIns="45700" rIns="91425" bIns="45700" rtlCol="0" anchor="ctr" anchorCtr="0">
              <a:spAutoFit/>
            </a:bodyPr>
            <a:lstStyle>
              <a:lvl1pPr lvl="0" algn="l" defTabSz="914400" rtl="0" eaLnBrk="1" latinLnBrk="0" hangingPunct="1">
                <a:lnSpc>
                  <a:spcPct val="90000"/>
                </a:lnSpc>
                <a:spcBef>
                  <a:spcPts val="0"/>
                </a:spcBef>
                <a:spcAft>
                  <a:spcPts val="0"/>
                </a:spcAft>
                <a:buClr>
                  <a:schemeClr val="dk1"/>
                </a:buClr>
                <a:buSzPts val="1800"/>
                <a:buNone/>
                <a:defRPr sz="3200" b="1" kern="1200">
                  <a:solidFill>
                    <a:schemeClr val="tx1"/>
                  </a:solidFill>
                  <a:latin typeface="Georgia" panose="02040502050405020303" pitchFamily="18"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r>
                <a:rPr lang="en-US" sz="1400" b="0">
                  <a:latin typeface="Century Gothic" panose="020B0502020202020204" pitchFamily="34" charset="0"/>
                </a:rPr>
                <a:t>Lead Change</a:t>
              </a:r>
            </a:p>
          </p:txBody>
        </p:sp>
        <p:sp>
          <p:nvSpPr>
            <p:cNvPr id="31" name="Title 1">
              <a:extLst>
                <a:ext uri="{FF2B5EF4-FFF2-40B4-BE49-F238E27FC236}">
                  <a16:creationId xmlns:a16="http://schemas.microsoft.com/office/drawing/2014/main" id="{1F00BE45-AC09-4570-DDF6-66BC4470C704}"/>
                </a:ext>
              </a:extLst>
            </p:cNvPr>
            <p:cNvSpPr txBox="1">
              <a:spLocks/>
            </p:cNvSpPr>
            <p:nvPr/>
          </p:nvSpPr>
          <p:spPr>
            <a:xfrm>
              <a:off x="8837059" y="5630529"/>
              <a:ext cx="1114464" cy="286192"/>
            </a:xfrm>
            <a:prstGeom prst="rect">
              <a:avLst/>
            </a:prstGeom>
            <a:noFill/>
            <a:ln>
              <a:noFill/>
            </a:ln>
          </p:spPr>
          <p:txBody>
            <a:bodyPr spcFirstLastPara="1" vert="horz" wrap="square" lIns="91425" tIns="45700" rIns="91425" bIns="45700" rtlCol="0" anchor="ctr" anchorCtr="0">
              <a:spAutoFit/>
            </a:bodyPr>
            <a:lstStyle>
              <a:lvl1pPr lvl="0" algn="l" defTabSz="914400" rtl="0" eaLnBrk="1" latinLnBrk="0" hangingPunct="1">
                <a:lnSpc>
                  <a:spcPct val="90000"/>
                </a:lnSpc>
                <a:spcBef>
                  <a:spcPts val="0"/>
                </a:spcBef>
                <a:spcAft>
                  <a:spcPts val="0"/>
                </a:spcAft>
                <a:buClr>
                  <a:schemeClr val="dk1"/>
                </a:buClr>
                <a:buSzPts val="1800"/>
                <a:buNone/>
                <a:defRPr sz="3200" b="1" kern="1200">
                  <a:solidFill>
                    <a:schemeClr val="tx1"/>
                  </a:solidFill>
                  <a:latin typeface="Georgia" panose="02040502050405020303" pitchFamily="18"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r>
                <a:rPr lang="en-US" sz="1400" b="0">
                  <a:latin typeface="Century Gothic" panose="020B0502020202020204" pitchFamily="34" charset="0"/>
                </a:rPr>
                <a:t>Own It</a:t>
              </a:r>
            </a:p>
          </p:txBody>
        </p:sp>
      </p:grpSp>
      <p:sp>
        <p:nvSpPr>
          <p:cNvPr id="62" name="Google Shape;62;p44"/>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Tree>
    <p:extLst>
      <p:ext uri="{BB962C8B-B14F-4D97-AF65-F5344CB8AC3E}">
        <p14:creationId xmlns:p14="http://schemas.microsoft.com/office/powerpoint/2010/main" val="110209553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64"/>
        <p:cNvGrpSpPr/>
        <p:nvPr/>
      </p:nvGrpSpPr>
      <p:grpSpPr>
        <a:xfrm>
          <a:off x="0" y="0"/>
          <a:ext cx="0" cy="0"/>
          <a:chOff x="0" y="0"/>
          <a:chExt cx="0" cy="0"/>
        </a:xfrm>
      </p:grpSpPr>
      <p:sp>
        <p:nvSpPr>
          <p:cNvPr id="65" name="Google Shape;65;p45"/>
          <p:cNvSpPr/>
          <p:nvPr/>
        </p:nvSpPr>
        <p:spPr>
          <a:xfrm>
            <a:off x="0" y="1719010"/>
            <a:ext cx="12192000" cy="5138990"/>
          </a:xfrm>
          <a:prstGeom prst="round1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6" name="Google Shape;66;p45"/>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68" name="Google Shape;68;p45"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4" name="Picture 3" descr="A black background with a black square&#10;&#10;AI-generated content may be incorrect.">
            <a:extLst>
              <a:ext uri="{FF2B5EF4-FFF2-40B4-BE49-F238E27FC236}">
                <a16:creationId xmlns:a16="http://schemas.microsoft.com/office/drawing/2014/main" id="{5743128F-0D43-D95C-C102-C0BB6D404DEE}"/>
              </a:ext>
            </a:extLst>
          </p:cNvPr>
          <p:cNvPicPr>
            <a:picLocks noChangeAspect="1"/>
          </p:cNvPicPr>
          <p:nvPr userDrawn="1"/>
        </p:nvPicPr>
        <p:blipFill>
          <a:blip r:embed="rId3"/>
          <a:stretch>
            <a:fillRect/>
          </a:stretch>
        </p:blipFill>
        <p:spPr>
          <a:xfrm>
            <a:off x="10265103" y="6204389"/>
            <a:ext cx="1106630" cy="382094"/>
          </a:xfrm>
          <a:prstGeom prst="rect">
            <a:avLst/>
          </a:prstGeom>
        </p:spPr>
      </p:pic>
      <p:sp>
        <p:nvSpPr>
          <p:cNvPr id="3" name="Text Placeholder 2">
            <a:extLst>
              <a:ext uri="{FF2B5EF4-FFF2-40B4-BE49-F238E27FC236}">
                <a16:creationId xmlns:a16="http://schemas.microsoft.com/office/drawing/2014/main" id="{F5DEEF00-627A-6CB0-D635-6EEC2D2F38BD}"/>
              </a:ext>
            </a:extLst>
          </p:cNvPr>
          <p:cNvSpPr>
            <a:spLocks noGrp="1"/>
          </p:cNvSpPr>
          <p:nvPr>
            <p:ph idx="1" hasCustomPrompt="1"/>
          </p:nvPr>
        </p:nvSpPr>
        <p:spPr>
          <a:xfrm>
            <a:off x="838200" y="1953489"/>
            <a:ext cx="10515600" cy="3982616"/>
          </a:xfrm>
          <a:prstGeom prst="rect">
            <a:avLst/>
          </a:prstGeom>
        </p:spPr>
        <p:txBody>
          <a:bodyPr vert="horz" lIns="91440" tIns="45720" rIns="91440" bIns="45720" rtlCol="0">
            <a:normAutofit/>
          </a:bodyPr>
          <a:lstStyle>
            <a:lvl1pPr marL="228600" indent="-228600">
              <a:lnSpc>
                <a:spcPct val="100000"/>
              </a:lnSpc>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42217204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1_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5441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64"/>
        <p:cNvGrpSpPr/>
        <p:nvPr/>
      </p:nvGrpSpPr>
      <p:grpSpPr>
        <a:xfrm>
          <a:off x="0" y="0"/>
          <a:ext cx="0" cy="0"/>
          <a:chOff x="0" y="0"/>
          <a:chExt cx="0" cy="0"/>
        </a:xfrm>
      </p:grpSpPr>
      <p:sp>
        <p:nvSpPr>
          <p:cNvPr id="65" name="Google Shape;65;p45"/>
          <p:cNvSpPr/>
          <p:nvPr/>
        </p:nvSpPr>
        <p:spPr>
          <a:xfrm>
            <a:off x="0" y="1719009"/>
            <a:ext cx="12192000" cy="5138991"/>
          </a:xfrm>
          <a:prstGeom prst="round1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6" name="Google Shape;66;p45"/>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68" name="Google Shape;68;p45"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3" name="Picture 2" descr="A black background with a black square&#10;&#10;AI-generated content may be incorrect.">
            <a:extLst>
              <a:ext uri="{FF2B5EF4-FFF2-40B4-BE49-F238E27FC236}">
                <a16:creationId xmlns:a16="http://schemas.microsoft.com/office/drawing/2014/main" id="{E30A9BBA-2C07-571A-223B-01B6C7471437}"/>
              </a:ext>
            </a:extLst>
          </p:cNvPr>
          <p:cNvPicPr>
            <a:picLocks noChangeAspect="1"/>
          </p:cNvPicPr>
          <p:nvPr userDrawn="1"/>
        </p:nvPicPr>
        <p:blipFill>
          <a:blip r:embed="rId3"/>
          <a:stretch>
            <a:fillRect/>
          </a:stretch>
        </p:blipFill>
        <p:spPr>
          <a:xfrm>
            <a:off x="10265103" y="6204389"/>
            <a:ext cx="1106630" cy="382094"/>
          </a:xfrm>
          <a:prstGeom prst="rect">
            <a:avLst/>
          </a:prstGeom>
        </p:spPr>
      </p:pic>
      <p:sp>
        <p:nvSpPr>
          <p:cNvPr id="4" name="Text Placeholder 2">
            <a:extLst>
              <a:ext uri="{FF2B5EF4-FFF2-40B4-BE49-F238E27FC236}">
                <a16:creationId xmlns:a16="http://schemas.microsoft.com/office/drawing/2014/main" id="{791F9A18-4E2B-9F6C-19D2-CD7C404CBF13}"/>
              </a:ext>
            </a:extLst>
          </p:cNvPr>
          <p:cNvSpPr>
            <a:spLocks noGrp="1"/>
          </p:cNvSpPr>
          <p:nvPr>
            <p:ph idx="1" hasCustomPrompt="1"/>
          </p:nvPr>
        </p:nvSpPr>
        <p:spPr>
          <a:xfrm>
            <a:off x="838200" y="1953489"/>
            <a:ext cx="10515600" cy="3982616"/>
          </a:xfrm>
          <a:prstGeom prst="rect">
            <a:avLst/>
          </a:prstGeom>
        </p:spPr>
        <p:txBody>
          <a:bodyPr vert="horz" lIns="91440" tIns="45720" rIns="91440" bIns="45720" rtlCol="0">
            <a:normAutofit/>
          </a:bodyPr>
          <a:lstStyle>
            <a:lvl1pPr marL="228600" indent="-228600">
              <a:lnSpc>
                <a:spcPct val="100000"/>
              </a:lnSpc>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294080907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Shape 71"/>
        <p:cNvGrpSpPr/>
        <p:nvPr/>
      </p:nvGrpSpPr>
      <p:grpSpPr>
        <a:xfrm>
          <a:off x="0" y="0"/>
          <a:ext cx="0" cy="0"/>
          <a:chOff x="0" y="0"/>
          <a:chExt cx="0" cy="0"/>
        </a:xfrm>
      </p:grpSpPr>
      <p:pic>
        <p:nvPicPr>
          <p:cNvPr id="5" name="Google Shape;61;p44">
            <a:extLst>
              <a:ext uri="{FF2B5EF4-FFF2-40B4-BE49-F238E27FC236}">
                <a16:creationId xmlns:a16="http://schemas.microsoft.com/office/drawing/2014/main" id="{206C9EE3-38D4-B4C8-E683-2E5CC48DC84C}"/>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6" name="Text Placeholder 2">
            <a:extLst>
              <a:ext uri="{FF2B5EF4-FFF2-40B4-BE49-F238E27FC236}">
                <a16:creationId xmlns:a16="http://schemas.microsoft.com/office/drawing/2014/main" id="{27CA1159-9032-5DAC-A75C-F0DB7DD38F3D}"/>
              </a:ext>
            </a:extLst>
          </p:cNvPr>
          <p:cNvSpPr>
            <a:spLocks noGrp="1"/>
          </p:cNvSpPr>
          <p:nvPr>
            <p:ph idx="12" hasCustomPrompt="1"/>
          </p:nvPr>
        </p:nvSpPr>
        <p:spPr>
          <a:xfrm>
            <a:off x="6172202"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
        <p:nvSpPr>
          <p:cNvPr id="72" name="Google Shape;72;p46"/>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 name="Text Placeholder 2">
            <a:extLst>
              <a:ext uri="{FF2B5EF4-FFF2-40B4-BE49-F238E27FC236}">
                <a16:creationId xmlns:a16="http://schemas.microsoft.com/office/drawing/2014/main" id="{C0722614-505A-6B12-70F0-3140176521DC}"/>
              </a:ext>
            </a:extLst>
          </p:cNvPr>
          <p:cNvSpPr>
            <a:spLocks noGrp="1"/>
          </p:cNvSpPr>
          <p:nvPr>
            <p:ph idx="1" hasCustomPrompt="1"/>
          </p:nvPr>
        </p:nvSpPr>
        <p:spPr>
          <a:xfrm>
            <a:off x="838200"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296387427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1_Two Content" preserve="1" userDrawn="1">
  <p:cSld name="1_Two Content">
    <p:spTree>
      <p:nvGrpSpPr>
        <p:cNvPr id="1" name="Shape 75"/>
        <p:cNvGrpSpPr/>
        <p:nvPr/>
      </p:nvGrpSpPr>
      <p:grpSpPr>
        <a:xfrm>
          <a:off x="0" y="0"/>
          <a:ext cx="0" cy="0"/>
          <a:chOff x="0" y="0"/>
          <a:chExt cx="0" cy="0"/>
        </a:xfrm>
      </p:grpSpPr>
      <p:sp>
        <p:nvSpPr>
          <p:cNvPr id="4" name="Google Shape;65;p45">
            <a:extLst>
              <a:ext uri="{FF2B5EF4-FFF2-40B4-BE49-F238E27FC236}">
                <a16:creationId xmlns:a16="http://schemas.microsoft.com/office/drawing/2014/main" id="{8AE632F9-5CE9-0DAE-BB11-319C74612665}"/>
              </a:ext>
            </a:extLst>
          </p:cNvPr>
          <p:cNvSpPr/>
          <p:nvPr userDrawn="1"/>
        </p:nvSpPr>
        <p:spPr>
          <a:xfrm>
            <a:off x="0" y="1719010"/>
            <a:ext cx="12192000" cy="5138990"/>
          </a:xfrm>
          <a:prstGeom prst="round1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47"/>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80" name="Google Shape;80;p47"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5" name="Picture 4" descr="A black background with a black square&#10;&#10;AI-generated content may be incorrect.">
            <a:extLst>
              <a:ext uri="{FF2B5EF4-FFF2-40B4-BE49-F238E27FC236}">
                <a16:creationId xmlns:a16="http://schemas.microsoft.com/office/drawing/2014/main" id="{7651A762-E441-A716-B488-4D4E509FD3FC}"/>
              </a:ext>
            </a:extLst>
          </p:cNvPr>
          <p:cNvPicPr>
            <a:picLocks noChangeAspect="1"/>
          </p:cNvPicPr>
          <p:nvPr userDrawn="1"/>
        </p:nvPicPr>
        <p:blipFill>
          <a:blip r:embed="rId3"/>
          <a:stretch>
            <a:fillRect/>
          </a:stretch>
        </p:blipFill>
        <p:spPr>
          <a:xfrm>
            <a:off x="10265103" y="6204389"/>
            <a:ext cx="1106630" cy="382094"/>
          </a:xfrm>
          <a:prstGeom prst="rect">
            <a:avLst/>
          </a:prstGeom>
        </p:spPr>
      </p:pic>
      <p:sp>
        <p:nvSpPr>
          <p:cNvPr id="6" name="Text Placeholder 2">
            <a:extLst>
              <a:ext uri="{FF2B5EF4-FFF2-40B4-BE49-F238E27FC236}">
                <a16:creationId xmlns:a16="http://schemas.microsoft.com/office/drawing/2014/main" id="{7A15A210-683F-A31F-3DA7-4266FEE1630E}"/>
              </a:ext>
            </a:extLst>
          </p:cNvPr>
          <p:cNvSpPr>
            <a:spLocks noGrp="1"/>
          </p:cNvSpPr>
          <p:nvPr>
            <p:ph idx="12" hasCustomPrompt="1"/>
          </p:nvPr>
        </p:nvSpPr>
        <p:spPr>
          <a:xfrm>
            <a:off x="6172202"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
        <p:nvSpPr>
          <p:cNvPr id="7" name="Text Placeholder 2">
            <a:extLst>
              <a:ext uri="{FF2B5EF4-FFF2-40B4-BE49-F238E27FC236}">
                <a16:creationId xmlns:a16="http://schemas.microsoft.com/office/drawing/2014/main" id="{160696F6-5851-BF97-4882-77CDD66E7EDF}"/>
              </a:ext>
            </a:extLst>
          </p:cNvPr>
          <p:cNvSpPr>
            <a:spLocks noGrp="1"/>
          </p:cNvSpPr>
          <p:nvPr>
            <p:ph idx="1" hasCustomPrompt="1"/>
          </p:nvPr>
        </p:nvSpPr>
        <p:spPr>
          <a:xfrm>
            <a:off x="838200"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82503425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75"/>
        <p:cNvGrpSpPr/>
        <p:nvPr/>
      </p:nvGrpSpPr>
      <p:grpSpPr>
        <a:xfrm>
          <a:off x="0" y="0"/>
          <a:ext cx="0" cy="0"/>
          <a:chOff x="0" y="0"/>
          <a:chExt cx="0" cy="0"/>
        </a:xfrm>
      </p:grpSpPr>
      <p:sp>
        <p:nvSpPr>
          <p:cNvPr id="4" name="Google Shape;65;p45">
            <a:extLst>
              <a:ext uri="{FF2B5EF4-FFF2-40B4-BE49-F238E27FC236}">
                <a16:creationId xmlns:a16="http://schemas.microsoft.com/office/drawing/2014/main" id="{F5B8E608-B94A-7325-15DB-85219D4EB2E8}"/>
              </a:ext>
            </a:extLst>
          </p:cNvPr>
          <p:cNvSpPr/>
          <p:nvPr userDrawn="1"/>
        </p:nvSpPr>
        <p:spPr>
          <a:xfrm>
            <a:off x="0" y="1719009"/>
            <a:ext cx="12192000" cy="5138991"/>
          </a:xfrm>
          <a:prstGeom prst="round1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47"/>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80" name="Google Shape;80;p47"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6" name="Picture 5" descr="A black background with a black square&#10;&#10;AI-generated content may be incorrect.">
            <a:extLst>
              <a:ext uri="{FF2B5EF4-FFF2-40B4-BE49-F238E27FC236}">
                <a16:creationId xmlns:a16="http://schemas.microsoft.com/office/drawing/2014/main" id="{ABBDCC61-E1D3-2CF5-3FBD-94E908EB78E6}"/>
              </a:ext>
            </a:extLst>
          </p:cNvPr>
          <p:cNvPicPr>
            <a:picLocks noChangeAspect="1"/>
          </p:cNvPicPr>
          <p:nvPr userDrawn="1"/>
        </p:nvPicPr>
        <p:blipFill>
          <a:blip r:embed="rId3"/>
          <a:stretch>
            <a:fillRect/>
          </a:stretch>
        </p:blipFill>
        <p:spPr>
          <a:xfrm>
            <a:off x="10265103" y="6204389"/>
            <a:ext cx="1106630" cy="382094"/>
          </a:xfrm>
          <a:prstGeom prst="rect">
            <a:avLst/>
          </a:prstGeom>
        </p:spPr>
      </p:pic>
      <p:sp>
        <p:nvSpPr>
          <p:cNvPr id="5" name="Text Placeholder 2">
            <a:extLst>
              <a:ext uri="{FF2B5EF4-FFF2-40B4-BE49-F238E27FC236}">
                <a16:creationId xmlns:a16="http://schemas.microsoft.com/office/drawing/2014/main" id="{376C10ED-E9FE-7C74-806D-8C81A5DA5B46}"/>
              </a:ext>
            </a:extLst>
          </p:cNvPr>
          <p:cNvSpPr>
            <a:spLocks noGrp="1"/>
          </p:cNvSpPr>
          <p:nvPr>
            <p:ph idx="12" hasCustomPrompt="1"/>
          </p:nvPr>
        </p:nvSpPr>
        <p:spPr>
          <a:xfrm>
            <a:off x="6172202"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
        <p:nvSpPr>
          <p:cNvPr id="7" name="Text Placeholder 2">
            <a:extLst>
              <a:ext uri="{FF2B5EF4-FFF2-40B4-BE49-F238E27FC236}">
                <a16:creationId xmlns:a16="http://schemas.microsoft.com/office/drawing/2014/main" id="{CDD35AE2-82E4-D1EB-435C-7D42101A19C8}"/>
              </a:ext>
            </a:extLst>
          </p:cNvPr>
          <p:cNvSpPr>
            <a:spLocks noGrp="1"/>
          </p:cNvSpPr>
          <p:nvPr>
            <p:ph idx="1" hasCustomPrompt="1"/>
          </p:nvPr>
        </p:nvSpPr>
        <p:spPr>
          <a:xfrm>
            <a:off x="838200"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415767304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99"/>
        <p:cNvGrpSpPr/>
        <p:nvPr/>
      </p:nvGrpSpPr>
      <p:grpSpPr>
        <a:xfrm>
          <a:off x="0" y="0"/>
          <a:ext cx="0" cy="0"/>
          <a:chOff x="0" y="0"/>
          <a:chExt cx="0" cy="0"/>
        </a:xfrm>
      </p:grpSpPr>
      <p:sp>
        <p:nvSpPr>
          <p:cNvPr id="100" name="Google Shape;100;p50"/>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101" name="Google Shape;101;p50"/>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Tree>
    <p:extLst>
      <p:ext uri="{BB962C8B-B14F-4D97-AF65-F5344CB8AC3E}">
        <p14:creationId xmlns:p14="http://schemas.microsoft.com/office/powerpoint/2010/main" val="334130584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9"/>
        <p:cNvGrpSpPr/>
        <p:nvPr/>
      </p:nvGrpSpPr>
      <p:grpSpPr>
        <a:xfrm>
          <a:off x="0" y="0"/>
          <a:ext cx="0" cy="0"/>
          <a:chOff x="0" y="0"/>
          <a:chExt cx="0" cy="0"/>
        </a:xfrm>
      </p:grpSpPr>
      <p:sp>
        <p:nvSpPr>
          <p:cNvPr id="2" name="Google Shape;65;p45">
            <a:extLst>
              <a:ext uri="{FF2B5EF4-FFF2-40B4-BE49-F238E27FC236}">
                <a16:creationId xmlns:a16="http://schemas.microsoft.com/office/drawing/2014/main" id="{C21C1570-A1AF-385D-90C7-E516D4F13C38}"/>
              </a:ext>
            </a:extLst>
          </p:cNvPr>
          <p:cNvSpPr/>
          <p:nvPr userDrawn="1"/>
        </p:nvSpPr>
        <p:spPr>
          <a:xfrm>
            <a:off x="0" y="1719009"/>
            <a:ext cx="12192000" cy="5138991"/>
          </a:xfrm>
          <a:prstGeom prst="round1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50"/>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 name="Google Shape;96;p49" descr="A blue and black background&#10;&#10;Description automatically generated">
            <a:extLst>
              <a:ext uri="{FF2B5EF4-FFF2-40B4-BE49-F238E27FC236}">
                <a16:creationId xmlns:a16="http://schemas.microsoft.com/office/drawing/2014/main" id="{A04C99E8-8C0B-A22D-58CA-937D4331AF76}"/>
              </a:ext>
            </a:extLst>
          </p:cNvPr>
          <p:cNvPicPr preferRelativeResize="0"/>
          <p:nvPr userDrawn="1"/>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6" name="Picture 5" descr="A black background with a black square&#10;&#10;AI-generated content may be incorrect.">
            <a:extLst>
              <a:ext uri="{FF2B5EF4-FFF2-40B4-BE49-F238E27FC236}">
                <a16:creationId xmlns:a16="http://schemas.microsoft.com/office/drawing/2014/main" id="{49FA0C0A-7850-7328-A986-F31DA19ECC74}"/>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82188670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9"/>
        <p:cNvGrpSpPr/>
        <p:nvPr/>
      </p:nvGrpSpPr>
      <p:grpSpPr>
        <a:xfrm>
          <a:off x="0" y="0"/>
          <a:ext cx="0" cy="0"/>
          <a:chOff x="0" y="0"/>
          <a:chExt cx="0" cy="0"/>
        </a:xfrm>
      </p:grpSpPr>
      <p:sp>
        <p:nvSpPr>
          <p:cNvPr id="2" name="Google Shape;65;p45">
            <a:extLst>
              <a:ext uri="{FF2B5EF4-FFF2-40B4-BE49-F238E27FC236}">
                <a16:creationId xmlns:a16="http://schemas.microsoft.com/office/drawing/2014/main" id="{C21C1570-A1AF-385D-90C7-E516D4F13C38}"/>
              </a:ext>
            </a:extLst>
          </p:cNvPr>
          <p:cNvSpPr/>
          <p:nvPr userDrawn="1"/>
        </p:nvSpPr>
        <p:spPr>
          <a:xfrm>
            <a:off x="0" y="1719010"/>
            <a:ext cx="12192000" cy="5138990"/>
          </a:xfrm>
          <a:prstGeom prst="round1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50"/>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 name="Google Shape;96;p49" descr="A blue and black background&#10;&#10;Description automatically generated">
            <a:extLst>
              <a:ext uri="{FF2B5EF4-FFF2-40B4-BE49-F238E27FC236}">
                <a16:creationId xmlns:a16="http://schemas.microsoft.com/office/drawing/2014/main" id="{A04C99E8-8C0B-A22D-58CA-937D4331AF76}"/>
              </a:ext>
            </a:extLst>
          </p:cNvPr>
          <p:cNvPicPr preferRelativeResize="0"/>
          <p:nvPr userDrawn="1"/>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6" name="Picture 5" descr="A black background with a black square&#10;&#10;AI-generated content may be incorrect.">
            <a:extLst>
              <a:ext uri="{FF2B5EF4-FFF2-40B4-BE49-F238E27FC236}">
                <a16:creationId xmlns:a16="http://schemas.microsoft.com/office/drawing/2014/main" id="{D9673487-1229-93DA-C32B-5FA057F1B708}"/>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421229121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02"/>
        <p:cNvGrpSpPr/>
        <p:nvPr/>
      </p:nvGrpSpPr>
      <p:grpSpPr>
        <a:xfrm>
          <a:off x="0" y="0"/>
          <a:ext cx="0" cy="0"/>
          <a:chOff x="0" y="0"/>
          <a:chExt cx="0" cy="0"/>
        </a:xfrm>
      </p:grpSpPr>
    </p:spTree>
    <p:extLst>
      <p:ext uri="{BB962C8B-B14F-4D97-AF65-F5344CB8AC3E}">
        <p14:creationId xmlns:p14="http://schemas.microsoft.com/office/powerpoint/2010/main" val="104777825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bg1">
            <a:lumMod val="95000"/>
          </a:schemeClr>
        </a:solidFill>
        <a:effectLst/>
      </p:bgPr>
    </p:bg>
    <p:spTree>
      <p:nvGrpSpPr>
        <p:cNvPr id="1" name="Shape 102"/>
        <p:cNvGrpSpPr/>
        <p:nvPr/>
      </p:nvGrpSpPr>
      <p:grpSpPr>
        <a:xfrm>
          <a:off x="0" y="0"/>
          <a:ext cx="0" cy="0"/>
          <a:chOff x="0" y="0"/>
          <a:chExt cx="0" cy="0"/>
        </a:xfrm>
      </p:grpSpPr>
      <p:pic>
        <p:nvPicPr>
          <p:cNvPr id="4" name="Google Shape;96;p49" descr="A blue and black background&#10;&#10;Description automatically generated">
            <a:extLst>
              <a:ext uri="{FF2B5EF4-FFF2-40B4-BE49-F238E27FC236}">
                <a16:creationId xmlns:a16="http://schemas.microsoft.com/office/drawing/2014/main" id="{A04F08CA-1C01-B666-CD88-CD32DBE61431}"/>
              </a:ext>
            </a:extLst>
          </p:cNvPr>
          <p:cNvPicPr preferRelativeResize="0"/>
          <p:nvPr userDrawn="1"/>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3" name="Picture 2" descr="A black background with a black square&#10;&#10;AI-generated content may be incorrect.">
            <a:extLst>
              <a:ext uri="{FF2B5EF4-FFF2-40B4-BE49-F238E27FC236}">
                <a16:creationId xmlns:a16="http://schemas.microsoft.com/office/drawing/2014/main" id="{7DEB4CEE-043F-D6D6-A50F-EC9EBA442C32}"/>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381640076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1">
            <a:lumMod val="20000"/>
            <a:lumOff val="80000"/>
          </a:schemeClr>
        </a:solidFill>
        <a:effectLst/>
      </p:bgPr>
    </p:bg>
    <p:spTree>
      <p:nvGrpSpPr>
        <p:cNvPr id="1" name="Shape 102"/>
        <p:cNvGrpSpPr/>
        <p:nvPr/>
      </p:nvGrpSpPr>
      <p:grpSpPr>
        <a:xfrm>
          <a:off x="0" y="0"/>
          <a:ext cx="0" cy="0"/>
          <a:chOff x="0" y="0"/>
          <a:chExt cx="0" cy="0"/>
        </a:xfrm>
      </p:grpSpPr>
      <p:pic>
        <p:nvPicPr>
          <p:cNvPr id="4" name="Google Shape;96;p49" descr="A blue and black background&#10;&#10;Description automatically generated">
            <a:extLst>
              <a:ext uri="{FF2B5EF4-FFF2-40B4-BE49-F238E27FC236}">
                <a16:creationId xmlns:a16="http://schemas.microsoft.com/office/drawing/2014/main" id="{A04F08CA-1C01-B666-CD88-CD32DBE61431}"/>
              </a:ext>
            </a:extLst>
          </p:cNvPr>
          <p:cNvPicPr preferRelativeResize="0"/>
          <p:nvPr userDrawn="1"/>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3" name="Picture 2" descr="A black background with a black square&#10;&#10;AI-generated content may be incorrect.">
            <a:extLst>
              <a:ext uri="{FF2B5EF4-FFF2-40B4-BE49-F238E27FC236}">
                <a16:creationId xmlns:a16="http://schemas.microsoft.com/office/drawing/2014/main" id="{58B71039-B0E0-FA30-35B2-B125253B75E4}"/>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3048066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862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Two Content Layout" preserve="1">
  <p:cSld name="Two Content Layout">
    <p:spTree>
      <p:nvGrpSpPr>
        <p:cNvPr id="1" name="Shape 103"/>
        <p:cNvGrpSpPr/>
        <p:nvPr/>
      </p:nvGrpSpPr>
      <p:grpSpPr>
        <a:xfrm>
          <a:off x="0" y="0"/>
          <a:ext cx="0" cy="0"/>
          <a:chOff x="0" y="0"/>
          <a:chExt cx="0" cy="0"/>
        </a:xfrm>
      </p:grpSpPr>
      <p:pic>
        <p:nvPicPr>
          <p:cNvPr id="2" name="Google Shape;142;p55">
            <a:extLst>
              <a:ext uri="{FF2B5EF4-FFF2-40B4-BE49-F238E27FC236}">
                <a16:creationId xmlns:a16="http://schemas.microsoft.com/office/drawing/2014/main" id="{C4D6DA7F-905D-CBF7-3C87-A6FAB27B91AC}"/>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04" name="Google Shape;104;p52"/>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05" name="Google Shape;105;p52"/>
          <p:cNvSpPr/>
          <p:nvPr/>
        </p:nvSpPr>
        <p:spPr>
          <a:xfrm>
            <a:off x="6154558" y="2593733"/>
            <a:ext cx="5471662" cy="3292032"/>
          </a:xfrm>
          <a:prstGeom prst="round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6" name="Google Shape;106;p52"/>
          <p:cNvSpPr/>
          <p:nvPr/>
        </p:nvSpPr>
        <p:spPr>
          <a:xfrm>
            <a:off x="581502" y="2593733"/>
            <a:ext cx="5471662" cy="3292032"/>
          </a:xfrm>
          <a:prstGeom prst="round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7" name="Google Shape;107;p52"/>
          <p:cNvSpPr txBox="1">
            <a:spLocks noGrp="1"/>
          </p:cNvSpPr>
          <p:nvPr>
            <p:ph type="body" idx="1"/>
          </p:nvPr>
        </p:nvSpPr>
        <p:spPr>
          <a:xfrm>
            <a:off x="860445" y="2953386"/>
            <a:ext cx="4913777" cy="254088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52"/>
          <p:cNvSpPr txBox="1">
            <a:spLocks noGrp="1"/>
          </p:cNvSpPr>
          <p:nvPr>
            <p:ph type="body" idx="2"/>
          </p:nvPr>
        </p:nvSpPr>
        <p:spPr>
          <a:xfrm>
            <a:off x="6436591" y="2953386"/>
            <a:ext cx="4907596" cy="254088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52"/>
          <p:cNvSpPr>
            <a:spLocks noGrp="1"/>
          </p:cNvSpPr>
          <p:nvPr>
            <p:ph type="pic" idx="3"/>
          </p:nvPr>
        </p:nvSpPr>
        <p:spPr>
          <a:xfrm>
            <a:off x="3029996" y="1822459"/>
            <a:ext cx="574675" cy="574675"/>
          </a:xfrm>
          <a:prstGeom prst="rect">
            <a:avLst/>
          </a:prstGeom>
          <a:noFill/>
          <a:ln>
            <a:noFill/>
          </a:ln>
        </p:spPr>
        <p:txBody>
          <a:bodyPr/>
          <a:lstStyle/>
          <a:p>
            <a:endParaRPr lang="en-US"/>
          </a:p>
        </p:txBody>
      </p:sp>
      <p:sp>
        <p:nvSpPr>
          <p:cNvPr id="110" name="Google Shape;110;p52"/>
          <p:cNvSpPr>
            <a:spLocks noGrp="1"/>
          </p:cNvSpPr>
          <p:nvPr>
            <p:ph type="pic" idx="4"/>
          </p:nvPr>
        </p:nvSpPr>
        <p:spPr>
          <a:xfrm>
            <a:off x="8603052" y="1822459"/>
            <a:ext cx="574675" cy="574675"/>
          </a:xfrm>
          <a:prstGeom prst="rect">
            <a:avLst/>
          </a:prstGeom>
          <a:noFill/>
          <a:ln>
            <a:noFill/>
          </a:ln>
        </p:spPr>
        <p:txBody>
          <a:bodyPr/>
          <a:lstStyle/>
          <a:p>
            <a:endParaRPr lang="en-US"/>
          </a:p>
        </p:txBody>
      </p:sp>
    </p:spTree>
    <p:extLst>
      <p:ext uri="{BB962C8B-B14F-4D97-AF65-F5344CB8AC3E}">
        <p14:creationId xmlns:p14="http://schemas.microsoft.com/office/powerpoint/2010/main" val="117700511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matchingName="Two Content Layout" preserve="1" userDrawn="1">
  <p:cSld name="1_Two Content Layout">
    <p:spTree>
      <p:nvGrpSpPr>
        <p:cNvPr id="1" name="Shape 103"/>
        <p:cNvGrpSpPr/>
        <p:nvPr/>
      </p:nvGrpSpPr>
      <p:grpSpPr>
        <a:xfrm>
          <a:off x="0" y="0"/>
          <a:ext cx="0" cy="0"/>
          <a:chOff x="0" y="0"/>
          <a:chExt cx="0" cy="0"/>
        </a:xfrm>
      </p:grpSpPr>
      <p:pic>
        <p:nvPicPr>
          <p:cNvPr id="2" name="Google Shape;142;p55">
            <a:extLst>
              <a:ext uri="{FF2B5EF4-FFF2-40B4-BE49-F238E27FC236}">
                <a16:creationId xmlns:a16="http://schemas.microsoft.com/office/drawing/2014/main" id="{C4D6DA7F-905D-CBF7-3C87-A6FAB27B91AC}"/>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04" name="Google Shape;104;p52"/>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05" name="Google Shape;105;p52"/>
          <p:cNvSpPr/>
          <p:nvPr/>
        </p:nvSpPr>
        <p:spPr>
          <a:xfrm>
            <a:off x="6154558" y="2593733"/>
            <a:ext cx="5471662" cy="3292032"/>
          </a:xfrm>
          <a:prstGeom prst="round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6" name="Google Shape;106;p52"/>
          <p:cNvSpPr/>
          <p:nvPr/>
        </p:nvSpPr>
        <p:spPr>
          <a:xfrm>
            <a:off x="581502" y="2593733"/>
            <a:ext cx="5471662" cy="3292032"/>
          </a:xfrm>
          <a:prstGeom prst="round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9" name="Google Shape;109;p52"/>
          <p:cNvSpPr>
            <a:spLocks noGrp="1"/>
          </p:cNvSpPr>
          <p:nvPr>
            <p:ph type="pic" idx="3"/>
          </p:nvPr>
        </p:nvSpPr>
        <p:spPr>
          <a:xfrm>
            <a:off x="3029996" y="1822459"/>
            <a:ext cx="574675" cy="574675"/>
          </a:xfrm>
          <a:prstGeom prst="rect">
            <a:avLst/>
          </a:prstGeom>
          <a:noFill/>
          <a:ln>
            <a:noFill/>
          </a:ln>
        </p:spPr>
        <p:txBody>
          <a:bodyPr/>
          <a:lstStyle/>
          <a:p>
            <a:endParaRPr lang="en-US"/>
          </a:p>
        </p:txBody>
      </p:sp>
      <p:sp>
        <p:nvSpPr>
          <p:cNvPr id="110" name="Google Shape;110;p52"/>
          <p:cNvSpPr>
            <a:spLocks noGrp="1"/>
          </p:cNvSpPr>
          <p:nvPr>
            <p:ph type="pic" idx="4"/>
          </p:nvPr>
        </p:nvSpPr>
        <p:spPr>
          <a:xfrm>
            <a:off x="8603052" y="1822459"/>
            <a:ext cx="574675" cy="574675"/>
          </a:xfrm>
          <a:prstGeom prst="rect">
            <a:avLst/>
          </a:prstGeom>
          <a:noFill/>
          <a:ln>
            <a:noFill/>
          </a:ln>
        </p:spPr>
        <p:txBody>
          <a:bodyPr/>
          <a:lstStyle/>
          <a:p>
            <a:endParaRPr lang="en-US"/>
          </a:p>
        </p:txBody>
      </p:sp>
      <p:sp>
        <p:nvSpPr>
          <p:cNvPr id="3" name="Google Shape;107;p52">
            <a:extLst>
              <a:ext uri="{FF2B5EF4-FFF2-40B4-BE49-F238E27FC236}">
                <a16:creationId xmlns:a16="http://schemas.microsoft.com/office/drawing/2014/main" id="{E141DF6A-8947-C077-A84C-6E10AB3E92CC}"/>
              </a:ext>
            </a:extLst>
          </p:cNvPr>
          <p:cNvSpPr txBox="1">
            <a:spLocks noGrp="1"/>
          </p:cNvSpPr>
          <p:nvPr>
            <p:ph type="body" idx="1"/>
          </p:nvPr>
        </p:nvSpPr>
        <p:spPr>
          <a:xfrm>
            <a:off x="860445" y="2953386"/>
            <a:ext cx="4913777" cy="254088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08;p52">
            <a:extLst>
              <a:ext uri="{FF2B5EF4-FFF2-40B4-BE49-F238E27FC236}">
                <a16:creationId xmlns:a16="http://schemas.microsoft.com/office/drawing/2014/main" id="{9D329A58-6008-79BA-06AE-CEAB9FD7792A}"/>
              </a:ext>
            </a:extLst>
          </p:cNvPr>
          <p:cNvSpPr txBox="1">
            <a:spLocks noGrp="1"/>
          </p:cNvSpPr>
          <p:nvPr>
            <p:ph type="body" idx="2"/>
          </p:nvPr>
        </p:nvSpPr>
        <p:spPr>
          <a:xfrm>
            <a:off x="6436591" y="2953386"/>
            <a:ext cx="4907596" cy="254088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9585539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matchingName="Three Content Layout" preserve="1">
  <p:cSld name="Three Content Layout">
    <p:spTree>
      <p:nvGrpSpPr>
        <p:cNvPr id="1" name="Shape 111"/>
        <p:cNvGrpSpPr/>
        <p:nvPr/>
      </p:nvGrpSpPr>
      <p:grpSpPr>
        <a:xfrm>
          <a:off x="0" y="0"/>
          <a:ext cx="0" cy="0"/>
          <a:chOff x="0" y="0"/>
          <a:chExt cx="0" cy="0"/>
        </a:xfrm>
      </p:grpSpPr>
      <p:pic>
        <p:nvPicPr>
          <p:cNvPr id="2" name="Google Shape;142;p55">
            <a:extLst>
              <a:ext uri="{FF2B5EF4-FFF2-40B4-BE49-F238E27FC236}">
                <a16:creationId xmlns:a16="http://schemas.microsoft.com/office/drawing/2014/main" id="{3776BA0A-10AE-C108-FD04-787030499CFE}"/>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12" name="Google Shape;112;p53"/>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13" name="Google Shape;113;p53"/>
          <p:cNvSpPr/>
          <p:nvPr userDrawn="1"/>
        </p:nvSpPr>
        <p:spPr>
          <a:xfrm>
            <a:off x="8000529" y="2593733"/>
            <a:ext cx="3625692" cy="3292032"/>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4" name="Google Shape;114;p53"/>
          <p:cNvSpPr/>
          <p:nvPr userDrawn="1"/>
        </p:nvSpPr>
        <p:spPr>
          <a:xfrm>
            <a:off x="4291016" y="2593733"/>
            <a:ext cx="3625692" cy="3292032"/>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5" name="Google Shape;115;p53"/>
          <p:cNvSpPr/>
          <p:nvPr userDrawn="1"/>
        </p:nvSpPr>
        <p:spPr>
          <a:xfrm>
            <a:off x="581503" y="2593733"/>
            <a:ext cx="3625692" cy="3292032"/>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6" name="Google Shape;116;p53"/>
          <p:cNvSpPr txBox="1">
            <a:spLocks noGrp="1"/>
          </p:cNvSpPr>
          <p:nvPr>
            <p:ph type="body" idx="1"/>
          </p:nvPr>
        </p:nvSpPr>
        <p:spPr>
          <a:xfrm>
            <a:off x="859903"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53"/>
          <p:cNvSpPr txBox="1">
            <a:spLocks noGrp="1"/>
          </p:cNvSpPr>
          <p:nvPr>
            <p:ph type="body" idx="2"/>
          </p:nvPr>
        </p:nvSpPr>
        <p:spPr>
          <a:xfrm>
            <a:off x="4569416"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53"/>
          <p:cNvSpPr txBox="1">
            <a:spLocks noGrp="1"/>
          </p:cNvSpPr>
          <p:nvPr>
            <p:ph type="body" idx="3"/>
          </p:nvPr>
        </p:nvSpPr>
        <p:spPr>
          <a:xfrm>
            <a:off x="8278929"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53"/>
          <p:cNvSpPr>
            <a:spLocks noGrp="1"/>
          </p:cNvSpPr>
          <p:nvPr>
            <p:ph type="pic" idx="4"/>
          </p:nvPr>
        </p:nvSpPr>
        <p:spPr>
          <a:xfrm>
            <a:off x="2107012" y="1822459"/>
            <a:ext cx="574675" cy="574675"/>
          </a:xfrm>
          <a:prstGeom prst="rect">
            <a:avLst/>
          </a:prstGeom>
          <a:noFill/>
          <a:ln>
            <a:noFill/>
          </a:ln>
        </p:spPr>
        <p:txBody>
          <a:bodyPr/>
          <a:lstStyle/>
          <a:p>
            <a:endParaRPr lang="en-US"/>
          </a:p>
        </p:txBody>
      </p:sp>
      <p:sp>
        <p:nvSpPr>
          <p:cNvPr id="120" name="Google Shape;120;p53"/>
          <p:cNvSpPr>
            <a:spLocks noGrp="1"/>
          </p:cNvSpPr>
          <p:nvPr>
            <p:ph type="pic" idx="5"/>
          </p:nvPr>
        </p:nvSpPr>
        <p:spPr>
          <a:xfrm>
            <a:off x="5816525" y="1822459"/>
            <a:ext cx="574675" cy="574675"/>
          </a:xfrm>
          <a:prstGeom prst="rect">
            <a:avLst/>
          </a:prstGeom>
          <a:noFill/>
          <a:ln>
            <a:noFill/>
          </a:ln>
        </p:spPr>
        <p:txBody>
          <a:bodyPr/>
          <a:lstStyle/>
          <a:p>
            <a:endParaRPr lang="en-US"/>
          </a:p>
        </p:txBody>
      </p:sp>
      <p:sp>
        <p:nvSpPr>
          <p:cNvPr id="121" name="Google Shape;121;p53"/>
          <p:cNvSpPr>
            <a:spLocks noGrp="1"/>
          </p:cNvSpPr>
          <p:nvPr>
            <p:ph type="pic" idx="6"/>
          </p:nvPr>
        </p:nvSpPr>
        <p:spPr>
          <a:xfrm>
            <a:off x="9526038" y="1822459"/>
            <a:ext cx="574675" cy="574675"/>
          </a:xfrm>
          <a:prstGeom prst="rect">
            <a:avLst/>
          </a:prstGeom>
          <a:noFill/>
          <a:ln>
            <a:noFill/>
          </a:ln>
        </p:spPr>
        <p:txBody>
          <a:bodyPr/>
          <a:lstStyle/>
          <a:p>
            <a:endParaRPr lang="en-US"/>
          </a:p>
        </p:txBody>
      </p:sp>
    </p:spTree>
    <p:extLst>
      <p:ext uri="{BB962C8B-B14F-4D97-AF65-F5344CB8AC3E}">
        <p14:creationId xmlns:p14="http://schemas.microsoft.com/office/powerpoint/2010/main" val="345363298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matchingName="Three Content Layout" preserve="1">
  <p:cSld name="1_Three Content Layout">
    <p:spTree>
      <p:nvGrpSpPr>
        <p:cNvPr id="1" name="Shape 111"/>
        <p:cNvGrpSpPr/>
        <p:nvPr/>
      </p:nvGrpSpPr>
      <p:grpSpPr>
        <a:xfrm>
          <a:off x="0" y="0"/>
          <a:ext cx="0" cy="0"/>
          <a:chOff x="0" y="0"/>
          <a:chExt cx="0" cy="0"/>
        </a:xfrm>
      </p:grpSpPr>
      <p:pic>
        <p:nvPicPr>
          <p:cNvPr id="2" name="Google Shape;142;p55">
            <a:extLst>
              <a:ext uri="{FF2B5EF4-FFF2-40B4-BE49-F238E27FC236}">
                <a16:creationId xmlns:a16="http://schemas.microsoft.com/office/drawing/2014/main" id="{3776BA0A-10AE-C108-FD04-787030499CFE}"/>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12" name="Google Shape;112;p53"/>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13" name="Google Shape;113;p53"/>
          <p:cNvSpPr/>
          <p:nvPr userDrawn="1"/>
        </p:nvSpPr>
        <p:spPr>
          <a:xfrm>
            <a:off x="8000529" y="2593733"/>
            <a:ext cx="3625692" cy="3292032"/>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4" name="Google Shape;114;p53"/>
          <p:cNvSpPr/>
          <p:nvPr userDrawn="1"/>
        </p:nvSpPr>
        <p:spPr>
          <a:xfrm>
            <a:off x="4291016" y="2593733"/>
            <a:ext cx="3625692" cy="3292032"/>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5" name="Google Shape;115;p53"/>
          <p:cNvSpPr/>
          <p:nvPr userDrawn="1"/>
        </p:nvSpPr>
        <p:spPr>
          <a:xfrm>
            <a:off x="581503" y="2593733"/>
            <a:ext cx="3625692" cy="3292032"/>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6" name="Google Shape;116;p53"/>
          <p:cNvSpPr txBox="1">
            <a:spLocks noGrp="1"/>
          </p:cNvSpPr>
          <p:nvPr>
            <p:ph type="body" idx="1"/>
          </p:nvPr>
        </p:nvSpPr>
        <p:spPr>
          <a:xfrm>
            <a:off x="859903"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53"/>
          <p:cNvSpPr txBox="1">
            <a:spLocks noGrp="1"/>
          </p:cNvSpPr>
          <p:nvPr>
            <p:ph type="body" idx="2"/>
          </p:nvPr>
        </p:nvSpPr>
        <p:spPr>
          <a:xfrm>
            <a:off x="4569416"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53"/>
          <p:cNvSpPr txBox="1">
            <a:spLocks noGrp="1"/>
          </p:cNvSpPr>
          <p:nvPr>
            <p:ph type="body" idx="3"/>
          </p:nvPr>
        </p:nvSpPr>
        <p:spPr>
          <a:xfrm>
            <a:off x="8278929"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53"/>
          <p:cNvSpPr>
            <a:spLocks noGrp="1"/>
          </p:cNvSpPr>
          <p:nvPr>
            <p:ph type="pic" idx="4"/>
          </p:nvPr>
        </p:nvSpPr>
        <p:spPr>
          <a:xfrm>
            <a:off x="2107012" y="1822459"/>
            <a:ext cx="574675" cy="574675"/>
          </a:xfrm>
          <a:prstGeom prst="rect">
            <a:avLst/>
          </a:prstGeom>
          <a:noFill/>
          <a:ln>
            <a:noFill/>
          </a:ln>
        </p:spPr>
        <p:txBody>
          <a:bodyPr/>
          <a:lstStyle/>
          <a:p>
            <a:endParaRPr lang="en-US"/>
          </a:p>
        </p:txBody>
      </p:sp>
      <p:sp>
        <p:nvSpPr>
          <p:cNvPr id="120" name="Google Shape;120;p53"/>
          <p:cNvSpPr>
            <a:spLocks noGrp="1"/>
          </p:cNvSpPr>
          <p:nvPr>
            <p:ph type="pic" idx="5"/>
          </p:nvPr>
        </p:nvSpPr>
        <p:spPr>
          <a:xfrm>
            <a:off x="5816525" y="1822459"/>
            <a:ext cx="574675" cy="574675"/>
          </a:xfrm>
          <a:prstGeom prst="rect">
            <a:avLst/>
          </a:prstGeom>
          <a:noFill/>
          <a:ln>
            <a:noFill/>
          </a:ln>
        </p:spPr>
        <p:txBody>
          <a:bodyPr/>
          <a:lstStyle/>
          <a:p>
            <a:endParaRPr lang="en-US"/>
          </a:p>
        </p:txBody>
      </p:sp>
      <p:sp>
        <p:nvSpPr>
          <p:cNvPr id="121" name="Google Shape;121;p53"/>
          <p:cNvSpPr>
            <a:spLocks noGrp="1"/>
          </p:cNvSpPr>
          <p:nvPr>
            <p:ph type="pic" idx="6"/>
          </p:nvPr>
        </p:nvSpPr>
        <p:spPr>
          <a:xfrm>
            <a:off x="9526038" y="1822459"/>
            <a:ext cx="574675" cy="574675"/>
          </a:xfrm>
          <a:prstGeom prst="rect">
            <a:avLst/>
          </a:prstGeom>
          <a:noFill/>
          <a:ln>
            <a:noFill/>
          </a:ln>
        </p:spPr>
        <p:txBody>
          <a:bodyPr/>
          <a:lstStyle/>
          <a:p>
            <a:endParaRPr lang="en-US"/>
          </a:p>
        </p:txBody>
      </p:sp>
    </p:spTree>
    <p:extLst>
      <p:ext uri="{BB962C8B-B14F-4D97-AF65-F5344CB8AC3E}">
        <p14:creationId xmlns:p14="http://schemas.microsoft.com/office/powerpoint/2010/main" val="168725579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Two Content Layout with Icons" preserve="1">
  <p:cSld name="Two Content Layout with Icons">
    <p:spTree>
      <p:nvGrpSpPr>
        <p:cNvPr id="1" name="Shape 122"/>
        <p:cNvGrpSpPr/>
        <p:nvPr/>
      </p:nvGrpSpPr>
      <p:grpSpPr>
        <a:xfrm>
          <a:off x="0" y="0"/>
          <a:ext cx="0" cy="0"/>
          <a:chOff x="0" y="0"/>
          <a:chExt cx="0" cy="0"/>
        </a:xfrm>
      </p:grpSpPr>
      <p:pic>
        <p:nvPicPr>
          <p:cNvPr id="133" name="Google Shape;133;p54"/>
          <p:cNvPicPr preferRelativeResize="0"/>
          <p:nvPr/>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23" name="Google Shape;123;p54"/>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24" name="Google Shape;124;p54"/>
          <p:cNvSpPr txBox="1">
            <a:spLocks noGrp="1"/>
          </p:cNvSpPr>
          <p:nvPr>
            <p:ph type="body" idx="1"/>
          </p:nvPr>
        </p:nvSpPr>
        <p:spPr>
          <a:xfrm>
            <a:off x="799481" y="3327371"/>
            <a:ext cx="5004419" cy="2732765"/>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54"/>
          <p:cNvSpPr txBox="1">
            <a:spLocks noGrp="1"/>
          </p:cNvSpPr>
          <p:nvPr>
            <p:ph type="body" idx="2"/>
          </p:nvPr>
        </p:nvSpPr>
        <p:spPr>
          <a:xfrm>
            <a:off x="799484" y="2718957"/>
            <a:ext cx="5004416" cy="419533"/>
          </a:xfrm>
          <a:prstGeom prst="rect">
            <a:avLst/>
          </a:prstGeom>
          <a:noFill/>
          <a:ln>
            <a:noFill/>
          </a:ln>
        </p:spPr>
        <p:txBody>
          <a:bodyPr spcFirstLastPara="1" wrap="square" lIns="91425" tIns="45700" rIns="91425" bIns="45700" anchor="t" anchorCtr="0">
            <a:normAutofit/>
          </a:bodyPr>
          <a:lstStyle>
            <a:lvl1pPr marL="11113" lvl="0" indent="0" algn="l">
              <a:lnSpc>
                <a:spcPct val="90000"/>
              </a:lnSpc>
              <a:spcBef>
                <a:spcPts val="0"/>
              </a:spcBef>
              <a:spcAft>
                <a:spcPts val="0"/>
              </a:spcAft>
              <a:buSzPts val="180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54"/>
          <p:cNvSpPr txBox="1">
            <a:spLocks noGrp="1"/>
          </p:cNvSpPr>
          <p:nvPr>
            <p:ph type="body" idx="3"/>
          </p:nvPr>
        </p:nvSpPr>
        <p:spPr>
          <a:xfrm>
            <a:off x="6419844" y="2718957"/>
            <a:ext cx="4972288" cy="419533"/>
          </a:xfrm>
          <a:prstGeom prst="rect">
            <a:avLst/>
          </a:prstGeom>
          <a:noFill/>
          <a:ln>
            <a:noFill/>
          </a:ln>
        </p:spPr>
        <p:txBody>
          <a:bodyPr spcFirstLastPara="1" wrap="square" lIns="91425" tIns="45700" rIns="91425" bIns="45700" anchor="t" anchorCtr="0">
            <a:normAutofit/>
          </a:bodyPr>
          <a:lstStyle>
            <a:lvl1pPr marL="11113" lvl="0" indent="0" algn="l">
              <a:lnSpc>
                <a:spcPct val="90000"/>
              </a:lnSpc>
              <a:spcBef>
                <a:spcPts val="0"/>
              </a:spcBef>
              <a:spcAft>
                <a:spcPts val="0"/>
              </a:spcAft>
              <a:buSzPts val="180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54"/>
          <p:cNvSpPr txBox="1">
            <a:spLocks noGrp="1"/>
          </p:cNvSpPr>
          <p:nvPr>
            <p:ph type="body" idx="4"/>
          </p:nvPr>
        </p:nvSpPr>
        <p:spPr>
          <a:xfrm>
            <a:off x="6413500" y="3327371"/>
            <a:ext cx="4979019" cy="2732765"/>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54"/>
          <p:cNvSpPr>
            <a:spLocks noGrp="1"/>
          </p:cNvSpPr>
          <p:nvPr>
            <p:ph type="pic" idx="5"/>
          </p:nvPr>
        </p:nvSpPr>
        <p:spPr>
          <a:xfrm>
            <a:off x="3014352" y="1822459"/>
            <a:ext cx="574675" cy="574675"/>
          </a:xfrm>
          <a:prstGeom prst="rect">
            <a:avLst/>
          </a:prstGeom>
          <a:noFill/>
          <a:ln>
            <a:noFill/>
          </a:ln>
        </p:spPr>
        <p:txBody>
          <a:bodyPr/>
          <a:lstStyle/>
          <a:p>
            <a:endParaRPr lang="en-US"/>
          </a:p>
        </p:txBody>
      </p:sp>
      <p:sp>
        <p:nvSpPr>
          <p:cNvPr id="131" name="Google Shape;131;p54"/>
          <p:cNvSpPr>
            <a:spLocks noGrp="1"/>
          </p:cNvSpPr>
          <p:nvPr>
            <p:ph type="pic" idx="6"/>
          </p:nvPr>
        </p:nvSpPr>
        <p:spPr>
          <a:xfrm>
            <a:off x="8713730" y="1822459"/>
            <a:ext cx="574675" cy="574675"/>
          </a:xfrm>
          <a:prstGeom prst="rect">
            <a:avLst/>
          </a:prstGeom>
          <a:noFill/>
          <a:ln>
            <a:noFill/>
          </a:ln>
        </p:spPr>
        <p:txBody>
          <a:bodyPr/>
          <a:lstStyle/>
          <a:p>
            <a:endParaRPr lang="en-US"/>
          </a:p>
        </p:txBody>
      </p:sp>
      <p:cxnSp>
        <p:nvCxnSpPr>
          <p:cNvPr id="4" name="Straight Connector 3">
            <a:extLst>
              <a:ext uri="{FF2B5EF4-FFF2-40B4-BE49-F238E27FC236}">
                <a16:creationId xmlns:a16="http://schemas.microsoft.com/office/drawing/2014/main" id="{504851D4-978E-36E6-B464-DDDD6561A0DA}"/>
              </a:ext>
            </a:extLst>
          </p:cNvPr>
          <p:cNvCxnSpPr>
            <a:cxnSpLocks/>
          </p:cNvCxnSpPr>
          <p:nvPr userDrawn="1"/>
        </p:nvCxnSpPr>
        <p:spPr>
          <a:xfrm>
            <a:off x="799481" y="2596896"/>
            <a:ext cx="5004419"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E9530B2C-C5FE-6604-2283-C726D4DADD01}"/>
              </a:ext>
            </a:extLst>
          </p:cNvPr>
          <p:cNvCxnSpPr>
            <a:cxnSpLocks/>
          </p:cNvCxnSpPr>
          <p:nvPr userDrawn="1"/>
        </p:nvCxnSpPr>
        <p:spPr>
          <a:xfrm>
            <a:off x="6413500" y="2596896"/>
            <a:ext cx="4978632"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393552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matchingName="Two Content Layout with Title" preserve="1">
  <p:cSld name="Two Content Layout with Title">
    <p:spTree>
      <p:nvGrpSpPr>
        <p:cNvPr id="1" name="Shape 134"/>
        <p:cNvGrpSpPr/>
        <p:nvPr/>
      </p:nvGrpSpPr>
      <p:grpSpPr>
        <a:xfrm>
          <a:off x="0" y="0"/>
          <a:ext cx="0" cy="0"/>
          <a:chOff x="0" y="0"/>
          <a:chExt cx="0" cy="0"/>
        </a:xfrm>
      </p:grpSpPr>
      <p:pic>
        <p:nvPicPr>
          <p:cNvPr id="142" name="Google Shape;142;p55"/>
          <p:cNvPicPr preferRelativeResize="0"/>
          <p:nvPr/>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35" name="Google Shape;135;p55"/>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36" name="Google Shape;136;p55"/>
          <p:cNvSpPr txBox="1">
            <a:spLocks noGrp="1"/>
          </p:cNvSpPr>
          <p:nvPr>
            <p:ph type="body" idx="1"/>
          </p:nvPr>
        </p:nvSpPr>
        <p:spPr>
          <a:xfrm>
            <a:off x="799481" y="2713859"/>
            <a:ext cx="5004419" cy="3346277"/>
          </a:xfrm>
          <a:prstGeom prst="rect">
            <a:avLst/>
          </a:prstGeom>
          <a:noFill/>
          <a:ln>
            <a:noFill/>
          </a:ln>
        </p:spPr>
        <p:txBody>
          <a:bodyPr spcFirstLastPara="1" wrap="square" lIns="91425" tIns="45700" rIns="91425" bIns="45700" anchor="t" anchorCtr="0">
            <a:normAutofit/>
          </a:bodyPr>
          <a:lstStyle>
            <a:lvl1pPr marL="241300" lvl="0" indent="-2413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55"/>
          <p:cNvSpPr txBox="1">
            <a:spLocks noGrp="1"/>
          </p:cNvSpPr>
          <p:nvPr>
            <p:ph type="body" idx="2"/>
          </p:nvPr>
        </p:nvSpPr>
        <p:spPr>
          <a:xfrm>
            <a:off x="799484" y="2105445"/>
            <a:ext cx="5004416"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55"/>
          <p:cNvSpPr txBox="1">
            <a:spLocks noGrp="1"/>
          </p:cNvSpPr>
          <p:nvPr>
            <p:ph type="body" idx="3"/>
          </p:nvPr>
        </p:nvSpPr>
        <p:spPr>
          <a:xfrm>
            <a:off x="6419844" y="2105445"/>
            <a:ext cx="4972288"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55"/>
          <p:cNvSpPr txBox="1">
            <a:spLocks noGrp="1"/>
          </p:cNvSpPr>
          <p:nvPr>
            <p:ph type="body" idx="4"/>
          </p:nvPr>
        </p:nvSpPr>
        <p:spPr>
          <a:xfrm>
            <a:off x="6413500" y="2713859"/>
            <a:ext cx="4979019" cy="3346277"/>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 name="Straight Connector 1">
            <a:extLst>
              <a:ext uri="{FF2B5EF4-FFF2-40B4-BE49-F238E27FC236}">
                <a16:creationId xmlns:a16="http://schemas.microsoft.com/office/drawing/2014/main" id="{44553B25-D481-9FDD-5393-E9A750D34E03}"/>
              </a:ext>
            </a:extLst>
          </p:cNvPr>
          <p:cNvCxnSpPr>
            <a:cxnSpLocks/>
          </p:cNvCxnSpPr>
          <p:nvPr userDrawn="1"/>
        </p:nvCxnSpPr>
        <p:spPr>
          <a:xfrm>
            <a:off x="799481" y="1975104"/>
            <a:ext cx="5004419"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572E9D7B-23BC-5EDE-FFB6-EC55A6F31EED}"/>
              </a:ext>
            </a:extLst>
          </p:cNvPr>
          <p:cNvCxnSpPr>
            <a:cxnSpLocks/>
          </p:cNvCxnSpPr>
          <p:nvPr userDrawn="1"/>
        </p:nvCxnSpPr>
        <p:spPr>
          <a:xfrm>
            <a:off x="6413500" y="1975104"/>
            <a:ext cx="4978632"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197319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matchingName="Three Content Layout with Icons" preserve="1">
  <p:cSld name="Three Content Layout with Icons">
    <p:spTree>
      <p:nvGrpSpPr>
        <p:cNvPr id="1" name="Shape 143"/>
        <p:cNvGrpSpPr/>
        <p:nvPr/>
      </p:nvGrpSpPr>
      <p:grpSpPr>
        <a:xfrm>
          <a:off x="0" y="0"/>
          <a:ext cx="0" cy="0"/>
          <a:chOff x="0" y="0"/>
          <a:chExt cx="0" cy="0"/>
        </a:xfrm>
      </p:grpSpPr>
      <p:pic>
        <p:nvPicPr>
          <p:cNvPr id="2" name="Google Shape;142;p55">
            <a:extLst>
              <a:ext uri="{FF2B5EF4-FFF2-40B4-BE49-F238E27FC236}">
                <a16:creationId xmlns:a16="http://schemas.microsoft.com/office/drawing/2014/main" id="{0B057E5E-DC34-F5D2-AFFF-8F2FDDC0C5FC}"/>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44" name="Google Shape;144;p56"/>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45" name="Google Shape;145;p56"/>
          <p:cNvSpPr txBox="1">
            <a:spLocks noGrp="1"/>
          </p:cNvSpPr>
          <p:nvPr>
            <p:ph type="body" idx="1"/>
          </p:nvPr>
        </p:nvSpPr>
        <p:spPr>
          <a:xfrm>
            <a:off x="799484" y="271895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56"/>
          <p:cNvSpPr txBox="1">
            <a:spLocks noGrp="1"/>
          </p:cNvSpPr>
          <p:nvPr>
            <p:ph type="body" idx="2"/>
          </p:nvPr>
        </p:nvSpPr>
        <p:spPr>
          <a:xfrm>
            <a:off x="4455489" y="271895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56"/>
          <p:cNvSpPr txBox="1">
            <a:spLocks noGrp="1"/>
          </p:cNvSpPr>
          <p:nvPr>
            <p:ph type="body" idx="3"/>
          </p:nvPr>
        </p:nvSpPr>
        <p:spPr>
          <a:xfrm>
            <a:off x="4455489" y="3330186"/>
            <a:ext cx="3301869" cy="268708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56"/>
          <p:cNvSpPr txBox="1">
            <a:spLocks noGrp="1"/>
          </p:cNvSpPr>
          <p:nvPr>
            <p:ph type="body" idx="4"/>
          </p:nvPr>
        </p:nvSpPr>
        <p:spPr>
          <a:xfrm>
            <a:off x="8111495" y="271895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56"/>
          <p:cNvSpPr txBox="1">
            <a:spLocks noGrp="1"/>
          </p:cNvSpPr>
          <p:nvPr>
            <p:ph type="body" idx="5"/>
          </p:nvPr>
        </p:nvSpPr>
        <p:spPr>
          <a:xfrm>
            <a:off x="8111495" y="3330186"/>
            <a:ext cx="3301869" cy="268708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56"/>
          <p:cNvSpPr txBox="1">
            <a:spLocks noGrp="1"/>
          </p:cNvSpPr>
          <p:nvPr>
            <p:ph type="body" idx="6"/>
          </p:nvPr>
        </p:nvSpPr>
        <p:spPr>
          <a:xfrm>
            <a:off x="799483" y="3330186"/>
            <a:ext cx="3301869" cy="268708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56"/>
          <p:cNvSpPr>
            <a:spLocks noGrp="1"/>
          </p:cNvSpPr>
          <p:nvPr>
            <p:ph type="pic" idx="7"/>
          </p:nvPr>
        </p:nvSpPr>
        <p:spPr>
          <a:xfrm>
            <a:off x="2163079" y="1822459"/>
            <a:ext cx="574675" cy="574675"/>
          </a:xfrm>
          <a:prstGeom prst="rect">
            <a:avLst/>
          </a:prstGeom>
          <a:noFill/>
          <a:ln>
            <a:noFill/>
          </a:ln>
        </p:spPr>
        <p:txBody>
          <a:bodyPr/>
          <a:lstStyle/>
          <a:p>
            <a:endParaRPr lang="en-US"/>
          </a:p>
        </p:txBody>
      </p:sp>
      <p:sp>
        <p:nvSpPr>
          <p:cNvPr id="155" name="Google Shape;155;p56"/>
          <p:cNvSpPr>
            <a:spLocks noGrp="1"/>
          </p:cNvSpPr>
          <p:nvPr>
            <p:ph type="pic" idx="8"/>
          </p:nvPr>
        </p:nvSpPr>
        <p:spPr>
          <a:xfrm>
            <a:off x="5808662" y="1822459"/>
            <a:ext cx="574675" cy="574675"/>
          </a:xfrm>
          <a:prstGeom prst="rect">
            <a:avLst/>
          </a:prstGeom>
          <a:noFill/>
          <a:ln>
            <a:noFill/>
          </a:ln>
        </p:spPr>
        <p:txBody>
          <a:bodyPr/>
          <a:lstStyle/>
          <a:p>
            <a:endParaRPr lang="en-US"/>
          </a:p>
        </p:txBody>
      </p:sp>
      <p:sp>
        <p:nvSpPr>
          <p:cNvPr id="156" name="Google Shape;156;p56"/>
          <p:cNvSpPr>
            <a:spLocks noGrp="1"/>
          </p:cNvSpPr>
          <p:nvPr>
            <p:ph type="pic" idx="9"/>
          </p:nvPr>
        </p:nvSpPr>
        <p:spPr>
          <a:xfrm>
            <a:off x="9475091" y="1822459"/>
            <a:ext cx="574675" cy="574675"/>
          </a:xfrm>
          <a:prstGeom prst="rect">
            <a:avLst/>
          </a:prstGeom>
          <a:noFill/>
          <a:ln>
            <a:noFill/>
          </a:ln>
        </p:spPr>
        <p:txBody>
          <a:bodyPr/>
          <a:lstStyle/>
          <a:p>
            <a:endParaRPr lang="en-US"/>
          </a:p>
        </p:txBody>
      </p:sp>
      <p:cxnSp>
        <p:nvCxnSpPr>
          <p:cNvPr id="7" name="Straight Connector 6">
            <a:extLst>
              <a:ext uri="{FF2B5EF4-FFF2-40B4-BE49-F238E27FC236}">
                <a16:creationId xmlns:a16="http://schemas.microsoft.com/office/drawing/2014/main" id="{941741CF-4F60-7A59-B5C8-C534885A032C}"/>
              </a:ext>
            </a:extLst>
          </p:cNvPr>
          <p:cNvCxnSpPr>
            <a:cxnSpLocks/>
          </p:cNvCxnSpPr>
          <p:nvPr userDrawn="1"/>
        </p:nvCxnSpPr>
        <p:spPr>
          <a:xfrm>
            <a:off x="799481" y="2596896"/>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35321EE-96D2-BBE9-0EA4-2112527E4EB3}"/>
              </a:ext>
            </a:extLst>
          </p:cNvPr>
          <p:cNvCxnSpPr>
            <a:cxnSpLocks/>
          </p:cNvCxnSpPr>
          <p:nvPr userDrawn="1"/>
        </p:nvCxnSpPr>
        <p:spPr>
          <a:xfrm>
            <a:off x="4457081" y="2596896"/>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3FD377B-D034-93F1-AC61-ED87B0C300F9}"/>
              </a:ext>
            </a:extLst>
          </p:cNvPr>
          <p:cNvCxnSpPr>
            <a:cxnSpLocks/>
          </p:cNvCxnSpPr>
          <p:nvPr userDrawn="1"/>
        </p:nvCxnSpPr>
        <p:spPr>
          <a:xfrm>
            <a:off x="8102489" y="2596896"/>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763909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matchingName="Three Content Layout with Title" preserve="1">
  <p:cSld name="Three Content Layout with Title">
    <p:spTree>
      <p:nvGrpSpPr>
        <p:cNvPr id="1" name="Shape 157"/>
        <p:cNvGrpSpPr/>
        <p:nvPr/>
      </p:nvGrpSpPr>
      <p:grpSpPr>
        <a:xfrm>
          <a:off x="0" y="0"/>
          <a:ext cx="0" cy="0"/>
          <a:chOff x="0" y="0"/>
          <a:chExt cx="0" cy="0"/>
        </a:xfrm>
      </p:grpSpPr>
      <p:pic>
        <p:nvPicPr>
          <p:cNvPr id="2" name="Google Shape;142;p55">
            <a:extLst>
              <a:ext uri="{FF2B5EF4-FFF2-40B4-BE49-F238E27FC236}">
                <a16:creationId xmlns:a16="http://schemas.microsoft.com/office/drawing/2014/main" id="{34A7C77A-DDF6-DC63-B004-883C6A0ECE20}"/>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58" name="Google Shape;158;p57"/>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59" name="Google Shape;159;p57"/>
          <p:cNvSpPr txBox="1">
            <a:spLocks noGrp="1"/>
          </p:cNvSpPr>
          <p:nvPr>
            <p:ph type="body" idx="1"/>
          </p:nvPr>
        </p:nvSpPr>
        <p:spPr>
          <a:xfrm>
            <a:off x="799484" y="209458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57"/>
          <p:cNvSpPr txBox="1">
            <a:spLocks noGrp="1"/>
          </p:cNvSpPr>
          <p:nvPr>
            <p:ph type="body" idx="2"/>
          </p:nvPr>
        </p:nvSpPr>
        <p:spPr>
          <a:xfrm>
            <a:off x="4455489" y="209458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57"/>
          <p:cNvSpPr txBox="1">
            <a:spLocks noGrp="1"/>
          </p:cNvSpPr>
          <p:nvPr>
            <p:ph type="body" idx="3"/>
          </p:nvPr>
        </p:nvSpPr>
        <p:spPr>
          <a:xfrm>
            <a:off x="4455489" y="2705816"/>
            <a:ext cx="3301869" cy="331145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57"/>
          <p:cNvSpPr txBox="1">
            <a:spLocks noGrp="1"/>
          </p:cNvSpPr>
          <p:nvPr>
            <p:ph type="body" idx="4"/>
          </p:nvPr>
        </p:nvSpPr>
        <p:spPr>
          <a:xfrm>
            <a:off x="8111495" y="209458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57"/>
          <p:cNvSpPr txBox="1">
            <a:spLocks noGrp="1"/>
          </p:cNvSpPr>
          <p:nvPr>
            <p:ph type="body" idx="5"/>
          </p:nvPr>
        </p:nvSpPr>
        <p:spPr>
          <a:xfrm>
            <a:off x="8111495" y="2705816"/>
            <a:ext cx="3301869" cy="331145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57"/>
          <p:cNvSpPr txBox="1">
            <a:spLocks noGrp="1"/>
          </p:cNvSpPr>
          <p:nvPr>
            <p:ph type="body" idx="6"/>
          </p:nvPr>
        </p:nvSpPr>
        <p:spPr>
          <a:xfrm>
            <a:off x="799483" y="2705816"/>
            <a:ext cx="3301869" cy="3311456"/>
          </a:xfrm>
          <a:prstGeom prst="rect">
            <a:avLst/>
          </a:prstGeom>
          <a:noFill/>
          <a:ln>
            <a:noFill/>
          </a:ln>
        </p:spPr>
        <p:txBody>
          <a:bodyPr spcFirstLastPara="1" wrap="square" lIns="91425" tIns="45700" rIns="91425" bIns="45700" anchor="t" anchorCtr="0">
            <a:normAutofit/>
          </a:bodyPr>
          <a:lstStyle>
            <a:lvl1pPr marL="241300" lvl="0" indent="-2413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 name="Straight Connector 2">
            <a:extLst>
              <a:ext uri="{FF2B5EF4-FFF2-40B4-BE49-F238E27FC236}">
                <a16:creationId xmlns:a16="http://schemas.microsoft.com/office/drawing/2014/main" id="{319A316D-5E2B-6A78-7960-3628B3DF035B}"/>
              </a:ext>
            </a:extLst>
          </p:cNvPr>
          <p:cNvCxnSpPr>
            <a:cxnSpLocks/>
          </p:cNvCxnSpPr>
          <p:nvPr userDrawn="1"/>
        </p:nvCxnSpPr>
        <p:spPr>
          <a:xfrm>
            <a:off x="799481" y="1975104"/>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6246FFF0-65F7-5DE8-44C7-263EFC3DB339}"/>
              </a:ext>
            </a:extLst>
          </p:cNvPr>
          <p:cNvCxnSpPr>
            <a:cxnSpLocks/>
          </p:cNvCxnSpPr>
          <p:nvPr userDrawn="1"/>
        </p:nvCxnSpPr>
        <p:spPr>
          <a:xfrm>
            <a:off x="4457081" y="1975104"/>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AE08113D-2DC6-7277-CDEA-52EEC298DFD1}"/>
              </a:ext>
            </a:extLst>
          </p:cNvPr>
          <p:cNvCxnSpPr>
            <a:cxnSpLocks/>
          </p:cNvCxnSpPr>
          <p:nvPr userDrawn="1"/>
        </p:nvCxnSpPr>
        <p:spPr>
          <a:xfrm>
            <a:off x="8102489" y="1975104"/>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176128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matchingName="Four Content Layout with Icon" preserve="1">
  <p:cSld name="Four Content Layout with Icon">
    <p:spTree>
      <p:nvGrpSpPr>
        <p:cNvPr id="1" name="Shape 168"/>
        <p:cNvGrpSpPr/>
        <p:nvPr/>
      </p:nvGrpSpPr>
      <p:grpSpPr>
        <a:xfrm>
          <a:off x="0" y="0"/>
          <a:ext cx="0" cy="0"/>
          <a:chOff x="0" y="0"/>
          <a:chExt cx="0" cy="0"/>
        </a:xfrm>
      </p:grpSpPr>
      <p:pic>
        <p:nvPicPr>
          <p:cNvPr id="2" name="Google Shape;142;p55">
            <a:extLst>
              <a:ext uri="{FF2B5EF4-FFF2-40B4-BE49-F238E27FC236}">
                <a16:creationId xmlns:a16="http://schemas.microsoft.com/office/drawing/2014/main" id="{3A22614E-3AC8-C734-7C4E-B60E0C98E6AA}"/>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69" name="Google Shape;169;p58"/>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70" name="Google Shape;170;p58"/>
          <p:cNvSpPr txBox="1">
            <a:spLocks noGrp="1"/>
          </p:cNvSpPr>
          <p:nvPr>
            <p:ph type="body" idx="1"/>
          </p:nvPr>
        </p:nvSpPr>
        <p:spPr>
          <a:xfrm>
            <a:off x="799485" y="2723241"/>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58"/>
          <p:cNvSpPr txBox="1">
            <a:spLocks noGrp="1"/>
          </p:cNvSpPr>
          <p:nvPr>
            <p:ph type="body" idx="2"/>
          </p:nvPr>
        </p:nvSpPr>
        <p:spPr>
          <a:xfrm>
            <a:off x="3522895" y="2723241"/>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58"/>
          <p:cNvSpPr txBox="1">
            <a:spLocks noGrp="1"/>
          </p:cNvSpPr>
          <p:nvPr>
            <p:ph type="body" idx="3"/>
          </p:nvPr>
        </p:nvSpPr>
        <p:spPr>
          <a:xfrm>
            <a:off x="6246304" y="2723241"/>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Clr>
                <a:schemeClr val="lt1"/>
              </a:buClr>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58"/>
          <p:cNvSpPr txBox="1">
            <a:spLocks noGrp="1"/>
          </p:cNvSpPr>
          <p:nvPr>
            <p:ph type="body" idx="4"/>
          </p:nvPr>
        </p:nvSpPr>
        <p:spPr>
          <a:xfrm>
            <a:off x="8969715" y="2723241"/>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58"/>
          <p:cNvSpPr txBox="1">
            <a:spLocks noGrp="1"/>
          </p:cNvSpPr>
          <p:nvPr>
            <p:ph type="body" idx="5"/>
          </p:nvPr>
        </p:nvSpPr>
        <p:spPr>
          <a:xfrm>
            <a:off x="8969715" y="3334469"/>
            <a:ext cx="2443649" cy="2682804"/>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58"/>
          <p:cNvSpPr txBox="1">
            <a:spLocks noGrp="1"/>
          </p:cNvSpPr>
          <p:nvPr>
            <p:ph type="body" idx="6"/>
          </p:nvPr>
        </p:nvSpPr>
        <p:spPr>
          <a:xfrm>
            <a:off x="6246304" y="3334469"/>
            <a:ext cx="2443649" cy="2682804"/>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58"/>
          <p:cNvSpPr txBox="1">
            <a:spLocks noGrp="1"/>
          </p:cNvSpPr>
          <p:nvPr>
            <p:ph type="body" idx="7"/>
          </p:nvPr>
        </p:nvSpPr>
        <p:spPr>
          <a:xfrm>
            <a:off x="3516551" y="3334469"/>
            <a:ext cx="2443649" cy="2682804"/>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58"/>
          <p:cNvSpPr txBox="1">
            <a:spLocks noGrp="1"/>
          </p:cNvSpPr>
          <p:nvPr>
            <p:ph type="body" idx="8"/>
          </p:nvPr>
        </p:nvSpPr>
        <p:spPr>
          <a:xfrm>
            <a:off x="800246" y="3334469"/>
            <a:ext cx="2443649" cy="2682804"/>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58"/>
          <p:cNvSpPr>
            <a:spLocks noGrp="1"/>
          </p:cNvSpPr>
          <p:nvPr>
            <p:ph type="pic" idx="9"/>
          </p:nvPr>
        </p:nvSpPr>
        <p:spPr>
          <a:xfrm>
            <a:off x="1733969" y="1808164"/>
            <a:ext cx="574675" cy="574675"/>
          </a:xfrm>
          <a:prstGeom prst="rect">
            <a:avLst/>
          </a:prstGeom>
          <a:noFill/>
          <a:ln>
            <a:noFill/>
          </a:ln>
        </p:spPr>
        <p:txBody>
          <a:bodyPr/>
          <a:lstStyle/>
          <a:p>
            <a:endParaRPr lang="en-US"/>
          </a:p>
        </p:txBody>
      </p:sp>
      <p:sp>
        <p:nvSpPr>
          <p:cNvPr id="183" name="Google Shape;183;p58"/>
          <p:cNvSpPr>
            <a:spLocks noGrp="1"/>
          </p:cNvSpPr>
          <p:nvPr>
            <p:ph type="pic" idx="13"/>
          </p:nvPr>
        </p:nvSpPr>
        <p:spPr>
          <a:xfrm>
            <a:off x="4450275" y="1808164"/>
            <a:ext cx="574675" cy="574675"/>
          </a:xfrm>
          <a:prstGeom prst="rect">
            <a:avLst/>
          </a:prstGeom>
          <a:noFill/>
          <a:ln>
            <a:noFill/>
          </a:ln>
        </p:spPr>
        <p:txBody>
          <a:bodyPr/>
          <a:lstStyle/>
          <a:p>
            <a:endParaRPr lang="en-US"/>
          </a:p>
        </p:txBody>
      </p:sp>
      <p:sp>
        <p:nvSpPr>
          <p:cNvPr id="184" name="Google Shape;184;p58"/>
          <p:cNvSpPr>
            <a:spLocks noGrp="1"/>
          </p:cNvSpPr>
          <p:nvPr>
            <p:ph type="pic" idx="14"/>
          </p:nvPr>
        </p:nvSpPr>
        <p:spPr>
          <a:xfrm>
            <a:off x="7180028" y="1808164"/>
            <a:ext cx="574675" cy="574675"/>
          </a:xfrm>
          <a:prstGeom prst="rect">
            <a:avLst/>
          </a:prstGeom>
          <a:noFill/>
          <a:ln>
            <a:noFill/>
          </a:ln>
        </p:spPr>
        <p:txBody>
          <a:bodyPr/>
          <a:lstStyle/>
          <a:p>
            <a:endParaRPr lang="en-US"/>
          </a:p>
        </p:txBody>
      </p:sp>
      <p:sp>
        <p:nvSpPr>
          <p:cNvPr id="185" name="Google Shape;185;p58"/>
          <p:cNvSpPr>
            <a:spLocks noGrp="1"/>
          </p:cNvSpPr>
          <p:nvPr>
            <p:ph type="pic" idx="15"/>
          </p:nvPr>
        </p:nvSpPr>
        <p:spPr>
          <a:xfrm>
            <a:off x="9909781" y="1808164"/>
            <a:ext cx="574675" cy="574675"/>
          </a:xfrm>
          <a:prstGeom prst="rect">
            <a:avLst/>
          </a:prstGeom>
          <a:noFill/>
          <a:ln>
            <a:noFill/>
          </a:ln>
        </p:spPr>
        <p:txBody>
          <a:bodyPr/>
          <a:lstStyle/>
          <a:p>
            <a:endParaRPr lang="en-US"/>
          </a:p>
        </p:txBody>
      </p:sp>
      <p:cxnSp>
        <p:nvCxnSpPr>
          <p:cNvPr id="3" name="Straight Connector 2">
            <a:extLst>
              <a:ext uri="{FF2B5EF4-FFF2-40B4-BE49-F238E27FC236}">
                <a16:creationId xmlns:a16="http://schemas.microsoft.com/office/drawing/2014/main" id="{0F71A333-5EEB-E8D0-FB66-77A8F9943101}"/>
              </a:ext>
            </a:extLst>
          </p:cNvPr>
          <p:cNvCxnSpPr>
            <a:cxnSpLocks/>
          </p:cNvCxnSpPr>
          <p:nvPr userDrawn="1"/>
        </p:nvCxnSpPr>
        <p:spPr>
          <a:xfrm>
            <a:off x="799481" y="2614617"/>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3A719D1D-29DD-C6B9-4CBD-2BCDDA505BA0}"/>
              </a:ext>
            </a:extLst>
          </p:cNvPr>
          <p:cNvCxnSpPr>
            <a:cxnSpLocks/>
          </p:cNvCxnSpPr>
          <p:nvPr userDrawn="1"/>
        </p:nvCxnSpPr>
        <p:spPr>
          <a:xfrm>
            <a:off x="3518297" y="2614617"/>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AD8FDB1D-2E49-F903-DC08-C4103B49BD5D}"/>
              </a:ext>
            </a:extLst>
          </p:cNvPr>
          <p:cNvCxnSpPr>
            <a:cxnSpLocks/>
          </p:cNvCxnSpPr>
          <p:nvPr userDrawn="1"/>
        </p:nvCxnSpPr>
        <p:spPr>
          <a:xfrm>
            <a:off x="6249305" y="2614617"/>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F6DD4E8-9566-87B6-91C0-0EF11367806C}"/>
              </a:ext>
            </a:extLst>
          </p:cNvPr>
          <p:cNvCxnSpPr>
            <a:cxnSpLocks/>
          </p:cNvCxnSpPr>
          <p:nvPr userDrawn="1"/>
        </p:nvCxnSpPr>
        <p:spPr>
          <a:xfrm>
            <a:off x="8968121" y="2614617"/>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892014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matchingName="Four Content Layout with Title" preserve="1">
  <p:cSld name="Four Content Layout with Title">
    <p:spTree>
      <p:nvGrpSpPr>
        <p:cNvPr id="1" name="Shape 186"/>
        <p:cNvGrpSpPr/>
        <p:nvPr/>
      </p:nvGrpSpPr>
      <p:grpSpPr>
        <a:xfrm>
          <a:off x="0" y="0"/>
          <a:ext cx="0" cy="0"/>
          <a:chOff x="0" y="0"/>
          <a:chExt cx="0" cy="0"/>
        </a:xfrm>
      </p:grpSpPr>
      <p:pic>
        <p:nvPicPr>
          <p:cNvPr id="2" name="Google Shape;142;p55">
            <a:extLst>
              <a:ext uri="{FF2B5EF4-FFF2-40B4-BE49-F238E27FC236}">
                <a16:creationId xmlns:a16="http://schemas.microsoft.com/office/drawing/2014/main" id="{E1A2AA65-83E3-B873-EA5C-6D1BFDC4D44F}"/>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87" name="Google Shape;187;p59"/>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88" name="Google Shape;188;p59"/>
          <p:cNvSpPr txBox="1">
            <a:spLocks noGrp="1"/>
          </p:cNvSpPr>
          <p:nvPr>
            <p:ph type="body" idx="1"/>
          </p:nvPr>
        </p:nvSpPr>
        <p:spPr>
          <a:xfrm>
            <a:off x="799485" y="2094586"/>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9"/>
          <p:cNvSpPr txBox="1">
            <a:spLocks noGrp="1"/>
          </p:cNvSpPr>
          <p:nvPr>
            <p:ph type="body" idx="2"/>
          </p:nvPr>
        </p:nvSpPr>
        <p:spPr>
          <a:xfrm>
            <a:off x="3522895" y="2094586"/>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9"/>
          <p:cNvSpPr txBox="1">
            <a:spLocks noGrp="1"/>
          </p:cNvSpPr>
          <p:nvPr>
            <p:ph type="body" idx="3"/>
          </p:nvPr>
        </p:nvSpPr>
        <p:spPr>
          <a:xfrm>
            <a:off x="6246304" y="2094586"/>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Clr>
                <a:schemeClr val="lt1"/>
              </a:buClr>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9"/>
          <p:cNvSpPr txBox="1">
            <a:spLocks noGrp="1"/>
          </p:cNvSpPr>
          <p:nvPr>
            <p:ph type="body" idx="4"/>
          </p:nvPr>
        </p:nvSpPr>
        <p:spPr>
          <a:xfrm>
            <a:off x="8969715" y="2094586"/>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59"/>
          <p:cNvSpPr txBox="1">
            <a:spLocks noGrp="1"/>
          </p:cNvSpPr>
          <p:nvPr>
            <p:ph type="body" idx="5"/>
          </p:nvPr>
        </p:nvSpPr>
        <p:spPr>
          <a:xfrm>
            <a:off x="8969715" y="2705813"/>
            <a:ext cx="2443649" cy="334627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59"/>
          <p:cNvSpPr txBox="1">
            <a:spLocks noGrp="1"/>
          </p:cNvSpPr>
          <p:nvPr>
            <p:ph type="body" idx="6"/>
          </p:nvPr>
        </p:nvSpPr>
        <p:spPr>
          <a:xfrm>
            <a:off x="6246304" y="2705813"/>
            <a:ext cx="2443649" cy="334627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59"/>
          <p:cNvSpPr txBox="1">
            <a:spLocks noGrp="1"/>
          </p:cNvSpPr>
          <p:nvPr>
            <p:ph type="body" idx="7"/>
          </p:nvPr>
        </p:nvSpPr>
        <p:spPr>
          <a:xfrm>
            <a:off x="3516551" y="2705813"/>
            <a:ext cx="2443649" cy="334627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59"/>
          <p:cNvSpPr txBox="1">
            <a:spLocks noGrp="1"/>
          </p:cNvSpPr>
          <p:nvPr>
            <p:ph type="body" idx="8"/>
          </p:nvPr>
        </p:nvSpPr>
        <p:spPr>
          <a:xfrm>
            <a:off x="800246" y="2705813"/>
            <a:ext cx="2443649" cy="334627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 name="Straight Connector 17">
            <a:extLst>
              <a:ext uri="{FF2B5EF4-FFF2-40B4-BE49-F238E27FC236}">
                <a16:creationId xmlns:a16="http://schemas.microsoft.com/office/drawing/2014/main" id="{07FED9AD-263C-7791-0D5A-AE6D8F48D49B}"/>
              </a:ext>
            </a:extLst>
          </p:cNvPr>
          <p:cNvCxnSpPr>
            <a:cxnSpLocks/>
          </p:cNvCxnSpPr>
          <p:nvPr userDrawn="1"/>
        </p:nvCxnSpPr>
        <p:spPr>
          <a:xfrm>
            <a:off x="799481" y="1968441"/>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B3EDE2E-1C10-9772-8440-93B96CCE3A83}"/>
              </a:ext>
            </a:extLst>
          </p:cNvPr>
          <p:cNvCxnSpPr>
            <a:cxnSpLocks/>
          </p:cNvCxnSpPr>
          <p:nvPr userDrawn="1"/>
        </p:nvCxnSpPr>
        <p:spPr>
          <a:xfrm>
            <a:off x="3518297" y="1968441"/>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CB54198-C40D-2634-3848-7E12A161FA2B}"/>
              </a:ext>
            </a:extLst>
          </p:cNvPr>
          <p:cNvCxnSpPr>
            <a:cxnSpLocks/>
          </p:cNvCxnSpPr>
          <p:nvPr userDrawn="1"/>
        </p:nvCxnSpPr>
        <p:spPr>
          <a:xfrm>
            <a:off x="6249305" y="1968441"/>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75C3982-9AA6-70C9-5C21-D839C888E7E3}"/>
              </a:ext>
            </a:extLst>
          </p:cNvPr>
          <p:cNvCxnSpPr>
            <a:cxnSpLocks/>
          </p:cNvCxnSpPr>
          <p:nvPr userDrawn="1"/>
        </p:nvCxnSpPr>
        <p:spPr>
          <a:xfrm>
            <a:off x="8968121" y="1968441"/>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9074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4/17/26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78308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matchingName="Split Layout with CTA" preserve="1">
  <p:cSld name="Split Layout with CTA">
    <p:spTree>
      <p:nvGrpSpPr>
        <p:cNvPr id="1" name="Shape 200"/>
        <p:cNvGrpSpPr/>
        <p:nvPr/>
      </p:nvGrpSpPr>
      <p:grpSpPr>
        <a:xfrm>
          <a:off x="0" y="0"/>
          <a:ext cx="0" cy="0"/>
          <a:chOff x="0" y="0"/>
          <a:chExt cx="0" cy="0"/>
        </a:xfrm>
      </p:grpSpPr>
      <p:sp>
        <p:nvSpPr>
          <p:cNvPr id="201" name="Google Shape;201;p60"/>
          <p:cNvSpPr/>
          <p:nvPr/>
        </p:nvSpPr>
        <p:spPr>
          <a:xfrm rot="5400000">
            <a:off x="1979124" y="2075839"/>
            <a:ext cx="2803034" cy="6761286"/>
          </a:xfrm>
          <a:prstGeom prst="round2SameRect">
            <a:avLst>
              <a:gd name="adj1" fmla="val 0"/>
              <a:gd name="adj2" fmla="val 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6"/>
              <a:buFont typeface="Arial"/>
              <a:buNone/>
            </a:pPr>
            <a:endParaRPr sz="2486" b="0" i="0" u="none" strike="noStrike" cap="none">
              <a:solidFill>
                <a:schemeClr val="lt1"/>
              </a:solidFill>
              <a:latin typeface="Century Gothic"/>
              <a:ea typeface="Century Gothic"/>
              <a:cs typeface="Century Gothic"/>
              <a:sym typeface="Century Gothic"/>
            </a:endParaRPr>
          </a:p>
        </p:txBody>
      </p:sp>
      <p:sp>
        <p:nvSpPr>
          <p:cNvPr id="202" name="Google Shape;202;p60"/>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03" name="Google Shape;203;p60"/>
          <p:cNvSpPr txBox="1">
            <a:spLocks noGrp="1"/>
          </p:cNvSpPr>
          <p:nvPr>
            <p:ph type="body" idx="1"/>
          </p:nvPr>
        </p:nvSpPr>
        <p:spPr>
          <a:xfrm>
            <a:off x="838201" y="4054964"/>
            <a:ext cx="4897582" cy="2093977"/>
          </a:xfrm>
          <a:prstGeom prst="rect">
            <a:avLst/>
          </a:prstGeom>
          <a:noFill/>
          <a:ln>
            <a:noFill/>
          </a:ln>
        </p:spPr>
        <p:txBody>
          <a:bodyPr spcFirstLastPara="1" wrap="square" lIns="91425" tIns="45700" rIns="91425" bIns="45700" anchor="ctr" anchorCtr="0">
            <a:noAutofit/>
          </a:bodyPr>
          <a:lstStyle>
            <a:lvl1pPr marL="11113" lvl="0" indent="0" algn="l">
              <a:lnSpc>
                <a:spcPct val="100000"/>
              </a:lnSpc>
              <a:spcBef>
                <a:spcPts val="1000"/>
              </a:spcBef>
              <a:spcAft>
                <a:spcPts val="0"/>
              </a:spcAft>
              <a:buSzPts val="2400"/>
              <a:buNone/>
              <a:tabLst/>
              <a:defRPr sz="1800" b="0" i="0">
                <a:solidFill>
                  <a:schemeClr val="lt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60"/>
          <p:cNvSpPr txBox="1">
            <a:spLocks noGrp="1"/>
          </p:cNvSpPr>
          <p:nvPr>
            <p:ph type="body" idx="2"/>
          </p:nvPr>
        </p:nvSpPr>
        <p:spPr>
          <a:xfrm>
            <a:off x="838200" y="1814672"/>
            <a:ext cx="4897582" cy="1957228"/>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ct val="100000"/>
              <a:buFont typeface="Arial" panose="020B0604020202020204" pitchFamily="34" charset="0"/>
              <a:buChar char="•"/>
              <a:tabLst/>
              <a:defRPr sz="1800"/>
            </a:lvl1pPr>
            <a:lvl2pPr marL="914400" lvl="1" indent="-228600" algn="l">
              <a:lnSpc>
                <a:spcPct val="90000"/>
              </a:lnSpc>
              <a:spcBef>
                <a:spcPts val="500"/>
              </a:spcBef>
              <a:spcAft>
                <a:spcPts val="0"/>
              </a:spcAft>
              <a:buSzPts val="2000"/>
              <a:buNone/>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60"/>
          <p:cNvSpPr>
            <a:spLocks noGrp="1"/>
          </p:cNvSpPr>
          <p:nvPr>
            <p:ph type="pic" idx="3"/>
          </p:nvPr>
        </p:nvSpPr>
        <p:spPr>
          <a:xfrm>
            <a:off x="6345631" y="2"/>
            <a:ext cx="5846369" cy="6743698"/>
          </a:xfrm>
          <a:prstGeom prst="rect">
            <a:avLst/>
          </a:prstGeom>
          <a:solidFill>
            <a:srgbClr val="F2F2F2"/>
          </a:solidFill>
          <a:ln>
            <a:noFill/>
          </a:ln>
        </p:spPr>
        <p:txBody>
          <a:bodyPr/>
          <a:lstStyle/>
          <a:p>
            <a:endParaRPr lang="en-US"/>
          </a:p>
        </p:txBody>
      </p:sp>
      <p:pic>
        <p:nvPicPr>
          <p:cNvPr id="208" name="Google Shape;208;p60"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2" name="Picture 1" descr="A black background with a black square&#10;&#10;AI-generated content may be incorrect.">
            <a:extLst>
              <a:ext uri="{FF2B5EF4-FFF2-40B4-BE49-F238E27FC236}">
                <a16:creationId xmlns:a16="http://schemas.microsoft.com/office/drawing/2014/main" id="{FEF5A2C6-697A-010F-472A-58C04B0643DA}"/>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250564076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matchingName="Split Layout" preserve="1">
  <p:cSld name="Split Layout">
    <p:spTree>
      <p:nvGrpSpPr>
        <p:cNvPr id="1" name="Shape 209"/>
        <p:cNvGrpSpPr/>
        <p:nvPr/>
      </p:nvGrpSpPr>
      <p:grpSpPr>
        <a:xfrm>
          <a:off x="0" y="0"/>
          <a:ext cx="0" cy="0"/>
          <a:chOff x="0" y="0"/>
          <a:chExt cx="0" cy="0"/>
        </a:xfrm>
      </p:grpSpPr>
      <p:sp>
        <p:nvSpPr>
          <p:cNvPr id="210" name="Google Shape;210;p61"/>
          <p:cNvSpPr/>
          <p:nvPr/>
        </p:nvSpPr>
        <p:spPr>
          <a:xfrm>
            <a:off x="6834554" y="0"/>
            <a:ext cx="5357446" cy="6858000"/>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1" name="Google Shape;211;p61"/>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2" name="Google Shape;212;p61"/>
          <p:cNvSpPr>
            <a:spLocks noGrp="1"/>
          </p:cNvSpPr>
          <p:nvPr>
            <p:ph type="pic" idx="2"/>
          </p:nvPr>
        </p:nvSpPr>
        <p:spPr>
          <a:xfrm>
            <a:off x="6330460" y="922150"/>
            <a:ext cx="5861540" cy="5013955"/>
          </a:xfrm>
          <a:prstGeom prst="roundRect">
            <a:avLst>
              <a:gd name="adj" fmla="val 0"/>
            </a:avLst>
          </a:prstGeom>
          <a:solidFill>
            <a:schemeClr val="bg1">
              <a:lumMod val="85000"/>
            </a:schemeClr>
          </a:solidFill>
          <a:ln>
            <a:noFill/>
          </a:ln>
        </p:spPr>
        <p:txBody>
          <a:bodyPr/>
          <a:lstStyle/>
          <a:p>
            <a:endParaRPr lang="en-US"/>
          </a:p>
        </p:txBody>
      </p:sp>
      <p:sp>
        <p:nvSpPr>
          <p:cNvPr id="213" name="Google Shape;213;p61"/>
          <p:cNvSpPr txBox="1">
            <a:spLocks noGrp="1"/>
          </p:cNvSpPr>
          <p:nvPr>
            <p:ph type="body" idx="1"/>
          </p:nvPr>
        </p:nvSpPr>
        <p:spPr>
          <a:xfrm>
            <a:off x="838200" y="1825625"/>
            <a:ext cx="4897583" cy="4110480"/>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ct val="100000"/>
              <a:buFont typeface="Arial" panose="020B0604020202020204" pitchFamily="34" charset="0"/>
              <a:buChar char="•"/>
              <a:tabLst/>
              <a:defRPr sz="18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5" name="Google Shape;215;p61"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2" name="Picture 1" descr="A black background with a black square&#10;&#10;AI-generated content may be incorrect.">
            <a:extLst>
              <a:ext uri="{FF2B5EF4-FFF2-40B4-BE49-F238E27FC236}">
                <a16:creationId xmlns:a16="http://schemas.microsoft.com/office/drawing/2014/main" id="{5EE4E7D7-327D-6905-5EF8-489F25E28D11}"/>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366023278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matchingName="Split Layout" preserve="1">
  <p:cSld name="1_Split Layout">
    <p:spTree>
      <p:nvGrpSpPr>
        <p:cNvPr id="1" name="Shape 209"/>
        <p:cNvGrpSpPr/>
        <p:nvPr/>
      </p:nvGrpSpPr>
      <p:grpSpPr>
        <a:xfrm>
          <a:off x="0" y="0"/>
          <a:ext cx="0" cy="0"/>
          <a:chOff x="0" y="0"/>
          <a:chExt cx="0" cy="0"/>
        </a:xfrm>
      </p:grpSpPr>
      <p:sp>
        <p:nvSpPr>
          <p:cNvPr id="210" name="Google Shape;210;p61"/>
          <p:cNvSpPr/>
          <p:nvPr/>
        </p:nvSpPr>
        <p:spPr>
          <a:xfrm>
            <a:off x="6834554" y="0"/>
            <a:ext cx="5357446" cy="6858000"/>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1" name="Google Shape;211;p61"/>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2" name="Google Shape;212;p61"/>
          <p:cNvSpPr>
            <a:spLocks noGrp="1"/>
          </p:cNvSpPr>
          <p:nvPr>
            <p:ph type="pic" idx="2"/>
          </p:nvPr>
        </p:nvSpPr>
        <p:spPr>
          <a:xfrm>
            <a:off x="6330460" y="922150"/>
            <a:ext cx="5861540" cy="5013955"/>
          </a:xfrm>
          <a:prstGeom prst="roundRect">
            <a:avLst>
              <a:gd name="adj" fmla="val 0"/>
            </a:avLst>
          </a:prstGeom>
          <a:solidFill>
            <a:schemeClr val="bg1">
              <a:lumMod val="85000"/>
            </a:schemeClr>
          </a:solidFill>
          <a:ln>
            <a:noFill/>
          </a:ln>
        </p:spPr>
        <p:txBody>
          <a:bodyPr/>
          <a:lstStyle/>
          <a:p>
            <a:endParaRPr lang="en-US"/>
          </a:p>
        </p:txBody>
      </p:sp>
      <p:sp>
        <p:nvSpPr>
          <p:cNvPr id="213" name="Google Shape;213;p61"/>
          <p:cNvSpPr txBox="1">
            <a:spLocks noGrp="1"/>
          </p:cNvSpPr>
          <p:nvPr>
            <p:ph type="body" idx="1"/>
          </p:nvPr>
        </p:nvSpPr>
        <p:spPr>
          <a:xfrm>
            <a:off x="838200" y="1825625"/>
            <a:ext cx="4897583" cy="4110480"/>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ct val="100000"/>
              <a:buFont typeface="Arial" panose="020B0604020202020204" pitchFamily="34" charset="0"/>
              <a:buChar char="•"/>
              <a:tabLst/>
              <a:defRPr sz="18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5" name="Google Shape;215;p61"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2" name="Picture 1" descr="A black background with a black square&#10;&#10;AI-generated content may be incorrect.">
            <a:extLst>
              <a:ext uri="{FF2B5EF4-FFF2-40B4-BE49-F238E27FC236}">
                <a16:creationId xmlns:a16="http://schemas.microsoft.com/office/drawing/2014/main" id="{C0E1C825-526B-FCA0-FD9C-8AC6A6C337AD}"/>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372787829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matchingName="7_Section Header" preserve="1" userDrawn="1">
  <p:cSld name="7_Section Header">
    <p:bg>
      <p:bgPr>
        <a:solidFill>
          <a:schemeClr val="tx1"/>
        </a:solidFill>
        <a:effectLst/>
      </p:bgPr>
    </p:bg>
    <p:spTree>
      <p:nvGrpSpPr>
        <p:cNvPr id="1" name="Shape 333"/>
        <p:cNvGrpSpPr/>
        <p:nvPr/>
      </p:nvGrpSpPr>
      <p:grpSpPr>
        <a:xfrm>
          <a:off x="0" y="0"/>
          <a:ext cx="0" cy="0"/>
          <a:chOff x="0" y="0"/>
          <a:chExt cx="0" cy="0"/>
        </a:xfrm>
      </p:grpSpPr>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400"/>
              <a:buFont typeface="Georgia"/>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7" name="Google Shape;337;p75"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338" name="Google Shape;338;p75"/>
          <p:cNvPicPr preferRelativeResize="0"/>
          <p:nvPr userDrawn="1"/>
        </p:nvPicPr>
        <p:blipFill rotWithShape="1">
          <a:blip r:embed="rId3">
            <a:alphaModFix/>
          </a:blip>
          <a:srcRect/>
          <a:stretch/>
        </p:blipFill>
        <p:spPr>
          <a:xfrm>
            <a:off x="10164585" y="6120365"/>
            <a:ext cx="1297704" cy="547919"/>
          </a:xfrm>
          <a:prstGeom prst="rect">
            <a:avLst/>
          </a:prstGeom>
          <a:noFill/>
          <a:ln>
            <a:noFill/>
          </a:ln>
        </p:spPr>
      </p:pic>
      <p:sp>
        <p:nvSpPr>
          <p:cNvPr id="14" name="Text Placeholder 13">
            <a:extLst>
              <a:ext uri="{FF2B5EF4-FFF2-40B4-BE49-F238E27FC236}">
                <a16:creationId xmlns:a16="http://schemas.microsoft.com/office/drawing/2014/main" id="{6F7537DF-E1F2-3DC2-D29E-774E4AFC50BC}"/>
              </a:ext>
            </a:extLst>
          </p:cNvPr>
          <p:cNvSpPr>
            <a:spLocks noGrp="1"/>
          </p:cNvSpPr>
          <p:nvPr>
            <p:ph type="body" sz="quarter" idx="11" hasCustomPrompt="1"/>
          </p:nvPr>
        </p:nvSpPr>
        <p:spPr>
          <a:xfrm>
            <a:off x="1358484" y="4564321"/>
            <a:ext cx="7169149" cy="313932"/>
          </a:xfrm>
        </p:spPr>
        <p:txBody>
          <a:bodyPr>
            <a:spAutoFit/>
          </a:bodyPr>
          <a:lstStyle>
            <a:lvl1pPr marL="0" indent="0" algn="r">
              <a:buNone/>
              <a:defRPr sz="1600">
                <a:solidFill>
                  <a:schemeClr val="accent1"/>
                </a:solidFill>
              </a:defRPr>
            </a:lvl1pPr>
          </a:lstStyle>
          <a:p>
            <a:pPr lvl="0"/>
            <a:r>
              <a:rPr lang="en-US"/>
              <a:t>— Click to add name</a:t>
            </a:r>
          </a:p>
        </p:txBody>
      </p:sp>
      <p:sp>
        <p:nvSpPr>
          <p:cNvPr id="2" name="TextBox 1">
            <a:extLst>
              <a:ext uri="{FF2B5EF4-FFF2-40B4-BE49-F238E27FC236}">
                <a16:creationId xmlns:a16="http://schemas.microsoft.com/office/drawing/2014/main" id="{B108893B-0AC9-2D80-83E0-7997A801B0EA}"/>
              </a:ext>
            </a:extLst>
          </p:cNvPr>
          <p:cNvSpPr txBox="1"/>
          <p:nvPr userDrawn="1"/>
        </p:nvSpPr>
        <p:spPr>
          <a:xfrm>
            <a:off x="233572"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
        <p:nvSpPr>
          <p:cNvPr id="3" name="TextBox 2">
            <a:extLst>
              <a:ext uri="{FF2B5EF4-FFF2-40B4-BE49-F238E27FC236}">
                <a16:creationId xmlns:a16="http://schemas.microsoft.com/office/drawing/2014/main" id="{FDCB9DB0-771F-4822-2643-B5621DDE462C}"/>
              </a:ext>
            </a:extLst>
          </p:cNvPr>
          <p:cNvSpPr txBox="1"/>
          <p:nvPr userDrawn="1"/>
        </p:nvSpPr>
        <p:spPr>
          <a:xfrm>
            <a:off x="11149178"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Tree>
    <p:extLst>
      <p:ext uri="{BB962C8B-B14F-4D97-AF65-F5344CB8AC3E}">
        <p14:creationId xmlns:p14="http://schemas.microsoft.com/office/powerpoint/2010/main" val="312126390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matchingName="7_Section Header" preserve="1" userDrawn="1">
  <p:cSld name="8_Section Header">
    <p:bg>
      <p:bgPr>
        <a:solidFill>
          <a:schemeClr val="tx1"/>
        </a:solidFill>
        <a:effectLst/>
      </p:bgPr>
    </p:bg>
    <p:spTree>
      <p:nvGrpSpPr>
        <p:cNvPr id="1" name="Shape 333"/>
        <p:cNvGrpSpPr/>
        <p:nvPr/>
      </p:nvGrpSpPr>
      <p:grpSpPr>
        <a:xfrm>
          <a:off x="0" y="0"/>
          <a:ext cx="0" cy="0"/>
          <a:chOff x="0" y="0"/>
          <a:chExt cx="0" cy="0"/>
        </a:xfrm>
      </p:grpSpPr>
      <p:pic>
        <p:nvPicPr>
          <p:cNvPr id="4" name="Picture 3" descr="A blue and black background&#10;&#10;AI-generated content may be incorrect.">
            <a:extLst>
              <a:ext uri="{FF2B5EF4-FFF2-40B4-BE49-F238E27FC236}">
                <a16:creationId xmlns:a16="http://schemas.microsoft.com/office/drawing/2014/main" id="{5B6E7054-435F-7106-824D-55B68CAABF4A}"/>
              </a:ext>
            </a:extLst>
          </p:cNvPr>
          <p:cNvPicPr>
            <a:picLocks noChangeAspect="1"/>
          </p:cNvPicPr>
          <p:nvPr userDrawn="1"/>
        </p:nvPicPr>
        <p:blipFill>
          <a:blip r:embed="rId2" cstate="email">
            <a:extLst>
              <a:ext uri="{28A0092B-C50C-407E-A947-70E740481C1C}">
                <a14:useLocalDpi xmlns:a14="http://schemas.microsoft.com/office/drawing/2010/main"/>
              </a:ext>
            </a:extLst>
          </a:blip>
          <a:srcRect t="29777" r="29777"/>
          <a:stretch>
            <a:fillRect/>
          </a:stretch>
        </p:blipFill>
        <p:spPr>
          <a:xfrm>
            <a:off x="1" y="0"/>
            <a:ext cx="12192000" cy="6858000"/>
          </a:xfrm>
          <a:prstGeom prst="rect">
            <a:avLst/>
          </a:prstGeom>
        </p:spPr>
      </p:pic>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400"/>
              <a:buFont typeface="Georgia"/>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8" name="Google Shape;338;p75"/>
          <p:cNvPicPr preferRelativeResize="0"/>
          <p:nvPr userDrawn="1"/>
        </p:nvPicPr>
        <p:blipFill rotWithShape="1">
          <a:blip r:embed="rId3">
            <a:alphaModFix/>
          </a:blip>
          <a:srcRect/>
          <a:stretch/>
        </p:blipFill>
        <p:spPr>
          <a:xfrm>
            <a:off x="10164585" y="6120365"/>
            <a:ext cx="1297704" cy="547919"/>
          </a:xfrm>
          <a:prstGeom prst="rect">
            <a:avLst/>
          </a:prstGeom>
          <a:noFill/>
          <a:ln>
            <a:noFill/>
          </a:ln>
        </p:spPr>
      </p:pic>
      <p:sp>
        <p:nvSpPr>
          <p:cNvPr id="14" name="Text Placeholder 13">
            <a:extLst>
              <a:ext uri="{FF2B5EF4-FFF2-40B4-BE49-F238E27FC236}">
                <a16:creationId xmlns:a16="http://schemas.microsoft.com/office/drawing/2014/main" id="{6F7537DF-E1F2-3DC2-D29E-774E4AFC50BC}"/>
              </a:ext>
            </a:extLst>
          </p:cNvPr>
          <p:cNvSpPr>
            <a:spLocks noGrp="1"/>
          </p:cNvSpPr>
          <p:nvPr>
            <p:ph type="body" sz="quarter" idx="11" hasCustomPrompt="1"/>
          </p:nvPr>
        </p:nvSpPr>
        <p:spPr>
          <a:xfrm>
            <a:off x="1358484" y="4564321"/>
            <a:ext cx="7169149" cy="313932"/>
          </a:xfrm>
        </p:spPr>
        <p:txBody>
          <a:bodyPr>
            <a:spAutoFit/>
          </a:bodyPr>
          <a:lstStyle>
            <a:lvl1pPr marL="0" indent="0" algn="r">
              <a:buNone/>
              <a:defRPr sz="1600">
                <a:solidFill>
                  <a:schemeClr val="accent1"/>
                </a:solidFill>
              </a:defRPr>
            </a:lvl1pPr>
          </a:lstStyle>
          <a:p>
            <a:pPr lvl="0"/>
            <a:r>
              <a:rPr lang="en-US"/>
              <a:t>— Click to add name</a:t>
            </a:r>
          </a:p>
        </p:txBody>
      </p:sp>
      <p:sp>
        <p:nvSpPr>
          <p:cNvPr id="2" name="TextBox 1">
            <a:extLst>
              <a:ext uri="{FF2B5EF4-FFF2-40B4-BE49-F238E27FC236}">
                <a16:creationId xmlns:a16="http://schemas.microsoft.com/office/drawing/2014/main" id="{B108893B-0AC9-2D80-83E0-7997A801B0EA}"/>
              </a:ext>
            </a:extLst>
          </p:cNvPr>
          <p:cNvSpPr txBox="1"/>
          <p:nvPr userDrawn="1"/>
        </p:nvSpPr>
        <p:spPr>
          <a:xfrm>
            <a:off x="233572"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
        <p:nvSpPr>
          <p:cNvPr id="3" name="TextBox 2">
            <a:extLst>
              <a:ext uri="{FF2B5EF4-FFF2-40B4-BE49-F238E27FC236}">
                <a16:creationId xmlns:a16="http://schemas.microsoft.com/office/drawing/2014/main" id="{FDCB9DB0-771F-4822-2643-B5621DDE462C}"/>
              </a:ext>
            </a:extLst>
          </p:cNvPr>
          <p:cNvSpPr txBox="1"/>
          <p:nvPr userDrawn="1"/>
        </p:nvSpPr>
        <p:spPr>
          <a:xfrm>
            <a:off x="11149178"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Tree>
    <p:extLst>
      <p:ext uri="{BB962C8B-B14F-4D97-AF65-F5344CB8AC3E}">
        <p14:creationId xmlns:p14="http://schemas.microsoft.com/office/powerpoint/2010/main" val="278553022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matchingName="7_Section Header" preserve="1" userDrawn="1">
  <p:cSld name="8_Section Header">
    <p:bg>
      <p:bgPr>
        <a:solidFill>
          <a:schemeClr val="lt1"/>
        </a:solidFill>
        <a:effectLst/>
      </p:bgPr>
    </p:bg>
    <p:spTree>
      <p:nvGrpSpPr>
        <p:cNvPr id="1" name="Shape 333"/>
        <p:cNvGrpSpPr/>
        <p:nvPr/>
      </p:nvGrpSpPr>
      <p:grpSpPr>
        <a:xfrm>
          <a:off x="0" y="0"/>
          <a:ext cx="0" cy="0"/>
          <a:chOff x="0" y="0"/>
          <a:chExt cx="0" cy="0"/>
        </a:xfrm>
      </p:grpSpPr>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400"/>
              <a:buFont typeface="Georgia"/>
              <a:buNone/>
              <a:defRPr sz="3200">
                <a:solidFill>
                  <a:schemeClr val="tx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7" name="Google Shape;337;p75"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sp>
        <p:nvSpPr>
          <p:cNvPr id="5" name="TextBox 4">
            <a:extLst>
              <a:ext uri="{FF2B5EF4-FFF2-40B4-BE49-F238E27FC236}">
                <a16:creationId xmlns:a16="http://schemas.microsoft.com/office/drawing/2014/main" id="{8CCEB403-7944-3E12-98EF-4CF8D0C3D7ED}"/>
              </a:ext>
            </a:extLst>
          </p:cNvPr>
          <p:cNvSpPr txBox="1"/>
          <p:nvPr userDrawn="1"/>
        </p:nvSpPr>
        <p:spPr>
          <a:xfrm>
            <a:off x="233572"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
        <p:nvSpPr>
          <p:cNvPr id="6" name="TextBox 5">
            <a:extLst>
              <a:ext uri="{FF2B5EF4-FFF2-40B4-BE49-F238E27FC236}">
                <a16:creationId xmlns:a16="http://schemas.microsoft.com/office/drawing/2014/main" id="{90E3DE7A-A5B2-E63F-587F-5D2912B689A3}"/>
              </a:ext>
            </a:extLst>
          </p:cNvPr>
          <p:cNvSpPr txBox="1"/>
          <p:nvPr userDrawn="1"/>
        </p:nvSpPr>
        <p:spPr>
          <a:xfrm>
            <a:off x="11149178"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
        <p:nvSpPr>
          <p:cNvPr id="8" name="Text Placeholder 13">
            <a:extLst>
              <a:ext uri="{FF2B5EF4-FFF2-40B4-BE49-F238E27FC236}">
                <a16:creationId xmlns:a16="http://schemas.microsoft.com/office/drawing/2014/main" id="{47F7C581-74D7-A228-41C0-C83239672062}"/>
              </a:ext>
            </a:extLst>
          </p:cNvPr>
          <p:cNvSpPr>
            <a:spLocks noGrp="1"/>
          </p:cNvSpPr>
          <p:nvPr>
            <p:ph type="body" sz="quarter" idx="11" hasCustomPrompt="1"/>
          </p:nvPr>
        </p:nvSpPr>
        <p:spPr>
          <a:xfrm>
            <a:off x="1358484" y="4564321"/>
            <a:ext cx="7169149" cy="313932"/>
          </a:xfrm>
        </p:spPr>
        <p:txBody>
          <a:bodyPr>
            <a:spAutoFit/>
          </a:bodyPr>
          <a:lstStyle>
            <a:lvl1pPr marL="0" indent="0" algn="r">
              <a:buNone/>
              <a:defRPr sz="1600">
                <a:solidFill>
                  <a:schemeClr val="tx1">
                    <a:lumMod val="50000"/>
                    <a:lumOff val="50000"/>
                  </a:schemeClr>
                </a:solidFill>
              </a:defRPr>
            </a:lvl1pPr>
          </a:lstStyle>
          <a:p>
            <a:pPr lvl="0"/>
            <a:r>
              <a:rPr lang="en-US"/>
              <a:t>— Click to add name</a:t>
            </a:r>
          </a:p>
        </p:txBody>
      </p:sp>
    </p:spTree>
    <p:extLst>
      <p:ext uri="{BB962C8B-B14F-4D97-AF65-F5344CB8AC3E}">
        <p14:creationId xmlns:p14="http://schemas.microsoft.com/office/powerpoint/2010/main" val="95713547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matchingName="Divider1" preserve="1">
  <p:cSld name="Divider1">
    <p:bg>
      <p:bgPr>
        <a:solidFill>
          <a:schemeClr val="tx1"/>
        </a:solidFill>
        <a:effectLst/>
      </p:bgPr>
    </p:bg>
    <p:spTree>
      <p:nvGrpSpPr>
        <p:cNvPr id="1" name="Shape 216"/>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957A04A0-C68D-5656-122E-EEBAFC521596}"/>
              </a:ext>
            </a:extLst>
          </p:cNvPr>
          <p:cNvPicPr>
            <a:picLocks noChangeAspect="1"/>
          </p:cNvPicPr>
          <p:nvPr userDrawn="1"/>
        </p:nvPicPr>
        <p:blipFill>
          <a:blip r:embed="rId2" cstate="email">
            <a:extLst>
              <a:ext uri="{28A0092B-C50C-407E-A947-70E740481C1C}">
                <a14:useLocalDpi xmlns:a14="http://schemas.microsoft.com/office/drawing/2010/main"/>
              </a:ext>
            </a:extLst>
          </a:blip>
          <a:srcRect t="29777" r="29777"/>
          <a:stretch>
            <a:fillRect/>
          </a:stretch>
        </p:blipFill>
        <p:spPr>
          <a:xfrm>
            <a:off x="1" y="0"/>
            <a:ext cx="12192000" cy="6858000"/>
          </a:xfrm>
          <a:prstGeom prst="rect">
            <a:avLst/>
          </a:prstGeom>
        </p:spPr>
      </p:pic>
      <p:sp>
        <p:nvSpPr>
          <p:cNvPr id="218" name="Google Shape;218;p62"/>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9" name="Google Shape;219;p62"/>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220" name="Google Shape;220;p62"/>
          <p:cNvPicPr preferRelativeResize="0"/>
          <p:nvPr userDrawn="1"/>
        </p:nvPicPr>
        <p:blipFill rotWithShape="1">
          <a:blip r:embed="rId3">
            <a:alphaModFix/>
          </a:blip>
          <a:srcRect/>
          <a:stretch/>
        </p:blipFill>
        <p:spPr>
          <a:xfrm>
            <a:off x="10164585" y="6120365"/>
            <a:ext cx="1297704" cy="547919"/>
          </a:xfrm>
          <a:prstGeom prst="rect">
            <a:avLst/>
          </a:prstGeom>
          <a:noFill/>
          <a:ln>
            <a:noFill/>
          </a:ln>
        </p:spPr>
      </p:pic>
      <p:cxnSp>
        <p:nvCxnSpPr>
          <p:cNvPr id="221" name="Google Shape;221;p62"/>
          <p:cNvCxnSpPr/>
          <p:nvPr/>
        </p:nvCxnSpPr>
        <p:spPr>
          <a:xfrm>
            <a:off x="0" y="3701143"/>
            <a:ext cx="8001000" cy="0"/>
          </a:xfrm>
          <a:prstGeom prst="straightConnector1">
            <a:avLst/>
          </a:prstGeom>
          <a:noFill/>
          <a:ln w="38100" cap="flat" cmpd="sng">
            <a:solidFill>
              <a:schemeClr val="accent1"/>
            </a:solidFill>
            <a:prstDash val="solid"/>
            <a:miter lim="800000"/>
            <a:headEnd type="none" w="sm" len="sm"/>
            <a:tailEnd type="none" w="med" len="med"/>
          </a:ln>
        </p:spPr>
      </p:cxnSp>
    </p:spTree>
    <p:extLst>
      <p:ext uri="{BB962C8B-B14F-4D97-AF65-F5344CB8AC3E}">
        <p14:creationId xmlns:p14="http://schemas.microsoft.com/office/powerpoint/2010/main" val="240078226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matchingName="Divider1" preserve="1">
  <p:cSld name="1_Divider1">
    <p:bg>
      <p:bgPr>
        <a:solidFill>
          <a:schemeClr val="tx1"/>
        </a:solidFill>
        <a:effectLst/>
      </p:bgPr>
    </p:bg>
    <p:spTree>
      <p:nvGrpSpPr>
        <p:cNvPr id="1" name="Shape 216"/>
        <p:cNvGrpSpPr/>
        <p:nvPr/>
      </p:nvGrpSpPr>
      <p:grpSpPr>
        <a:xfrm>
          <a:off x="0" y="0"/>
          <a:ext cx="0" cy="0"/>
          <a:chOff x="0" y="0"/>
          <a:chExt cx="0" cy="0"/>
        </a:xfrm>
      </p:grpSpPr>
      <p:sp>
        <p:nvSpPr>
          <p:cNvPr id="218" name="Google Shape;218;p62"/>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9" name="Google Shape;219;p62"/>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220" name="Google Shape;220;p62"/>
          <p:cNvPicPr preferRelativeResize="0"/>
          <p:nvPr userDrawn="1"/>
        </p:nvPicPr>
        <p:blipFill rotWithShape="1">
          <a:blip r:embed="rId2">
            <a:alphaModFix/>
          </a:blip>
          <a:srcRect/>
          <a:stretch/>
        </p:blipFill>
        <p:spPr>
          <a:xfrm>
            <a:off x="10164585" y="6120365"/>
            <a:ext cx="1297704" cy="547919"/>
          </a:xfrm>
          <a:prstGeom prst="rect">
            <a:avLst/>
          </a:prstGeom>
          <a:noFill/>
          <a:ln>
            <a:noFill/>
          </a:ln>
        </p:spPr>
      </p:pic>
      <p:cxnSp>
        <p:nvCxnSpPr>
          <p:cNvPr id="221" name="Google Shape;221;p62"/>
          <p:cNvCxnSpPr/>
          <p:nvPr/>
        </p:nvCxnSpPr>
        <p:spPr>
          <a:xfrm>
            <a:off x="0" y="3701143"/>
            <a:ext cx="8001000" cy="0"/>
          </a:xfrm>
          <a:prstGeom prst="straightConnector1">
            <a:avLst/>
          </a:prstGeom>
          <a:noFill/>
          <a:ln w="38100" cap="flat" cmpd="sng">
            <a:solidFill>
              <a:schemeClr val="accent1"/>
            </a:solidFill>
            <a:prstDash val="solid"/>
            <a:miter lim="800000"/>
            <a:headEnd type="none" w="sm" len="sm"/>
            <a:tailEnd type="none" w="med" len="med"/>
          </a:ln>
        </p:spPr>
      </p:cxnSp>
      <p:pic>
        <p:nvPicPr>
          <p:cNvPr id="222" name="Google Shape;222;p62" descr="A blue and black background&#10;&#10;Description automatically generated"/>
          <p:cNvPicPr preferRelativeResize="0"/>
          <p:nvPr/>
        </p:nvPicPr>
        <p:blipFill rotWithShape="1">
          <a:blip r:embed="rId3">
            <a:alphaModFix/>
          </a:blip>
          <a:srcRect l="88493" t="7481" r="5700" b="50297"/>
          <a:stretch/>
        </p:blipFill>
        <p:spPr>
          <a:xfrm rot="-5400000">
            <a:off x="6038851" y="704848"/>
            <a:ext cx="114299" cy="12192002"/>
          </a:xfrm>
          <a:prstGeom prst="rect">
            <a:avLst/>
          </a:prstGeom>
          <a:noFill/>
          <a:ln>
            <a:noFill/>
          </a:ln>
        </p:spPr>
      </p:pic>
    </p:spTree>
    <p:extLst>
      <p:ext uri="{BB962C8B-B14F-4D97-AF65-F5344CB8AC3E}">
        <p14:creationId xmlns:p14="http://schemas.microsoft.com/office/powerpoint/2010/main" val="112872037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matchingName="Divider1" preserve="1">
  <p:cSld name="1_Divider1">
    <p:spTree>
      <p:nvGrpSpPr>
        <p:cNvPr id="1" name="Shape 216"/>
        <p:cNvGrpSpPr/>
        <p:nvPr/>
      </p:nvGrpSpPr>
      <p:grpSpPr>
        <a:xfrm>
          <a:off x="0" y="0"/>
          <a:ext cx="0" cy="0"/>
          <a:chOff x="0" y="0"/>
          <a:chExt cx="0" cy="0"/>
        </a:xfrm>
      </p:grpSpPr>
      <p:sp>
        <p:nvSpPr>
          <p:cNvPr id="218" name="Google Shape;218;p62"/>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tx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9" name="Google Shape;219;p62"/>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tx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cxnSp>
        <p:nvCxnSpPr>
          <p:cNvPr id="221" name="Google Shape;221;p62"/>
          <p:cNvCxnSpPr/>
          <p:nvPr/>
        </p:nvCxnSpPr>
        <p:spPr>
          <a:xfrm>
            <a:off x="0" y="3701143"/>
            <a:ext cx="8001000" cy="0"/>
          </a:xfrm>
          <a:prstGeom prst="straightConnector1">
            <a:avLst/>
          </a:prstGeom>
          <a:noFill/>
          <a:ln w="38100" cap="flat" cmpd="sng">
            <a:solidFill>
              <a:schemeClr val="accent1"/>
            </a:solidFill>
            <a:prstDash val="solid"/>
            <a:miter lim="800000"/>
            <a:headEnd type="none" w="sm" len="sm"/>
            <a:tailEnd type="none" w="med" len="med"/>
          </a:ln>
        </p:spPr>
      </p:cxnSp>
      <p:pic>
        <p:nvPicPr>
          <p:cNvPr id="222" name="Google Shape;222;p62"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sp>
        <p:nvSpPr>
          <p:cNvPr id="2" name="Rectangle 1">
            <a:extLst>
              <a:ext uri="{FF2B5EF4-FFF2-40B4-BE49-F238E27FC236}">
                <a16:creationId xmlns:a16="http://schemas.microsoft.com/office/drawing/2014/main" id="{19532A55-83AF-1041-0301-A8CA8FAF35C3}"/>
              </a:ext>
            </a:extLst>
          </p:cNvPr>
          <p:cNvSpPr/>
          <p:nvPr userDrawn="1"/>
        </p:nvSpPr>
        <p:spPr>
          <a:xfrm>
            <a:off x="831850" y="6330462"/>
            <a:ext cx="2855895" cy="3315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714287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matchingName="Divider5" preserve="1">
  <p:cSld name="Divider5">
    <p:spTree>
      <p:nvGrpSpPr>
        <p:cNvPr id="1" name="Shape 245"/>
        <p:cNvGrpSpPr/>
        <p:nvPr/>
      </p:nvGrpSpPr>
      <p:grpSpPr>
        <a:xfrm>
          <a:off x="0" y="0"/>
          <a:ext cx="0" cy="0"/>
          <a:chOff x="0" y="0"/>
          <a:chExt cx="0" cy="0"/>
        </a:xfrm>
      </p:grpSpPr>
      <p:pic>
        <p:nvPicPr>
          <p:cNvPr id="246" name="Google Shape;246;p66" descr="A hand holding a pipette over a petri dish&#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0" y="-1"/>
            <a:ext cx="12192000" cy="6858001"/>
          </a:xfrm>
          <a:prstGeom prst="rect">
            <a:avLst/>
          </a:prstGeom>
          <a:noFill/>
          <a:ln>
            <a:noFill/>
          </a:ln>
        </p:spPr>
      </p:pic>
      <p:sp>
        <p:nvSpPr>
          <p:cNvPr id="247" name="Google Shape;247;p66"/>
          <p:cNvSpPr/>
          <p:nvPr/>
        </p:nvSpPr>
        <p:spPr>
          <a:xfrm>
            <a:off x="0" y="0"/>
            <a:ext cx="12192000" cy="6858000"/>
          </a:xfrm>
          <a:prstGeom prst="rect">
            <a:avLst/>
          </a:prstGeom>
          <a:gradFill>
            <a:gsLst>
              <a:gs pos="0">
                <a:srgbClr val="000000">
                  <a:alpha val="24705"/>
                </a:srgbClr>
              </a:gs>
              <a:gs pos="100000">
                <a:srgbClr val="000000">
                  <a:alpha val="60000"/>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8" name="Google Shape;248;p66"/>
          <p:cNvSpPr/>
          <p:nvPr/>
        </p:nvSpPr>
        <p:spPr>
          <a:xfrm>
            <a:off x="0" y="0"/>
            <a:ext cx="12191999" cy="6857995"/>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249" name="Google Shape;249;p66"/>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50" name="Google Shape;250;p66"/>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252" name="Google Shape;252;p66"/>
          <p:cNvPicPr preferRelativeResize="0"/>
          <p:nvPr/>
        </p:nvPicPr>
        <p:blipFill rotWithShape="1">
          <a:blip r:embed="rId3">
            <a:alphaModFix/>
          </a:blip>
          <a:srcRect/>
          <a:stretch/>
        </p:blipFill>
        <p:spPr>
          <a:xfrm>
            <a:off x="10164585" y="6120365"/>
            <a:ext cx="1297704" cy="547919"/>
          </a:xfrm>
          <a:prstGeom prst="rect">
            <a:avLst/>
          </a:prstGeom>
          <a:noFill/>
          <a:ln>
            <a:noFill/>
          </a:ln>
        </p:spPr>
      </p:pic>
      <p:cxnSp>
        <p:nvCxnSpPr>
          <p:cNvPr id="2" name="Google Shape;275;p69">
            <a:extLst>
              <a:ext uri="{FF2B5EF4-FFF2-40B4-BE49-F238E27FC236}">
                <a16:creationId xmlns:a16="http://schemas.microsoft.com/office/drawing/2014/main" id="{3C0FC943-C81F-142C-C3F5-675A294C9F5E}"/>
              </a:ext>
            </a:extLst>
          </p:cNvPr>
          <p:cNvCxnSpPr/>
          <p:nvPr userDrawn="1"/>
        </p:nvCxnSpPr>
        <p:spPr>
          <a:xfrm>
            <a:off x="0" y="3711303"/>
            <a:ext cx="8001000" cy="0"/>
          </a:xfrm>
          <a:prstGeom prst="straightConnector1">
            <a:avLst/>
          </a:prstGeom>
          <a:noFill/>
          <a:ln w="38100" cap="flat" cmpd="sng">
            <a:solidFill>
              <a:schemeClr val="accent1"/>
            </a:solidFill>
            <a:prstDash val="solid"/>
            <a:miter lim="800000"/>
            <a:headEnd type="none" w="sm" len="sm"/>
            <a:tailEnd type="none" w="med" len="med"/>
          </a:ln>
        </p:spPr>
      </p:cxnSp>
    </p:spTree>
    <p:extLst>
      <p:ext uri="{BB962C8B-B14F-4D97-AF65-F5344CB8AC3E}">
        <p14:creationId xmlns:p14="http://schemas.microsoft.com/office/powerpoint/2010/main" val="31079146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8840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matchingName="Divider8" preserve="1">
  <p:cSld name="Divider8">
    <p:spTree>
      <p:nvGrpSpPr>
        <p:cNvPr id="1" name="Shape 269"/>
        <p:cNvGrpSpPr/>
        <p:nvPr/>
      </p:nvGrpSpPr>
      <p:grpSpPr>
        <a:xfrm>
          <a:off x="0" y="0"/>
          <a:ext cx="0" cy="0"/>
          <a:chOff x="0" y="0"/>
          <a:chExt cx="0" cy="0"/>
        </a:xfrm>
      </p:grpSpPr>
      <p:pic>
        <p:nvPicPr>
          <p:cNvPr id="270" name="Google Shape;270;p6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5400000">
            <a:off x="2667000" y="-2667001"/>
            <a:ext cx="6858000" cy="12191999"/>
          </a:xfrm>
          <a:prstGeom prst="rect">
            <a:avLst/>
          </a:prstGeom>
          <a:noFill/>
          <a:ln>
            <a:noFill/>
          </a:ln>
        </p:spPr>
      </p:pic>
      <p:sp>
        <p:nvSpPr>
          <p:cNvPr id="271" name="Google Shape;271;p69"/>
          <p:cNvSpPr/>
          <p:nvPr/>
        </p:nvSpPr>
        <p:spPr>
          <a:xfrm>
            <a:off x="-2" y="0"/>
            <a:ext cx="12192000" cy="6858000"/>
          </a:xfrm>
          <a:prstGeom prst="rect">
            <a:avLst/>
          </a:prstGeom>
          <a:gradFill>
            <a:gsLst>
              <a:gs pos="0">
                <a:srgbClr val="000000">
                  <a:alpha val="24705"/>
                </a:srgbClr>
              </a:gs>
              <a:gs pos="15000">
                <a:srgbClr val="000000">
                  <a:alpha val="60000"/>
                </a:srgbClr>
              </a:gs>
              <a:gs pos="100000">
                <a:srgbClr val="000000">
                  <a:alpha val="60000"/>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2" name="Google Shape;272;p69"/>
          <p:cNvSpPr/>
          <p:nvPr/>
        </p:nvSpPr>
        <p:spPr>
          <a:xfrm>
            <a:off x="-3" y="0"/>
            <a:ext cx="12192004" cy="6857999"/>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273" name="Google Shape;273;p69"/>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74" name="Google Shape;274;p69"/>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cxnSp>
        <p:nvCxnSpPr>
          <p:cNvPr id="275" name="Google Shape;275;p69"/>
          <p:cNvCxnSpPr/>
          <p:nvPr/>
        </p:nvCxnSpPr>
        <p:spPr>
          <a:xfrm>
            <a:off x="0" y="3711303"/>
            <a:ext cx="8001000" cy="0"/>
          </a:xfrm>
          <a:prstGeom prst="straightConnector1">
            <a:avLst/>
          </a:prstGeom>
          <a:noFill/>
          <a:ln w="38100" cap="flat" cmpd="sng">
            <a:solidFill>
              <a:schemeClr val="accent1"/>
            </a:solidFill>
            <a:prstDash val="solid"/>
            <a:miter lim="800000"/>
            <a:headEnd type="none" w="sm" len="sm"/>
            <a:tailEnd type="none" w="med" len="med"/>
          </a:ln>
        </p:spPr>
      </p:cxnSp>
      <p:pic>
        <p:nvPicPr>
          <p:cNvPr id="276" name="Google Shape;276;p69"/>
          <p:cNvPicPr preferRelativeResize="0"/>
          <p:nvPr/>
        </p:nvPicPr>
        <p:blipFill rotWithShape="1">
          <a:blip r:embed="rId3">
            <a:alphaModFix/>
          </a:blip>
          <a:srcRect/>
          <a:stretch/>
        </p:blipFill>
        <p:spPr>
          <a:xfrm>
            <a:off x="10164585" y="6120365"/>
            <a:ext cx="1297704" cy="547919"/>
          </a:xfrm>
          <a:prstGeom prst="rect">
            <a:avLst/>
          </a:prstGeom>
          <a:noFill/>
          <a:ln>
            <a:noFill/>
          </a:ln>
        </p:spPr>
      </p:pic>
    </p:spTree>
    <p:extLst>
      <p:ext uri="{BB962C8B-B14F-4D97-AF65-F5344CB8AC3E}">
        <p14:creationId xmlns:p14="http://schemas.microsoft.com/office/powerpoint/2010/main" val="251028260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matchingName="1_Divider2" preserve="1" userDrawn="1">
  <p:cSld name="1_Divider2">
    <p:spTree>
      <p:nvGrpSpPr>
        <p:cNvPr id="1" name="Shape 223"/>
        <p:cNvGrpSpPr/>
        <p:nvPr/>
      </p:nvGrpSpPr>
      <p:grpSpPr>
        <a:xfrm>
          <a:off x="0" y="0"/>
          <a:ext cx="0" cy="0"/>
          <a:chOff x="0" y="0"/>
          <a:chExt cx="0" cy="0"/>
        </a:xfrm>
      </p:grpSpPr>
      <p:pic>
        <p:nvPicPr>
          <p:cNvPr id="4" name="Picture 3">
            <a:extLst>
              <a:ext uri="{FF2B5EF4-FFF2-40B4-BE49-F238E27FC236}">
                <a16:creationId xmlns:a16="http://schemas.microsoft.com/office/drawing/2014/main" id="{007CD7E1-5D48-EC86-40D9-0D5487F9E04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25" name="Google Shape;225;p63"/>
          <p:cNvSpPr/>
          <p:nvPr/>
        </p:nvSpPr>
        <p:spPr>
          <a:xfrm>
            <a:off x="1" y="0"/>
            <a:ext cx="11911128" cy="6858000"/>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229" name="Google Shape;229;p63"/>
          <p:cNvPicPr preferRelativeResize="0"/>
          <p:nvPr/>
        </p:nvPicPr>
        <p:blipFill rotWithShape="1">
          <a:blip r:embed="rId3">
            <a:alphaModFix/>
          </a:blip>
          <a:srcRect/>
          <a:stretch/>
        </p:blipFill>
        <p:spPr>
          <a:xfrm>
            <a:off x="10164585" y="6120365"/>
            <a:ext cx="1297704" cy="547919"/>
          </a:xfrm>
          <a:prstGeom prst="rect">
            <a:avLst/>
          </a:prstGeom>
          <a:noFill/>
          <a:ln>
            <a:noFill/>
          </a:ln>
        </p:spPr>
      </p:pic>
      <p:sp>
        <p:nvSpPr>
          <p:cNvPr id="5" name="Google Shape;241;p65">
            <a:extLst>
              <a:ext uri="{FF2B5EF4-FFF2-40B4-BE49-F238E27FC236}">
                <a16:creationId xmlns:a16="http://schemas.microsoft.com/office/drawing/2014/main" id="{48AD4DE7-6DBF-1F15-59B2-258741E88ACC}"/>
              </a:ext>
            </a:extLst>
          </p:cNvPr>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6" name="Google Shape;242;p65">
            <a:extLst>
              <a:ext uri="{FF2B5EF4-FFF2-40B4-BE49-F238E27FC236}">
                <a16:creationId xmlns:a16="http://schemas.microsoft.com/office/drawing/2014/main" id="{4FDA6316-9C7F-F4B8-5370-3CA9783F8979}"/>
              </a:ext>
            </a:extLst>
          </p:cNvPr>
          <p:cNvSpPr txBox="1">
            <a:spLocks noGrp="1"/>
          </p:cNvSpPr>
          <p:nvPr>
            <p:ph type="body" idx="1"/>
          </p:nvPr>
        </p:nvSpPr>
        <p:spPr>
          <a:xfrm>
            <a:off x="831850" y="3558656"/>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extLst>
      <p:ext uri="{BB962C8B-B14F-4D97-AF65-F5344CB8AC3E}">
        <p14:creationId xmlns:p14="http://schemas.microsoft.com/office/powerpoint/2010/main" val="298456733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matchingName="1_Divider2" preserve="1" userDrawn="1">
  <p:cSld name="2_Divider2">
    <p:spTree>
      <p:nvGrpSpPr>
        <p:cNvPr id="1" name="Shape 223"/>
        <p:cNvGrpSpPr/>
        <p:nvPr/>
      </p:nvGrpSpPr>
      <p:grpSpPr>
        <a:xfrm>
          <a:off x="0" y="0"/>
          <a:ext cx="0" cy="0"/>
          <a:chOff x="0" y="0"/>
          <a:chExt cx="0" cy="0"/>
        </a:xfrm>
      </p:grpSpPr>
      <p:pic>
        <p:nvPicPr>
          <p:cNvPr id="4" name="Picture 3">
            <a:extLst>
              <a:ext uri="{FF2B5EF4-FFF2-40B4-BE49-F238E27FC236}">
                <a16:creationId xmlns:a16="http://schemas.microsoft.com/office/drawing/2014/main" id="{59B417B5-DC75-9F6B-262D-B10D9A5E429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5" name="Google Shape;225;p63"/>
          <p:cNvSpPr/>
          <p:nvPr/>
        </p:nvSpPr>
        <p:spPr>
          <a:xfrm>
            <a:off x="1" y="0"/>
            <a:ext cx="11911128" cy="6857999"/>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229" name="Google Shape;229;p63"/>
          <p:cNvPicPr preferRelativeResize="0"/>
          <p:nvPr/>
        </p:nvPicPr>
        <p:blipFill rotWithShape="1">
          <a:blip r:embed="rId3">
            <a:alphaModFix/>
          </a:blip>
          <a:srcRect/>
          <a:stretch/>
        </p:blipFill>
        <p:spPr>
          <a:xfrm>
            <a:off x="10164585" y="6120365"/>
            <a:ext cx="1297704" cy="547919"/>
          </a:xfrm>
          <a:prstGeom prst="rect">
            <a:avLst/>
          </a:prstGeom>
          <a:noFill/>
          <a:ln>
            <a:noFill/>
          </a:ln>
        </p:spPr>
      </p:pic>
      <p:sp>
        <p:nvSpPr>
          <p:cNvPr id="5" name="Google Shape;241;p65">
            <a:extLst>
              <a:ext uri="{FF2B5EF4-FFF2-40B4-BE49-F238E27FC236}">
                <a16:creationId xmlns:a16="http://schemas.microsoft.com/office/drawing/2014/main" id="{F72D1ED8-ECF1-ACF1-6E63-06FABC00A4DB}"/>
              </a:ext>
            </a:extLst>
          </p:cNvPr>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6" name="Google Shape;242;p65">
            <a:extLst>
              <a:ext uri="{FF2B5EF4-FFF2-40B4-BE49-F238E27FC236}">
                <a16:creationId xmlns:a16="http://schemas.microsoft.com/office/drawing/2014/main" id="{8BF2CEF7-F3BD-5D84-8640-02D73D25BC78}"/>
              </a:ext>
            </a:extLst>
          </p:cNvPr>
          <p:cNvSpPr txBox="1">
            <a:spLocks noGrp="1"/>
          </p:cNvSpPr>
          <p:nvPr>
            <p:ph type="body" idx="1"/>
          </p:nvPr>
        </p:nvSpPr>
        <p:spPr>
          <a:xfrm>
            <a:off x="831850" y="3558656"/>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extLst>
      <p:ext uri="{BB962C8B-B14F-4D97-AF65-F5344CB8AC3E}">
        <p14:creationId xmlns:p14="http://schemas.microsoft.com/office/powerpoint/2010/main" val="112613446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matchingName="1_Divider2" preserve="1" userDrawn="1">
  <p:cSld name="2_Divider2">
    <p:spTree>
      <p:nvGrpSpPr>
        <p:cNvPr id="1" name="Shape 223"/>
        <p:cNvGrpSpPr/>
        <p:nvPr/>
      </p:nvGrpSpPr>
      <p:grpSpPr>
        <a:xfrm>
          <a:off x="0" y="0"/>
          <a:ext cx="0" cy="0"/>
          <a:chOff x="0" y="0"/>
          <a:chExt cx="0" cy="0"/>
        </a:xfrm>
      </p:grpSpPr>
      <p:pic>
        <p:nvPicPr>
          <p:cNvPr id="3" name="Picture 2">
            <a:extLst>
              <a:ext uri="{FF2B5EF4-FFF2-40B4-BE49-F238E27FC236}">
                <a16:creationId xmlns:a16="http://schemas.microsoft.com/office/drawing/2014/main" id="{B224925A-588D-D365-833A-2E660D6FD00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816" y="0"/>
            <a:ext cx="12181184" cy="6858000"/>
          </a:xfrm>
          <a:prstGeom prst="rect">
            <a:avLst/>
          </a:prstGeom>
        </p:spPr>
      </p:pic>
      <p:sp>
        <p:nvSpPr>
          <p:cNvPr id="225" name="Google Shape;225;p63"/>
          <p:cNvSpPr/>
          <p:nvPr/>
        </p:nvSpPr>
        <p:spPr>
          <a:xfrm>
            <a:off x="1" y="0"/>
            <a:ext cx="11911128" cy="6858000"/>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229" name="Google Shape;229;p63"/>
          <p:cNvPicPr preferRelativeResize="0"/>
          <p:nvPr/>
        </p:nvPicPr>
        <p:blipFill rotWithShape="1">
          <a:blip r:embed="rId3">
            <a:alphaModFix/>
          </a:blip>
          <a:srcRect/>
          <a:stretch/>
        </p:blipFill>
        <p:spPr>
          <a:xfrm>
            <a:off x="10164585" y="6120365"/>
            <a:ext cx="1297704" cy="547919"/>
          </a:xfrm>
          <a:prstGeom prst="rect">
            <a:avLst/>
          </a:prstGeom>
          <a:noFill/>
          <a:ln>
            <a:noFill/>
          </a:ln>
        </p:spPr>
      </p:pic>
      <p:sp>
        <p:nvSpPr>
          <p:cNvPr id="7" name="Google Shape;241;p65">
            <a:extLst>
              <a:ext uri="{FF2B5EF4-FFF2-40B4-BE49-F238E27FC236}">
                <a16:creationId xmlns:a16="http://schemas.microsoft.com/office/drawing/2014/main" id="{B62E361F-F492-7A41-D85C-F134CF7EB738}"/>
              </a:ext>
            </a:extLst>
          </p:cNvPr>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8" name="Google Shape;242;p65">
            <a:extLst>
              <a:ext uri="{FF2B5EF4-FFF2-40B4-BE49-F238E27FC236}">
                <a16:creationId xmlns:a16="http://schemas.microsoft.com/office/drawing/2014/main" id="{3DE56642-05C4-1F6C-50B0-CF5E2B52EEBA}"/>
              </a:ext>
            </a:extLst>
          </p:cNvPr>
          <p:cNvSpPr txBox="1">
            <a:spLocks noGrp="1"/>
          </p:cNvSpPr>
          <p:nvPr>
            <p:ph type="body" idx="1"/>
          </p:nvPr>
        </p:nvSpPr>
        <p:spPr>
          <a:xfrm>
            <a:off x="831850" y="3558656"/>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extLst>
      <p:ext uri="{BB962C8B-B14F-4D97-AF65-F5344CB8AC3E}">
        <p14:creationId xmlns:p14="http://schemas.microsoft.com/office/powerpoint/2010/main" val="198162741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matchingName="Divider4" preserve="1">
  <p:cSld name="Divider4">
    <p:spTree>
      <p:nvGrpSpPr>
        <p:cNvPr id="1" name="Shape 237"/>
        <p:cNvGrpSpPr/>
        <p:nvPr/>
      </p:nvGrpSpPr>
      <p:grpSpPr>
        <a:xfrm>
          <a:off x="0" y="0"/>
          <a:ext cx="0" cy="0"/>
          <a:chOff x="0" y="0"/>
          <a:chExt cx="0" cy="0"/>
        </a:xfrm>
      </p:grpSpPr>
      <p:pic>
        <p:nvPicPr>
          <p:cNvPr id="4" name="Picture 3">
            <a:extLst>
              <a:ext uri="{FF2B5EF4-FFF2-40B4-BE49-F238E27FC236}">
                <a16:creationId xmlns:a16="http://schemas.microsoft.com/office/drawing/2014/main" id="{3A47031C-B524-5C74-9E43-0A9E0C7266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39" name="Google Shape;239;p65"/>
          <p:cNvSpPr/>
          <p:nvPr userDrawn="1"/>
        </p:nvSpPr>
        <p:spPr>
          <a:xfrm>
            <a:off x="-4" y="0"/>
            <a:ext cx="12192000" cy="6858000"/>
          </a:xfrm>
          <a:prstGeom prst="rect">
            <a:avLst/>
          </a:prstGeom>
          <a:gradFill>
            <a:gsLst>
              <a:gs pos="50000">
                <a:srgbClr val="000000">
                  <a:alpha val="0"/>
                </a:srgbClr>
              </a:gs>
              <a:gs pos="100000">
                <a:srgbClr val="000000">
                  <a:alpha val="59562"/>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0" name="Google Shape;240;p65"/>
          <p:cNvSpPr/>
          <p:nvPr userDrawn="1"/>
        </p:nvSpPr>
        <p:spPr>
          <a:xfrm>
            <a:off x="0" y="2"/>
            <a:ext cx="11911128" cy="6857998"/>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7" name="Google Shape;240;p65">
            <a:extLst>
              <a:ext uri="{FF2B5EF4-FFF2-40B4-BE49-F238E27FC236}">
                <a16:creationId xmlns:a16="http://schemas.microsoft.com/office/drawing/2014/main" id="{AB5810DA-CA88-96A8-6D56-8053FA9B3C97}"/>
              </a:ext>
            </a:extLst>
          </p:cNvPr>
          <p:cNvSpPr/>
          <p:nvPr userDrawn="1"/>
        </p:nvSpPr>
        <p:spPr>
          <a:xfrm rot="10800000">
            <a:off x="7160821" y="3978234"/>
            <a:ext cx="5031176" cy="2879764"/>
          </a:xfrm>
          <a:prstGeom prst="roundRect">
            <a:avLst>
              <a:gd name="adj" fmla="val 0"/>
            </a:avLst>
          </a:prstGeom>
          <a:gradFill>
            <a:gsLst>
              <a:gs pos="58000">
                <a:srgbClr val="000000">
                  <a:alpha val="0"/>
                </a:srgbClr>
              </a:gs>
              <a:gs pos="99000">
                <a:srgbClr val="000000">
                  <a:alpha val="84313"/>
                </a:srgbClr>
              </a:gs>
              <a:gs pos="100000">
                <a:srgbClr val="000000">
                  <a:alpha val="84313"/>
                </a:srgbClr>
              </a:gs>
            </a:gsLst>
            <a:lin ang="150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6" name="Google Shape;239;p65">
            <a:extLst>
              <a:ext uri="{FF2B5EF4-FFF2-40B4-BE49-F238E27FC236}">
                <a16:creationId xmlns:a16="http://schemas.microsoft.com/office/drawing/2014/main" id="{B6D57F1B-516A-8568-E877-FD6134EDBC70}"/>
              </a:ext>
            </a:extLst>
          </p:cNvPr>
          <p:cNvSpPr/>
          <p:nvPr userDrawn="1"/>
        </p:nvSpPr>
        <p:spPr>
          <a:xfrm flipH="1">
            <a:off x="4049485" y="4429496"/>
            <a:ext cx="8142511" cy="2428505"/>
          </a:xfrm>
          <a:prstGeom prst="rect">
            <a:avLst/>
          </a:prstGeom>
          <a:gradFill>
            <a:gsLst>
              <a:gs pos="58000">
                <a:srgbClr val="000000">
                  <a:alpha val="0"/>
                </a:srgbClr>
              </a:gs>
              <a:gs pos="99000">
                <a:srgbClr val="000000">
                  <a:alpha val="50956"/>
                </a:srgbClr>
              </a:gs>
            </a:gsLst>
            <a:lin ang="6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1" name="Google Shape;241;p65"/>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42" name="Google Shape;242;p65"/>
          <p:cNvSpPr txBox="1">
            <a:spLocks noGrp="1"/>
          </p:cNvSpPr>
          <p:nvPr>
            <p:ph type="body" idx="1"/>
          </p:nvPr>
        </p:nvSpPr>
        <p:spPr>
          <a:xfrm>
            <a:off x="831850" y="3558656"/>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244" name="Google Shape;244;p65"/>
          <p:cNvPicPr preferRelativeResize="0"/>
          <p:nvPr userDrawn="1"/>
        </p:nvPicPr>
        <p:blipFill rotWithShape="1">
          <a:blip r:embed="rId3">
            <a:alphaModFix/>
          </a:blip>
          <a:srcRect/>
          <a:stretch/>
        </p:blipFill>
        <p:spPr>
          <a:xfrm>
            <a:off x="10164585" y="6120365"/>
            <a:ext cx="1297704" cy="547919"/>
          </a:xfrm>
          <a:prstGeom prst="rect">
            <a:avLst/>
          </a:prstGeom>
          <a:noFill/>
          <a:ln>
            <a:noFill/>
          </a:ln>
        </p:spPr>
      </p:pic>
    </p:spTree>
    <p:extLst>
      <p:ext uri="{BB962C8B-B14F-4D97-AF65-F5344CB8AC3E}">
        <p14:creationId xmlns:p14="http://schemas.microsoft.com/office/powerpoint/2010/main" val="259662553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Four Part Time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0693FA-BAB2-1BE6-87B1-BCAD0977C171}"/>
              </a:ext>
            </a:extLst>
          </p:cNvPr>
          <p:cNvSpPr/>
          <p:nvPr userDrawn="1"/>
        </p:nvSpPr>
        <p:spPr>
          <a:xfrm>
            <a:off x="0" y="2768048"/>
            <a:ext cx="12192000" cy="23022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61;p44">
            <a:extLst>
              <a:ext uri="{FF2B5EF4-FFF2-40B4-BE49-F238E27FC236}">
                <a16:creationId xmlns:a16="http://schemas.microsoft.com/office/drawing/2014/main" id="{FA343798-D87B-859F-2C10-B36718892B78}"/>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3"/>
            <a:ext cx="3982615" cy="9133340"/>
          </a:xfrm>
          <a:prstGeom prst="rect">
            <a:avLst/>
          </a:prstGeom>
          <a:noFill/>
          <a:ln>
            <a:noFill/>
          </a:ln>
        </p:spPr>
      </p:pic>
      <p:sp>
        <p:nvSpPr>
          <p:cNvPr id="2" name="Title 1">
            <a:extLst>
              <a:ext uri="{FF2B5EF4-FFF2-40B4-BE49-F238E27FC236}">
                <a16:creationId xmlns:a16="http://schemas.microsoft.com/office/drawing/2014/main" id="{2446F34E-4ACD-BB78-1EF7-4E82B1EAA48B}"/>
              </a:ext>
            </a:extLst>
          </p:cNvPr>
          <p:cNvSpPr>
            <a:spLocks noGrp="1"/>
          </p:cNvSpPr>
          <p:nvPr>
            <p:ph type="title" hasCustomPrompt="1"/>
          </p:nvPr>
        </p:nvSpPr>
        <p:spPr/>
        <p:txBody>
          <a:bodyPr/>
          <a:lstStyle/>
          <a:p>
            <a:r>
              <a:rPr lang="en-US"/>
              <a:t>Click to add title</a:t>
            </a:r>
          </a:p>
        </p:txBody>
      </p:sp>
      <p:sp>
        <p:nvSpPr>
          <p:cNvPr id="10" name="Google Shape;188;p59">
            <a:extLst>
              <a:ext uri="{FF2B5EF4-FFF2-40B4-BE49-F238E27FC236}">
                <a16:creationId xmlns:a16="http://schemas.microsoft.com/office/drawing/2014/main" id="{CE89D0F8-FD01-802A-F837-9672F2C2EA9E}"/>
              </a:ext>
            </a:extLst>
          </p:cNvPr>
          <p:cNvSpPr txBox="1">
            <a:spLocks noGrp="1"/>
          </p:cNvSpPr>
          <p:nvPr>
            <p:ph type="body" idx="1"/>
          </p:nvPr>
        </p:nvSpPr>
        <p:spPr>
          <a:xfrm>
            <a:off x="838581" y="2000544"/>
            <a:ext cx="2355732" cy="45764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600"/>
              </a:spcBef>
              <a:spcAft>
                <a:spcPts val="0"/>
              </a:spcAft>
              <a:buSzPts val="1800"/>
              <a:buFont typeface="Arial" panose="020B0604020202020204" pitchFamily="34" charset="0"/>
              <a:buNone/>
              <a:tabLst/>
              <a:defRPr sz="1800" b="1" i="0">
                <a:solidFill>
                  <a:schemeClr val="dk1">
                    <a:alpha val="60000"/>
                  </a:schemeClr>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 name="Google Shape;195;p59">
            <a:extLst>
              <a:ext uri="{FF2B5EF4-FFF2-40B4-BE49-F238E27FC236}">
                <a16:creationId xmlns:a16="http://schemas.microsoft.com/office/drawing/2014/main" id="{B8920ADC-6750-9BDE-FFA8-E1A42F3952A3}"/>
              </a:ext>
            </a:extLst>
          </p:cNvPr>
          <p:cNvSpPr txBox="1">
            <a:spLocks noGrp="1"/>
          </p:cNvSpPr>
          <p:nvPr>
            <p:ph type="body" idx="8"/>
          </p:nvPr>
        </p:nvSpPr>
        <p:spPr>
          <a:xfrm>
            <a:off x="838581" y="3212983"/>
            <a:ext cx="2355732" cy="283910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 name="Google Shape;188;p59">
            <a:extLst>
              <a:ext uri="{FF2B5EF4-FFF2-40B4-BE49-F238E27FC236}">
                <a16:creationId xmlns:a16="http://schemas.microsoft.com/office/drawing/2014/main" id="{3CA1A0D8-E065-C6B5-DC26-1022ABAE886C}"/>
              </a:ext>
            </a:extLst>
          </p:cNvPr>
          <p:cNvSpPr txBox="1">
            <a:spLocks noGrp="1"/>
          </p:cNvSpPr>
          <p:nvPr>
            <p:ph type="body" idx="10"/>
          </p:nvPr>
        </p:nvSpPr>
        <p:spPr>
          <a:xfrm>
            <a:off x="3560238" y="2000544"/>
            <a:ext cx="2355732" cy="45764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600"/>
              </a:spcBef>
              <a:spcAft>
                <a:spcPts val="0"/>
              </a:spcAft>
              <a:buSzPts val="1800"/>
              <a:buFont typeface="Arial" panose="020B0604020202020204" pitchFamily="34" charset="0"/>
              <a:buNone/>
              <a:tabLst/>
              <a:defRPr sz="1800" b="1" i="0">
                <a:solidFill>
                  <a:schemeClr val="accent4"/>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 name="Google Shape;195;p59">
            <a:extLst>
              <a:ext uri="{FF2B5EF4-FFF2-40B4-BE49-F238E27FC236}">
                <a16:creationId xmlns:a16="http://schemas.microsoft.com/office/drawing/2014/main" id="{601800FA-6EB2-F542-0E25-75B33D5D6337}"/>
              </a:ext>
            </a:extLst>
          </p:cNvPr>
          <p:cNvSpPr txBox="1">
            <a:spLocks noGrp="1"/>
          </p:cNvSpPr>
          <p:nvPr>
            <p:ph type="body" idx="11"/>
          </p:nvPr>
        </p:nvSpPr>
        <p:spPr>
          <a:xfrm>
            <a:off x="3560238" y="3212983"/>
            <a:ext cx="2355732" cy="283910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4"/>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88;p59">
            <a:extLst>
              <a:ext uri="{FF2B5EF4-FFF2-40B4-BE49-F238E27FC236}">
                <a16:creationId xmlns:a16="http://schemas.microsoft.com/office/drawing/2014/main" id="{4E5DBDE4-6F54-095C-F5E8-0514C33F9713}"/>
              </a:ext>
            </a:extLst>
          </p:cNvPr>
          <p:cNvSpPr txBox="1">
            <a:spLocks noGrp="1"/>
          </p:cNvSpPr>
          <p:nvPr>
            <p:ph type="body" idx="12"/>
          </p:nvPr>
        </p:nvSpPr>
        <p:spPr>
          <a:xfrm>
            <a:off x="8994317" y="2000544"/>
            <a:ext cx="2355731" cy="45764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600"/>
              </a:spcBef>
              <a:spcAft>
                <a:spcPts val="0"/>
              </a:spcAft>
              <a:buSzPts val="1800"/>
              <a:buFont typeface="Arial" panose="020B0604020202020204" pitchFamily="34" charset="0"/>
              <a:buNone/>
              <a:tabLst/>
              <a:defRPr sz="1800" b="1" i="0">
                <a:solidFill>
                  <a:schemeClr val="accent3"/>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95;p59">
            <a:extLst>
              <a:ext uri="{FF2B5EF4-FFF2-40B4-BE49-F238E27FC236}">
                <a16:creationId xmlns:a16="http://schemas.microsoft.com/office/drawing/2014/main" id="{09C67709-0260-06BB-C04C-92F99E822076}"/>
              </a:ext>
            </a:extLst>
          </p:cNvPr>
          <p:cNvSpPr txBox="1">
            <a:spLocks noGrp="1"/>
          </p:cNvSpPr>
          <p:nvPr>
            <p:ph type="body" idx="13"/>
          </p:nvPr>
        </p:nvSpPr>
        <p:spPr>
          <a:xfrm>
            <a:off x="8994317" y="3212983"/>
            <a:ext cx="2355731" cy="283910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3"/>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88;p59">
            <a:extLst>
              <a:ext uri="{FF2B5EF4-FFF2-40B4-BE49-F238E27FC236}">
                <a16:creationId xmlns:a16="http://schemas.microsoft.com/office/drawing/2014/main" id="{3956AA18-6FA3-20FF-9998-9D5A5D52E3DC}"/>
              </a:ext>
            </a:extLst>
          </p:cNvPr>
          <p:cNvSpPr txBox="1">
            <a:spLocks noGrp="1"/>
          </p:cNvSpPr>
          <p:nvPr>
            <p:ph type="body" idx="14"/>
          </p:nvPr>
        </p:nvSpPr>
        <p:spPr>
          <a:xfrm>
            <a:off x="6281895" y="2000544"/>
            <a:ext cx="2355732" cy="45764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600"/>
              </a:spcBef>
              <a:spcAft>
                <a:spcPts val="0"/>
              </a:spcAft>
              <a:buSzPts val="1800"/>
              <a:buFont typeface="Arial" panose="020B0604020202020204" pitchFamily="34" charset="0"/>
              <a:buNone/>
              <a:tabLst/>
              <a:defRPr sz="1800" b="1"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95;p59">
            <a:extLst>
              <a:ext uri="{FF2B5EF4-FFF2-40B4-BE49-F238E27FC236}">
                <a16:creationId xmlns:a16="http://schemas.microsoft.com/office/drawing/2014/main" id="{6DBB0FFD-D8B8-1357-9414-81A47309352D}"/>
              </a:ext>
            </a:extLst>
          </p:cNvPr>
          <p:cNvSpPr txBox="1">
            <a:spLocks noGrp="1"/>
          </p:cNvSpPr>
          <p:nvPr>
            <p:ph type="body" idx="15"/>
          </p:nvPr>
        </p:nvSpPr>
        <p:spPr>
          <a:xfrm>
            <a:off x="6281895" y="3212983"/>
            <a:ext cx="2355732" cy="283910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tx2"/>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1" name="Group 20">
            <a:extLst>
              <a:ext uri="{FF2B5EF4-FFF2-40B4-BE49-F238E27FC236}">
                <a16:creationId xmlns:a16="http://schemas.microsoft.com/office/drawing/2014/main" id="{FBCB8FB1-C1E4-E7DB-0969-6D244C7D1BD9}"/>
              </a:ext>
            </a:extLst>
          </p:cNvPr>
          <p:cNvGrpSpPr/>
          <p:nvPr userDrawn="1"/>
        </p:nvGrpSpPr>
        <p:grpSpPr>
          <a:xfrm>
            <a:off x="662791" y="2549236"/>
            <a:ext cx="2706550" cy="501279"/>
            <a:chOff x="662791" y="2385359"/>
            <a:chExt cx="2706550" cy="501279"/>
          </a:xfrm>
        </p:grpSpPr>
        <p:sp>
          <p:nvSpPr>
            <p:cNvPr id="6" name="Rectangle 5">
              <a:extLst>
                <a:ext uri="{FF2B5EF4-FFF2-40B4-BE49-F238E27FC236}">
                  <a16:creationId xmlns:a16="http://schemas.microsoft.com/office/drawing/2014/main" id="{79E4122E-933C-38C5-51FB-D8A78160FE36}"/>
                </a:ext>
              </a:extLst>
            </p:cNvPr>
            <p:cNvSpPr/>
            <p:nvPr userDrawn="1"/>
          </p:nvSpPr>
          <p:spPr>
            <a:xfrm>
              <a:off x="662791" y="2604172"/>
              <a:ext cx="2706550" cy="2302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80;p70">
              <a:extLst>
                <a:ext uri="{FF2B5EF4-FFF2-40B4-BE49-F238E27FC236}">
                  <a16:creationId xmlns:a16="http://schemas.microsoft.com/office/drawing/2014/main" id="{B18E7CE8-7245-0274-97FC-5832CE15C0A2}"/>
                </a:ext>
              </a:extLst>
            </p:cNvPr>
            <p:cNvSpPr/>
            <p:nvPr userDrawn="1"/>
          </p:nvSpPr>
          <p:spPr>
            <a:xfrm>
              <a:off x="1848714" y="2551932"/>
              <a:ext cx="334706" cy="334706"/>
            </a:xfrm>
            <a:prstGeom prst="ellipse">
              <a:avLst/>
            </a:prstGeom>
            <a:solidFill>
              <a:schemeClr val="accent1"/>
            </a:solid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600" b="0" i="0" u="none" strike="noStrike" cap="none">
                <a:solidFill>
                  <a:schemeClr val="lt1"/>
                </a:solidFill>
                <a:latin typeface="Century Gothic" panose="020B0502020202020204" pitchFamily="34" charset="0"/>
                <a:ea typeface="Century Gothic"/>
                <a:cs typeface="Century Gothic"/>
                <a:sym typeface="Century Gothic"/>
              </a:endParaRPr>
            </a:p>
          </p:txBody>
        </p:sp>
        <p:cxnSp>
          <p:nvCxnSpPr>
            <p:cNvPr id="20" name="Straight Arrow Connector 19">
              <a:extLst>
                <a:ext uri="{FF2B5EF4-FFF2-40B4-BE49-F238E27FC236}">
                  <a16:creationId xmlns:a16="http://schemas.microsoft.com/office/drawing/2014/main" id="{3B25B3D9-869F-758D-1B0E-43727F539535}"/>
                </a:ext>
              </a:extLst>
            </p:cNvPr>
            <p:cNvCxnSpPr>
              <a:cxnSpLocks/>
            </p:cNvCxnSpPr>
            <p:nvPr userDrawn="1"/>
          </p:nvCxnSpPr>
          <p:spPr>
            <a:xfrm flipV="1">
              <a:off x="2015000" y="2385359"/>
              <a:ext cx="0" cy="333925"/>
            </a:xfrm>
            <a:prstGeom prst="straightConnector1">
              <a:avLst/>
            </a:prstGeom>
            <a:ln w="25400">
              <a:tailEnd type="oval"/>
            </a:ln>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2C0CDA27-FB24-73EF-64AF-8802F96109AF}"/>
              </a:ext>
            </a:extLst>
          </p:cNvPr>
          <p:cNvGrpSpPr/>
          <p:nvPr userDrawn="1"/>
        </p:nvGrpSpPr>
        <p:grpSpPr>
          <a:xfrm>
            <a:off x="3369341" y="2549236"/>
            <a:ext cx="2718705" cy="501279"/>
            <a:chOff x="650636" y="2385359"/>
            <a:chExt cx="2718705" cy="501279"/>
          </a:xfrm>
        </p:grpSpPr>
        <p:sp>
          <p:nvSpPr>
            <p:cNvPr id="19" name="Rectangle 18">
              <a:extLst>
                <a:ext uri="{FF2B5EF4-FFF2-40B4-BE49-F238E27FC236}">
                  <a16:creationId xmlns:a16="http://schemas.microsoft.com/office/drawing/2014/main" id="{5D7278BB-88C0-8821-D558-3931A25E22B0}"/>
                </a:ext>
              </a:extLst>
            </p:cNvPr>
            <p:cNvSpPr/>
            <p:nvPr userDrawn="1"/>
          </p:nvSpPr>
          <p:spPr>
            <a:xfrm>
              <a:off x="650636" y="2604172"/>
              <a:ext cx="2718705" cy="23022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280;p70">
              <a:extLst>
                <a:ext uri="{FF2B5EF4-FFF2-40B4-BE49-F238E27FC236}">
                  <a16:creationId xmlns:a16="http://schemas.microsoft.com/office/drawing/2014/main" id="{9AF52D52-7F2B-4CA6-998F-F0AD2B3B3539}"/>
                </a:ext>
              </a:extLst>
            </p:cNvPr>
            <p:cNvSpPr/>
            <p:nvPr userDrawn="1"/>
          </p:nvSpPr>
          <p:spPr>
            <a:xfrm>
              <a:off x="1848714" y="2551932"/>
              <a:ext cx="334706" cy="334706"/>
            </a:xfrm>
            <a:prstGeom prst="ellipse">
              <a:avLst/>
            </a:prstGeom>
            <a:solidFill>
              <a:schemeClr val="accent4"/>
            </a:solid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600" b="0" i="0" u="none" strike="noStrike" cap="none">
                <a:solidFill>
                  <a:schemeClr val="lt1"/>
                </a:solidFill>
                <a:latin typeface="Century Gothic" panose="020B0502020202020204" pitchFamily="34" charset="0"/>
                <a:ea typeface="Century Gothic"/>
                <a:cs typeface="Century Gothic"/>
                <a:sym typeface="Century Gothic"/>
              </a:endParaRPr>
            </a:p>
          </p:txBody>
        </p:sp>
        <p:cxnSp>
          <p:nvCxnSpPr>
            <p:cNvPr id="27" name="Straight Arrow Connector 26">
              <a:extLst>
                <a:ext uri="{FF2B5EF4-FFF2-40B4-BE49-F238E27FC236}">
                  <a16:creationId xmlns:a16="http://schemas.microsoft.com/office/drawing/2014/main" id="{A45C93E5-433F-9B63-BE71-2F1DFA96EEAE}"/>
                </a:ext>
              </a:extLst>
            </p:cNvPr>
            <p:cNvCxnSpPr>
              <a:cxnSpLocks/>
            </p:cNvCxnSpPr>
            <p:nvPr userDrawn="1"/>
          </p:nvCxnSpPr>
          <p:spPr>
            <a:xfrm flipV="1">
              <a:off x="2015000" y="2385359"/>
              <a:ext cx="0" cy="333925"/>
            </a:xfrm>
            <a:prstGeom prst="straightConnector1">
              <a:avLst/>
            </a:prstGeom>
            <a:ln w="25400">
              <a:solidFill>
                <a:schemeClr val="accent4"/>
              </a:solidFill>
              <a:tailEnd type="oval"/>
            </a:ln>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5ACD43ED-9F81-CE64-7C4F-678647F99704}"/>
              </a:ext>
            </a:extLst>
          </p:cNvPr>
          <p:cNvGrpSpPr/>
          <p:nvPr userDrawn="1"/>
        </p:nvGrpSpPr>
        <p:grpSpPr>
          <a:xfrm>
            <a:off x="6088047" y="2549236"/>
            <a:ext cx="2718704" cy="501279"/>
            <a:chOff x="650637" y="2385359"/>
            <a:chExt cx="2718704" cy="501279"/>
          </a:xfrm>
        </p:grpSpPr>
        <p:sp>
          <p:nvSpPr>
            <p:cNvPr id="29" name="Rectangle 28">
              <a:extLst>
                <a:ext uri="{FF2B5EF4-FFF2-40B4-BE49-F238E27FC236}">
                  <a16:creationId xmlns:a16="http://schemas.microsoft.com/office/drawing/2014/main" id="{DCF9F867-380D-88A9-B94E-D9A1A87B3A76}"/>
                </a:ext>
              </a:extLst>
            </p:cNvPr>
            <p:cNvSpPr/>
            <p:nvPr userDrawn="1"/>
          </p:nvSpPr>
          <p:spPr>
            <a:xfrm>
              <a:off x="650637" y="2604172"/>
              <a:ext cx="2718704" cy="23022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Google Shape;280;p70">
              <a:extLst>
                <a:ext uri="{FF2B5EF4-FFF2-40B4-BE49-F238E27FC236}">
                  <a16:creationId xmlns:a16="http://schemas.microsoft.com/office/drawing/2014/main" id="{CAB8D657-3DC1-5B48-B2E1-44EC36765E06}"/>
                </a:ext>
              </a:extLst>
            </p:cNvPr>
            <p:cNvSpPr/>
            <p:nvPr userDrawn="1"/>
          </p:nvSpPr>
          <p:spPr>
            <a:xfrm>
              <a:off x="1848714" y="2551932"/>
              <a:ext cx="334706" cy="334706"/>
            </a:xfrm>
            <a:prstGeom prst="ellipse">
              <a:avLst/>
            </a:prstGeom>
            <a:solidFill>
              <a:schemeClr val="tx1"/>
            </a:solid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600" b="0" i="0" u="none" strike="noStrike" cap="none">
                <a:solidFill>
                  <a:schemeClr val="lt1"/>
                </a:solidFill>
                <a:latin typeface="Century Gothic" panose="020B0502020202020204" pitchFamily="34" charset="0"/>
                <a:ea typeface="Century Gothic"/>
                <a:cs typeface="Century Gothic"/>
                <a:sym typeface="Century Gothic"/>
              </a:endParaRPr>
            </a:p>
          </p:txBody>
        </p:sp>
        <p:cxnSp>
          <p:nvCxnSpPr>
            <p:cNvPr id="39" name="Straight Arrow Connector 38">
              <a:extLst>
                <a:ext uri="{FF2B5EF4-FFF2-40B4-BE49-F238E27FC236}">
                  <a16:creationId xmlns:a16="http://schemas.microsoft.com/office/drawing/2014/main" id="{DF94AB81-35B4-0194-BB00-4347ED14C200}"/>
                </a:ext>
              </a:extLst>
            </p:cNvPr>
            <p:cNvCxnSpPr>
              <a:cxnSpLocks/>
            </p:cNvCxnSpPr>
            <p:nvPr userDrawn="1"/>
          </p:nvCxnSpPr>
          <p:spPr>
            <a:xfrm flipV="1">
              <a:off x="2015000" y="2385359"/>
              <a:ext cx="0" cy="333925"/>
            </a:xfrm>
            <a:prstGeom prst="straightConnector1">
              <a:avLst/>
            </a:prstGeom>
            <a:ln w="25400">
              <a:solidFill>
                <a:schemeClr val="tx1"/>
              </a:solidFill>
              <a:tailEnd type="oval"/>
            </a:ln>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A532FA88-2690-1013-F62A-BDD1CAFFE43C}"/>
              </a:ext>
            </a:extLst>
          </p:cNvPr>
          <p:cNvGrpSpPr/>
          <p:nvPr userDrawn="1"/>
        </p:nvGrpSpPr>
        <p:grpSpPr>
          <a:xfrm>
            <a:off x="8806750" y="2549236"/>
            <a:ext cx="2718707" cy="501279"/>
            <a:chOff x="650634" y="2385359"/>
            <a:chExt cx="2718707" cy="501279"/>
          </a:xfrm>
        </p:grpSpPr>
        <p:sp>
          <p:nvSpPr>
            <p:cNvPr id="41" name="Rectangle 40">
              <a:extLst>
                <a:ext uri="{FF2B5EF4-FFF2-40B4-BE49-F238E27FC236}">
                  <a16:creationId xmlns:a16="http://schemas.microsoft.com/office/drawing/2014/main" id="{C5678BD7-9336-3687-7B08-42BD1FE85AFA}"/>
                </a:ext>
              </a:extLst>
            </p:cNvPr>
            <p:cNvSpPr/>
            <p:nvPr userDrawn="1"/>
          </p:nvSpPr>
          <p:spPr>
            <a:xfrm>
              <a:off x="650634" y="2604172"/>
              <a:ext cx="2718707" cy="23022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Google Shape;280;p70">
              <a:extLst>
                <a:ext uri="{FF2B5EF4-FFF2-40B4-BE49-F238E27FC236}">
                  <a16:creationId xmlns:a16="http://schemas.microsoft.com/office/drawing/2014/main" id="{7CE178BE-B6C3-8CB2-4799-1C0468866306}"/>
                </a:ext>
              </a:extLst>
            </p:cNvPr>
            <p:cNvSpPr/>
            <p:nvPr userDrawn="1"/>
          </p:nvSpPr>
          <p:spPr>
            <a:xfrm>
              <a:off x="1848714" y="2551932"/>
              <a:ext cx="334706" cy="334706"/>
            </a:xfrm>
            <a:prstGeom prst="ellipse">
              <a:avLst/>
            </a:prstGeom>
            <a:solidFill>
              <a:schemeClr val="accent3"/>
            </a:solid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600" b="0" i="0" u="none" strike="noStrike" cap="none">
                <a:solidFill>
                  <a:schemeClr val="lt1"/>
                </a:solidFill>
                <a:latin typeface="Century Gothic" panose="020B0502020202020204" pitchFamily="34" charset="0"/>
                <a:ea typeface="Century Gothic"/>
                <a:cs typeface="Century Gothic"/>
                <a:sym typeface="Century Gothic"/>
              </a:endParaRPr>
            </a:p>
          </p:txBody>
        </p:sp>
        <p:cxnSp>
          <p:nvCxnSpPr>
            <p:cNvPr id="43" name="Straight Arrow Connector 42">
              <a:extLst>
                <a:ext uri="{FF2B5EF4-FFF2-40B4-BE49-F238E27FC236}">
                  <a16:creationId xmlns:a16="http://schemas.microsoft.com/office/drawing/2014/main" id="{F017E948-3618-C513-88DF-FF6278DEB57A}"/>
                </a:ext>
              </a:extLst>
            </p:cNvPr>
            <p:cNvCxnSpPr>
              <a:cxnSpLocks/>
            </p:cNvCxnSpPr>
            <p:nvPr userDrawn="1"/>
          </p:nvCxnSpPr>
          <p:spPr>
            <a:xfrm flipV="1">
              <a:off x="2015000" y="2385359"/>
              <a:ext cx="0" cy="333925"/>
            </a:xfrm>
            <a:prstGeom prst="straightConnector1">
              <a:avLst/>
            </a:prstGeom>
            <a:ln w="25400">
              <a:solidFill>
                <a:schemeClr val="accent3"/>
              </a:solidFill>
              <a:tailEnd type="ova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3528088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matchingName="7_Section Header" preserve="1">
  <p:cSld name="8_Section Header">
    <p:bg>
      <p:bgPr>
        <a:solidFill>
          <a:schemeClr val="tx1"/>
        </a:solidFill>
        <a:effectLst/>
      </p:bgPr>
    </p:bg>
    <p:spTree>
      <p:nvGrpSpPr>
        <p:cNvPr id="1" name="Shape 333"/>
        <p:cNvGrpSpPr/>
        <p:nvPr/>
      </p:nvGrpSpPr>
      <p:grpSpPr>
        <a:xfrm>
          <a:off x="0" y="0"/>
          <a:ext cx="0" cy="0"/>
          <a:chOff x="0" y="0"/>
          <a:chExt cx="0" cy="0"/>
        </a:xfrm>
      </p:grpSpPr>
      <p:pic>
        <p:nvPicPr>
          <p:cNvPr id="336" name="Google Shape;336;p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0800000">
            <a:off x="5022846" y="-1"/>
            <a:ext cx="7169151" cy="5359400"/>
          </a:xfrm>
          <a:prstGeom prst="rect">
            <a:avLst/>
          </a:prstGeom>
          <a:noFill/>
          <a:ln>
            <a:noFill/>
          </a:ln>
        </p:spPr>
      </p:pic>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400"/>
              <a:buFont typeface="Georgia"/>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7" name="Google Shape;337;p75" descr="A blue and black background&#10;&#10;Description automatically generated"/>
          <p:cNvPicPr preferRelativeResize="0"/>
          <p:nvPr/>
        </p:nvPicPr>
        <p:blipFill rotWithShape="1">
          <a:blip r:embed="rId3">
            <a:alphaModFix/>
          </a:blip>
          <a:srcRect l="88493" t="7481" r="5700" b="50297"/>
          <a:stretch/>
        </p:blipFill>
        <p:spPr>
          <a:xfrm rot="-5400000">
            <a:off x="6038851" y="704848"/>
            <a:ext cx="114299" cy="12192002"/>
          </a:xfrm>
          <a:prstGeom prst="rect">
            <a:avLst/>
          </a:prstGeom>
          <a:noFill/>
          <a:ln>
            <a:noFill/>
          </a:ln>
        </p:spPr>
      </p:pic>
      <p:pic>
        <p:nvPicPr>
          <p:cNvPr id="338" name="Google Shape;338;p75"/>
          <p:cNvPicPr preferRelativeResize="0"/>
          <p:nvPr/>
        </p:nvPicPr>
        <p:blipFill rotWithShape="1">
          <a:blip r:embed="rId4">
            <a:alphaModFix/>
          </a:blip>
          <a:srcRect/>
          <a:stretch/>
        </p:blipFill>
        <p:spPr>
          <a:xfrm>
            <a:off x="10164585" y="6120365"/>
            <a:ext cx="1297704" cy="547919"/>
          </a:xfrm>
          <a:prstGeom prst="rect">
            <a:avLst/>
          </a:prstGeom>
          <a:noFill/>
          <a:ln>
            <a:noFill/>
          </a:ln>
        </p:spPr>
      </p:pic>
    </p:spTree>
    <p:extLst>
      <p:ext uri="{BB962C8B-B14F-4D97-AF65-F5344CB8AC3E}">
        <p14:creationId xmlns:p14="http://schemas.microsoft.com/office/powerpoint/2010/main" val="28955922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matchingName="7_Section Header" preserve="1">
  <p:cSld name="8_Section Header">
    <p:bg>
      <p:bgPr>
        <a:solidFill>
          <a:schemeClr val="tx1"/>
        </a:solidFill>
        <a:effectLst/>
      </p:bgPr>
    </p:bg>
    <p:spTree>
      <p:nvGrpSpPr>
        <p:cNvPr id="1" name="Shape 333"/>
        <p:cNvGrpSpPr/>
        <p:nvPr/>
      </p:nvGrpSpPr>
      <p:grpSpPr>
        <a:xfrm>
          <a:off x="0" y="0"/>
          <a:ext cx="0" cy="0"/>
          <a:chOff x="0" y="0"/>
          <a:chExt cx="0" cy="0"/>
        </a:xfrm>
      </p:grpSpPr>
      <p:pic>
        <p:nvPicPr>
          <p:cNvPr id="3" name="Picture 2" descr="A blue and black background&#10;&#10;AI-generated content may be incorrect.">
            <a:extLst>
              <a:ext uri="{FF2B5EF4-FFF2-40B4-BE49-F238E27FC236}">
                <a16:creationId xmlns:a16="http://schemas.microsoft.com/office/drawing/2014/main" id="{68EAF9E5-15D7-D93A-958F-F6E7336A7D65}"/>
              </a:ext>
            </a:extLst>
          </p:cNvPr>
          <p:cNvPicPr>
            <a:picLocks noChangeAspect="1"/>
          </p:cNvPicPr>
          <p:nvPr userDrawn="1"/>
        </p:nvPicPr>
        <p:blipFill>
          <a:blip r:embed="rId2" cstate="email">
            <a:extLst>
              <a:ext uri="{28A0092B-C50C-407E-A947-70E740481C1C}">
                <a14:useLocalDpi xmlns:a14="http://schemas.microsoft.com/office/drawing/2010/main"/>
              </a:ext>
            </a:extLst>
          </a:blip>
          <a:srcRect t="29777" r="29777"/>
          <a:stretch>
            <a:fillRect/>
          </a:stretch>
        </p:blipFill>
        <p:spPr>
          <a:xfrm>
            <a:off x="1" y="0"/>
            <a:ext cx="12192000" cy="6858000"/>
          </a:xfrm>
          <a:prstGeom prst="rect">
            <a:avLst/>
          </a:prstGeom>
        </p:spPr>
      </p:pic>
      <p:pic>
        <p:nvPicPr>
          <p:cNvPr id="336" name="Google Shape;336;p7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0800000">
            <a:off x="5022846" y="-1"/>
            <a:ext cx="7169151" cy="5359400"/>
          </a:xfrm>
          <a:prstGeom prst="rect">
            <a:avLst/>
          </a:prstGeom>
          <a:noFill/>
          <a:ln>
            <a:noFill/>
          </a:ln>
        </p:spPr>
      </p:pic>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400"/>
              <a:buFont typeface="Georgia"/>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8" name="Google Shape;338;p75"/>
          <p:cNvPicPr preferRelativeResize="0"/>
          <p:nvPr/>
        </p:nvPicPr>
        <p:blipFill rotWithShape="1">
          <a:blip r:embed="rId4">
            <a:alphaModFix/>
          </a:blip>
          <a:srcRect/>
          <a:stretch/>
        </p:blipFill>
        <p:spPr>
          <a:xfrm>
            <a:off x="10164585" y="6120365"/>
            <a:ext cx="1297704" cy="547919"/>
          </a:xfrm>
          <a:prstGeom prst="rect">
            <a:avLst/>
          </a:prstGeom>
          <a:noFill/>
          <a:ln>
            <a:noFill/>
          </a:ln>
        </p:spPr>
      </p:pic>
    </p:spTree>
    <p:extLst>
      <p:ext uri="{BB962C8B-B14F-4D97-AF65-F5344CB8AC3E}">
        <p14:creationId xmlns:p14="http://schemas.microsoft.com/office/powerpoint/2010/main" val="57185917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matchingName="7_Section Header" preserve="1">
  <p:cSld name="8_Section Header">
    <p:bg>
      <p:bgPr>
        <a:solidFill>
          <a:schemeClr val="bg1"/>
        </a:solidFill>
        <a:effectLst/>
      </p:bgPr>
    </p:bg>
    <p:spTree>
      <p:nvGrpSpPr>
        <p:cNvPr id="1" name="Shape 333"/>
        <p:cNvGrpSpPr/>
        <p:nvPr/>
      </p:nvGrpSpPr>
      <p:grpSpPr>
        <a:xfrm>
          <a:off x="0" y="0"/>
          <a:ext cx="0" cy="0"/>
          <a:chOff x="0" y="0"/>
          <a:chExt cx="0" cy="0"/>
        </a:xfrm>
      </p:grpSpPr>
      <p:pic>
        <p:nvPicPr>
          <p:cNvPr id="336" name="Google Shape;336;p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0800000">
            <a:off x="5022846" y="-1"/>
            <a:ext cx="7169151" cy="5359400"/>
          </a:xfrm>
          <a:prstGeom prst="rect">
            <a:avLst/>
          </a:prstGeom>
          <a:noFill/>
          <a:ln>
            <a:noFill/>
          </a:ln>
        </p:spPr>
      </p:pic>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400"/>
              <a:buFont typeface="Georgia"/>
              <a:buNone/>
              <a:defRPr sz="5400">
                <a:solidFill>
                  <a:schemeClr val="tx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7" name="Google Shape;337;p75" descr="A blue and black background&#10;&#10;Description automatically generated"/>
          <p:cNvPicPr preferRelativeResize="0"/>
          <p:nvPr/>
        </p:nvPicPr>
        <p:blipFill rotWithShape="1">
          <a:blip r:embed="rId3">
            <a:alphaModFix/>
          </a:blip>
          <a:srcRect l="88493" t="7481" r="5700" b="50297"/>
          <a:stretch/>
        </p:blipFill>
        <p:spPr>
          <a:xfrm rot="-5400000">
            <a:off x="6038851" y="704848"/>
            <a:ext cx="114299" cy="12192002"/>
          </a:xfrm>
          <a:prstGeom prst="rect">
            <a:avLst/>
          </a:prstGeom>
          <a:noFill/>
          <a:ln>
            <a:noFill/>
          </a:ln>
        </p:spPr>
      </p:pic>
      <p:sp>
        <p:nvSpPr>
          <p:cNvPr id="2" name="Rectangle 1">
            <a:extLst>
              <a:ext uri="{FF2B5EF4-FFF2-40B4-BE49-F238E27FC236}">
                <a16:creationId xmlns:a16="http://schemas.microsoft.com/office/drawing/2014/main" id="{F87BA2BD-372C-01DC-26C3-F889D67CF1C3}"/>
              </a:ext>
            </a:extLst>
          </p:cNvPr>
          <p:cNvSpPr/>
          <p:nvPr userDrawn="1"/>
        </p:nvSpPr>
        <p:spPr>
          <a:xfrm>
            <a:off x="743578" y="6390751"/>
            <a:ext cx="3014506" cy="2914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49592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375998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6732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85700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07701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5" name="Picture 34" descr="A close up of an object&#10;&#10;Description automatically generated">
            <a:extLst>
              <a:ext uri="{FF2B5EF4-FFF2-40B4-BE49-F238E27FC236}">
                <a16:creationId xmlns:a16="http://schemas.microsoft.com/office/drawing/2014/main" id="{87D85C84-1E21-4EF0-B6B7-B1C5A425968D}"/>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3" name="Rectangle 22">
            <a:extLst>
              <a:ext uri="{FF2B5EF4-FFF2-40B4-BE49-F238E27FC236}">
                <a16:creationId xmlns:a16="http://schemas.microsoft.com/office/drawing/2014/main" id="{CC0B2D55-82D7-4441-B7D4-2C2D2ED7F645}"/>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5B78BB6-C14F-482D-9E8F-45C1A69E04CC}"/>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a:xfrm>
            <a:off x="358775" y="214133"/>
            <a:ext cx="11472863" cy="677523"/>
          </a:xfrm>
        </p:spPr>
        <p:txBody>
          <a:bodyPr>
            <a:normAutofit/>
          </a:bodyPr>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447A29F-643C-4190-A838-D065557CF119}"/>
              </a:ext>
            </a:extLst>
          </p:cNvPr>
          <p:cNvSpPr>
            <a:spLocks noGrp="1"/>
          </p:cNvSpPr>
          <p:nvPr>
            <p:ph idx="1"/>
          </p:nvPr>
        </p:nvSpPr>
        <p:spPr>
          <a:xfrm>
            <a:off x="358775" y="1079500"/>
            <a:ext cx="11472863" cy="5165725"/>
          </a:xfrm>
        </p:spPr>
        <p:txBody>
          <a:bodyPr/>
          <a:lstStyle>
            <a:lvl1pPr marL="0" indent="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7B64BC0-C64C-4A17-A6A8-C82F3C4E80DE}"/>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21AD83DC-F8CA-42C7-B21F-4866D6F8DAAD}"/>
              </a:ext>
            </a:extLst>
          </p:cNvPr>
          <p:cNvSpPr>
            <a:spLocks noGrp="1"/>
          </p:cNvSpPr>
          <p:nvPr>
            <p:ph type="sldNum" sz="quarter" idx="12"/>
          </p:nvPr>
        </p:nvSpPr>
        <p:spPr/>
        <p:txBody>
          <a:bodyPr/>
          <a:lstStyle/>
          <a:p>
            <a:fld id="{C7CDA862-96DC-4F2E-B8EE-450732EFABAA}" type="slidenum">
              <a:rPr lang="en-GB" smtClean="0"/>
              <a:t>‹#›</a:t>
            </a:fld>
            <a:endParaRPr lang="en-GB"/>
          </a:p>
        </p:txBody>
      </p:sp>
      <p:sp>
        <p:nvSpPr>
          <p:cNvPr id="4" name="TextBox 3">
            <a:extLst>
              <a:ext uri="{FF2B5EF4-FFF2-40B4-BE49-F238E27FC236}">
                <a16:creationId xmlns:a16="http://schemas.microsoft.com/office/drawing/2014/main" id="{ED292034-3885-4E97-9345-92BF090A2844}"/>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08382E0F-423E-495F-8566-40C481B632C1}"/>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167126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70756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3548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105058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191085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24195658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136586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412578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6724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61043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2_Dizal-35">
    <p:spTree>
      <p:nvGrpSpPr>
        <p:cNvPr id="1" name=""/>
        <p:cNvGrpSpPr/>
        <p:nvPr/>
      </p:nvGrpSpPr>
      <p:grpSpPr>
        <a:xfrm>
          <a:off x="0" y="0"/>
          <a:ext cx="0" cy="0"/>
          <a:chOff x="0" y="0"/>
          <a:chExt cx="0" cy="0"/>
        </a:xfrm>
      </p:grpSpPr>
      <p:sp>
        <p:nvSpPr>
          <p:cNvPr id="15" name="Title 8"/>
          <p:cNvSpPr>
            <a:spLocks noGrp="1"/>
          </p:cNvSpPr>
          <p:nvPr>
            <p:ph type="title"/>
          </p:nvPr>
        </p:nvSpPr>
        <p:spPr>
          <a:xfrm>
            <a:off x="316081" y="407155"/>
            <a:ext cx="10007899" cy="672000"/>
          </a:xfrm>
          <a:prstGeom prst="rect">
            <a:avLst/>
          </a:prstGeom>
        </p:spPr>
        <p:txBody>
          <a:bodyPr vert="horz"/>
          <a:lstStyle>
            <a:lvl1pPr algn="l">
              <a:lnSpc>
                <a:spcPct val="100000"/>
              </a:lnSpc>
              <a:defRPr sz="3200" b="1" baseline="0">
                <a:solidFill>
                  <a:srgbClr val="BF1733"/>
                </a:solidFill>
                <a:latin typeface="Arial" pitchFamily="34" charset="0"/>
                <a:cs typeface="Arial" pitchFamily="34" charset="0"/>
              </a:defRPr>
            </a:lvl1pPr>
          </a:lstStyle>
          <a:p>
            <a:endParaRPr lang="en-GB" noProof="0"/>
          </a:p>
        </p:txBody>
      </p:sp>
      <p:sp>
        <p:nvSpPr>
          <p:cNvPr id="6" name="Text Placeholder 3"/>
          <p:cNvSpPr>
            <a:spLocks noGrp="1"/>
          </p:cNvSpPr>
          <p:nvPr>
            <p:ph type="body" sz="quarter" idx="11" hasCustomPrompt="1"/>
          </p:nvPr>
        </p:nvSpPr>
        <p:spPr>
          <a:xfrm>
            <a:off x="316082" y="1552684"/>
            <a:ext cx="9364951" cy="4229521"/>
          </a:xfrm>
          <a:prstGeom prst="rect">
            <a:avLst/>
          </a:prstGeom>
        </p:spPr>
        <p:txBody>
          <a:bodyPr vert="horz"/>
          <a:lstStyle>
            <a:lvl1pPr marL="0" indent="0">
              <a:spcBef>
                <a:spcPts val="0"/>
              </a:spcBef>
              <a:buNone/>
              <a:defRPr sz="2400" baseline="0">
                <a:solidFill>
                  <a:schemeClr val="tx1"/>
                </a:solidFill>
                <a:latin typeface="Arial" pitchFamily="34" charset="0"/>
                <a:cs typeface="Arial" pitchFamily="34" charset="0"/>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GB" noProof="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pPr marL="0" marR="0" lvl="0" indent="0" algn="l" defTabSz="455613" rtl="0" eaLnBrk="1" fontAlgn="base" latinLnBrk="0" hangingPunct="1">
              <a:lnSpc>
                <a:spcPct val="100000"/>
              </a:lnSpc>
              <a:spcBef>
                <a:spcPct val="0"/>
              </a:spcBef>
              <a:spcAft>
                <a:spcPct val="0"/>
              </a:spcAft>
              <a:buClrTx/>
              <a:buSzTx/>
              <a:buFontTx/>
              <a:buNone/>
              <a:tabLst/>
              <a:defRPr/>
            </a:pPr>
            <a:fld id="{3C4F54F3-C349-4609-AFEE-01462D5C7942}" type="slidenum">
              <a:rPr kumimoji="0" lang="en-GB" sz="1067" b="1" i="0" u="none" strike="noStrike" kern="1200" cap="none" spc="0" normalizeH="0" baseline="0" noProof="0" smtClean="0">
                <a:ln>
                  <a:noFill/>
                </a:ln>
                <a:solidFill>
                  <a:srgbClr val="000000"/>
                </a:solidFill>
                <a:effectLst/>
                <a:uLnTx/>
                <a:uFillTx/>
                <a:latin typeface="Arial" pitchFamily="34" charset="0"/>
                <a:ea typeface="MS PGothic" charset="0"/>
                <a:cs typeface="Arial" pitchFamily="34" charset="0"/>
              </a:rPr>
              <a:pPr marL="0" marR="0" lvl="0" indent="0" algn="l" defTabSz="455613" rtl="0" eaLnBrk="1" fontAlgn="base" latinLnBrk="0" hangingPunct="1">
                <a:lnSpc>
                  <a:spcPct val="100000"/>
                </a:lnSpc>
                <a:spcBef>
                  <a:spcPct val="0"/>
                </a:spcBef>
                <a:spcAft>
                  <a:spcPct val="0"/>
                </a:spcAft>
                <a:buClrTx/>
                <a:buSzTx/>
                <a:buFontTx/>
                <a:buNone/>
                <a:tabLst/>
                <a:defRPr/>
              </a:pPr>
              <a:t>‹#›</a:t>
            </a:fld>
            <a:endParaRPr kumimoji="0" lang="en-GB" sz="1067" b="1" i="0" u="none" strike="noStrike" kern="1200" cap="none" spc="0" normalizeH="0" baseline="0" noProof="0">
              <a:ln>
                <a:noFill/>
              </a:ln>
              <a:solidFill>
                <a:srgbClr val="000000"/>
              </a:solidFill>
              <a:effectLst/>
              <a:uLnTx/>
              <a:uFillTx/>
              <a:latin typeface="Arial" pitchFamily="34" charset="0"/>
              <a:ea typeface="MS PGothic" charset="0"/>
              <a:cs typeface="Arial" pitchFamily="34" charset="0"/>
            </a:endParaRPr>
          </a:p>
        </p:txBody>
      </p:sp>
    </p:spTree>
    <p:extLst>
      <p:ext uri="{BB962C8B-B14F-4D97-AF65-F5344CB8AC3E}">
        <p14:creationId xmlns:p14="http://schemas.microsoft.com/office/powerpoint/2010/main" val="407423009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41744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346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089034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849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709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9839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745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50794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6877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19431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535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2761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3697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30234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44918613"/>
      </p:ext>
    </p:extLst>
  </p:cSld>
  <p:clrMapOvr>
    <a:masterClrMapping/>
  </p:clrMapOvr>
  <p:transition spd="slow" advClick="0"/>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820853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75221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12758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36890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0126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9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4/17/26</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4/17/26</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337" y="5385431"/>
            <a:ext cx="2592000" cy="754204"/>
          </a:xfrm>
          <a:prstGeom prst="rect">
            <a:avLst/>
          </a:prstGeom>
        </p:spPr>
      </p:pic>
      <p:pic>
        <p:nvPicPr>
          <p:cNvPr id="13" name="Picture 12">
            <a:extLst>
              <a:ext uri="{FF2B5EF4-FFF2-40B4-BE49-F238E27FC236}">
                <a16:creationId xmlns:a16="http://schemas.microsoft.com/office/drawing/2014/main" id="{2399F6A3-37A9-4137-A69B-BEFD87FF3D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4536" y="5711367"/>
            <a:ext cx="2766127" cy="482588"/>
          </a:xfrm>
          <a:prstGeom prst="rect">
            <a:avLst/>
          </a:prstGeom>
        </p:spPr>
      </p:pic>
      <p:sp>
        <p:nvSpPr>
          <p:cNvPr id="12" name="TextBox 11">
            <a:extLst>
              <a:ext uri="{FF2B5EF4-FFF2-40B4-BE49-F238E27FC236}">
                <a16:creationId xmlns:a16="http://schemas.microsoft.com/office/drawing/2014/main" id="{EC737117-6487-4BA8-80B1-5B9ABDEF3A4A}"/>
              </a:ext>
            </a:extLst>
          </p:cNvPr>
          <p:cNvSpPr txBox="1"/>
          <p:nvPr userDrawn="1"/>
        </p:nvSpPr>
        <p:spPr>
          <a:xfrm>
            <a:off x="0" y="6539458"/>
            <a:ext cx="12192000" cy="341632"/>
          </a:xfrm>
          <a:prstGeom prst="rect">
            <a:avLst/>
          </a:prstGeom>
          <a:noFill/>
        </p:spPr>
        <p:txBody>
          <a:bodyPr wrap="square">
            <a:spAutoFit/>
          </a:body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spTree>
    <p:extLst>
      <p:ext uri="{BB962C8B-B14F-4D97-AF65-F5344CB8AC3E}">
        <p14:creationId xmlns:p14="http://schemas.microsoft.com/office/powerpoint/2010/main" val="389322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11036566"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50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352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4"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0"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2289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592">
          <p15:clr>
            <a:srgbClr val="F26B43"/>
          </p15:clr>
        </p15:guide>
        <p15:guide id="2" pos="2725">
          <p15:clr>
            <a:srgbClr val="F26B43"/>
          </p15:clr>
        </p15:guide>
        <p15:guide id="3" pos="4954">
          <p15:clr>
            <a:srgbClr val="F26B43"/>
          </p15:clr>
        </p15:guide>
        <p15:guide id="4" pos="5086">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0"/>
            <a:ext cx="5412053" cy="505668"/>
          </a:xfrm>
        </p:spPr>
        <p:txBody>
          <a:bodyPr/>
          <a:lstStyle/>
          <a:p>
            <a:r>
              <a:rPr lang="en-US"/>
              <a:t>Click to edit Master title style</a:t>
            </a:r>
          </a:p>
        </p:txBody>
      </p:sp>
      <p:sp>
        <p:nvSpPr>
          <p:cNvPr id="9" name="Subtitle 2"/>
          <p:cNvSpPr>
            <a:spLocks noGrp="1"/>
          </p:cNvSpPr>
          <p:nvPr>
            <p:ph type="subTitle" idx="14"/>
          </p:nvPr>
        </p:nvSpPr>
        <p:spPr>
          <a:xfrm>
            <a:off x="575998" y="1062421"/>
            <a:ext cx="5412053"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5"/>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0" y="684000"/>
            <a:ext cx="5411536" cy="559615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7639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2">
          <p15:clr>
            <a:srgbClr val="F26B43"/>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8" y="576000"/>
            <a:ext cx="5416816" cy="505668"/>
          </a:xfrm>
        </p:spPr>
        <p:txBody>
          <a:bodyPr/>
          <a:lstStyle/>
          <a:p>
            <a:r>
              <a:rPr lang="en-US"/>
              <a:t>Click to edit Master title style</a:t>
            </a:r>
          </a:p>
        </p:txBody>
      </p:sp>
      <p:sp>
        <p:nvSpPr>
          <p:cNvPr id="9" name="Subtitle 2"/>
          <p:cNvSpPr>
            <a:spLocks noGrp="1"/>
          </p:cNvSpPr>
          <p:nvPr>
            <p:ph type="subTitle" idx="13"/>
          </p:nvPr>
        </p:nvSpPr>
        <p:spPr>
          <a:xfrm>
            <a:off x="575998" y="1062421"/>
            <a:ext cx="5416815"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638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8" y="970157"/>
            <a:ext cx="11039488" cy="2571340"/>
          </a:xfrm>
        </p:spPr>
        <p:txBody>
          <a:bodyPr anchor="ctr" anchorCtr="0"/>
          <a:lstStyle>
            <a:lvl1pPr algn="ctr">
              <a:lnSpc>
                <a:spcPct val="94000"/>
              </a:lnSpc>
              <a:defRPr sz="3000" b="0">
                <a:solidFill>
                  <a:schemeClr val="accent4"/>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05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2">
          <p15:clr>
            <a:srgbClr val="F26B43"/>
          </p15:clr>
        </p15:guide>
        <p15:guide id="2" pos="2000">
          <p15:clr>
            <a:srgbClr val="F26B43"/>
          </p15:clr>
        </p15:guide>
        <p15:guide id="3" pos="2136">
          <p15:clr>
            <a:srgbClr val="F26B43"/>
          </p15:clr>
        </p15:guide>
        <p15:guide id="4" pos="3773">
          <p15:clr>
            <a:srgbClr val="F26B43"/>
          </p15:clr>
        </p15:guide>
        <p15:guide id="5" pos="3909">
          <p15:clr>
            <a:srgbClr val="F26B43"/>
          </p15:clr>
        </p15:guide>
        <p15:guide id="6" pos="5546">
          <p15:clr>
            <a:srgbClr val="F26B43"/>
          </p15:clr>
        </p15:guide>
        <p15:guide id="7" pos="5682">
          <p15:clr>
            <a:srgbClr val="F26B43"/>
          </p15:clr>
        </p15:guide>
        <p15:guide id="8" pos="7315">
          <p15:clr>
            <a:srgbClr val="F26B43"/>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129134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5"/>
        </a:solidFill>
        <a:effectLst/>
      </p:bgPr>
    </p:bg>
    <p:spTree>
      <p:nvGrpSpPr>
        <p:cNvPr id="1" name=""/>
        <p:cNvGrpSpPr/>
        <p:nvPr/>
      </p:nvGrpSpPr>
      <p:grpSpPr>
        <a:xfrm>
          <a:off x="0" y="0"/>
          <a:ext cx="0" cy="0"/>
          <a:chOff x="0" y="0"/>
          <a:chExt cx="0" cy="0"/>
        </a:xfrm>
      </p:grpSpPr>
      <p:sp>
        <p:nvSpPr>
          <p:cNvPr id="6"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4/17/26</a:t>
            </a:fld>
            <a:endParaRPr lang="en-US"/>
          </a:p>
        </p:txBody>
      </p:sp>
      <p:sp>
        <p:nvSpPr>
          <p:cNvPr id="7"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8"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8596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57199" y="255585"/>
            <a:ext cx="11291889" cy="984251"/>
          </a:xfrm>
          <a:prstGeom prst="rect">
            <a:avLst/>
          </a:prstGeom>
        </p:spPr>
        <p:txBody>
          <a:bodyPr vert="horz" lIns="0" tIns="0" rIns="0" bIns="0" rtlCol="0" anchor="t">
            <a:normAutofit/>
          </a:bodyPr>
          <a:lstStyle/>
          <a:p>
            <a:r>
              <a:rPr lang="en-US"/>
              <a:t>Click to edit Master title style</a:t>
            </a:r>
            <a:endParaRPr lang="en-GB"/>
          </a:p>
        </p:txBody>
      </p:sp>
      <p:sp>
        <p:nvSpPr>
          <p:cNvPr id="26" name="Content Placeholder 7"/>
          <p:cNvSpPr>
            <a:spLocks noGrp="1"/>
          </p:cNvSpPr>
          <p:nvPr>
            <p:ph sz="quarter" idx="10"/>
          </p:nvPr>
        </p:nvSpPr>
        <p:spPr>
          <a:xfrm>
            <a:off x="457200" y="1404938"/>
            <a:ext cx="7620001"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5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217"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62074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143000"/>
            <a:ext cx="5386917"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1823984"/>
            <a:ext cx="5386917"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143000"/>
            <a:ext cx="5389033"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1823984"/>
            <a:ext cx="5389033"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07203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77603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p:cNvSpPr>
            <a:spLocks noGrp="1"/>
          </p:cNvSpPr>
          <p:nvPr userDrawn="1">
            <p:ph type="subTitle" idx="1" hasCustomPrompt="1"/>
            <p:custDataLst>
              <p:tags r:id="rId1"/>
            </p:custDataLst>
          </p:nvPr>
        </p:nvSpPr>
        <p:spPr>
          <a:xfrm>
            <a:off x="548640" y="3703320"/>
            <a:ext cx="4873752" cy="274320"/>
          </a:xfrm>
        </p:spPr>
        <p:txBody>
          <a:bodyPr/>
          <a:lstStyle>
            <a:lvl1pPr marL="0" indent="0" algn="l">
              <a:lnSpc>
                <a:spcPct val="75000"/>
              </a:lnSpc>
              <a:spcBef>
                <a:spcPts val="1344"/>
              </a:spcBef>
              <a:buNone/>
              <a:defRPr sz="1400" baseline="0">
                <a:solidFill>
                  <a:srgbClr val="00206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userDrawn="1">
            <p:ph type="ctrTitle" hasCustomPrompt="1"/>
            <p:custDataLst>
              <p:tags r:id="rId2"/>
            </p:custDataLst>
          </p:nvPr>
        </p:nvSpPr>
        <p:spPr>
          <a:xfrm>
            <a:off x="548640" y="2194560"/>
            <a:ext cx="5916168" cy="1463040"/>
          </a:xfrm>
        </p:spPr>
        <p:txBody>
          <a:bodyPr anchor="b"/>
          <a:lstStyle>
            <a:lvl1pPr algn="l">
              <a:lnSpc>
                <a:spcPct val="85000"/>
              </a:lnSpc>
              <a:spcBef>
                <a:spcPct val="0"/>
              </a:spcBef>
              <a:defRPr sz="3200" b="0">
                <a:solidFill>
                  <a:srgbClr val="002060"/>
                </a:solidFill>
              </a:defRPr>
            </a:lvl1pPr>
          </a:lstStyle>
          <a:p>
            <a:r>
              <a:rPr lang="en-US"/>
              <a:t>Click to add title</a:t>
            </a:r>
          </a:p>
        </p:txBody>
      </p:sp>
      <p:sp>
        <p:nvSpPr>
          <p:cNvPr id="6" name="btfpLayoutConfig" hidden="1"/>
          <p:cNvSpPr txBox="1"/>
          <p:nvPr userDrawn="1">
            <p:custDataLst>
              <p:tags r:id="rId3"/>
            </p:custDataLst>
          </p:nvPr>
        </p:nvSpPr>
        <p:spPr>
          <a:xfrm>
            <a:off x="12700" y="12700"/>
            <a:ext cx="611312" cy="88092"/>
          </a:xfrm>
          <a:prstGeom prst="rect">
            <a:avLst/>
          </a:prstGeom>
          <a:noFill/>
        </p:spPr>
        <p:txBody>
          <a:bodyPr vert="horz" wrap="none" lIns="36000" tIns="36000" rIns="36000" bIns="36000" rtlCol="0">
            <a:spAutoFit/>
          </a:bodyPr>
          <a:lstStyle/>
          <a:p>
            <a:r>
              <a:rPr lang="en-US" sz="100">
                <a:solidFill>
                  <a:srgbClr val="FFFFFF">
                    <a:alpha val="0"/>
                  </a:srgbClr>
                </a:solidFill>
              </a:rPr>
              <a:t>overall_0_131468226384557565 columns_1_131468226384557565 </a:t>
            </a:r>
          </a:p>
        </p:txBody>
      </p:sp>
      <p:pic>
        <p:nvPicPr>
          <p:cNvPr id="10" name="Picture 12" descr="AbbVieLogo_Standard_RGB.eps"/>
          <p:cNvPicPr>
            <a:picLocks noChangeAspect="1"/>
          </p:cNvPicPr>
          <p:nvPr userDrawn="1">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00617" y="453957"/>
            <a:ext cx="18288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3"/>
          <p:cNvSpPr/>
          <p:nvPr userDrawn="1">
            <p:custDataLst>
              <p:tags r:id="rId5"/>
            </p:custDataLst>
          </p:nvPr>
        </p:nvSpPr>
        <p:spPr bwMode="gray">
          <a:xfrm>
            <a:off x="6602394" y="1530350"/>
            <a:ext cx="167216" cy="3797300"/>
          </a:xfrm>
          <a:custGeom>
            <a:avLst/>
            <a:gdLst>
              <a:gd name="T0" fmla="*/ 0 w 94692"/>
              <a:gd name="T1" fmla="*/ 0 h 3865545"/>
              <a:gd name="T2" fmla="*/ 0 w 94692"/>
              <a:gd name="T3" fmla="*/ 0 h 3865545"/>
              <a:gd name="T4" fmla="*/ 79925763 w 94692"/>
              <a:gd name="T5" fmla="*/ 0 h 3865545"/>
              <a:gd name="T6" fmla="*/ 79925763 w 94692"/>
              <a:gd name="T7" fmla="*/ 2520680 h 3865545"/>
              <a:gd name="T8" fmla="*/ 0 w 94692"/>
              <a:gd name="T9" fmla="*/ 2520680 h 3865545"/>
              <a:gd name="T10" fmla="*/ 0 w 94692"/>
              <a:gd name="T11" fmla="*/ 252068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2">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4572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cs typeface="Arial"/>
              <a:sym typeface="Calibri" pitchFamily="34" charset="0"/>
            </a:endParaRPr>
          </a:p>
        </p:txBody>
      </p:sp>
      <p:pic>
        <p:nvPicPr>
          <p:cNvPr id="8" name="Logo">
            <a:extLst>
              <a:ext uri="{FF2B5EF4-FFF2-40B4-BE49-F238E27FC236}">
                <a16:creationId xmlns:a16="http://schemas.microsoft.com/office/drawing/2014/main" id="{2014B993-5450-4435-8592-D214EC8DF9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66744" y="228599"/>
            <a:ext cx="1683743" cy="489205"/>
          </a:xfrm>
          <a:prstGeom prst="rect">
            <a:avLst/>
          </a:prstGeom>
        </p:spPr>
      </p:pic>
    </p:spTree>
    <p:extLst>
      <p:ext uri="{BB962C8B-B14F-4D97-AF65-F5344CB8AC3E}">
        <p14:creationId xmlns:p14="http://schemas.microsoft.com/office/powerpoint/2010/main" val="256011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36">
          <p15:clr>
            <a:srgbClr val="CCCCCC"/>
          </p15:clr>
        </p15:guide>
        <p15:guide id="2" pos="7344">
          <p15:clr>
            <a:srgbClr val="CCCCCC"/>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cSld name="1_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3" name="Subtitle 2"/>
          <p:cNvSpPr>
            <a:spLocks noGrp="1"/>
          </p:cNvSpPr>
          <p:nvPr>
            <p:ph type="subTitle" idx="1"/>
          </p:nvPr>
        </p:nvSpPr>
        <p:spPr>
          <a:xfrm>
            <a:off x="576000" y="4896000"/>
            <a:ext cx="8228275" cy="1462823"/>
          </a:xfrm>
        </p:spPr>
        <p:txBody>
          <a:bodyPr anchor="b" anchorCtr="0"/>
          <a:lstStyle>
            <a:lvl1pPr marL="0" indent="0" algn="l">
              <a:spcBef>
                <a:spcPts val="0"/>
              </a:spcBef>
              <a:buFont typeface="Arial" panose="020B0604020202020204" pitchFamily="34" charset="0"/>
              <a:buChar char="​"/>
              <a:defRPr sz="2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4" name="Date_DateCustomA" hidden="1"/>
          <p:cNvSpPr>
            <a:spLocks noGrp="1"/>
          </p:cNvSpPr>
          <p:nvPr>
            <p:ph type="dt" sz="half" idx="10"/>
          </p:nvPr>
        </p:nvSpPr>
        <p:spPr>
          <a:xfrm>
            <a:off x="0" y="7020000"/>
            <a:ext cx="0" cy="0"/>
          </a:xfrm>
        </p:spPr>
        <p:txBody>
          <a:bodyPr/>
          <a:lstStyle>
            <a:lvl1pPr>
              <a:defRPr sz="100">
                <a:noFill/>
              </a:defRPr>
            </a:lvl1pPr>
          </a:lstStyle>
          <a:p>
            <a:fld id="{E2FECF34-1952-41E3-9D80-AE3F242E2DEC}" type="datetime1">
              <a:rPr lang="en-US" smtClean="0"/>
              <a:pPr/>
              <a:t>4/17/26</a:t>
            </a:fld>
            <a:endParaRPr lang="en-US"/>
          </a:p>
        </p:txBody>
      </p:sp>
      <p:sp>
        <p:nvSpPr>
          <p:cNvPr id="5" name="FLD_PresentationTitle" hidden="1"/>
          <p:cNvSpPr>
            <a:spLocks noGrp="1"/>
          </p:cNvSpPr>
          <p:nvPr>
            <p:ph type="ftr" sz="quarter" idx="11"/>
          </p:nvPr>
        </p:nvSpPr>
        <p:spPr>
          <a:xfrm>
            <a:off x="0" y="7020000"/>
            <a:ext cx="0" cy="0"/>
          </a:xfr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600" y="5522400"/>
            <a:ext cx="2592000" cy="754204"/>
          </a:xfrm>
          <a:prstGeom prst="rect">
            <a:avLst/>
          </a:prstGeom>
        </p:spPr>
      </p:pic>
    </p:spTree>
    <p:extLst>
      <p:ext uri="{BB962C8B-B14F-4D97-AF65-F5344CB8AC3E}">
        <p14:creationId xmlns:p14="http://schemas.microsoft.com/office/powerpoint/2010/main" val="214496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and Content 18p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a:xfrm>
            <a:off x="2328672" y="6591300"/>
            <a:ext cx="5645149" cy="158960"/>
          </a:xfrm>
        </p:spPr>
        <p:txBody>
          <a:bodyPr/>
          <a:lstStyle>
            <a:lvl1pPr>
              <a:defRPr sz="1000"/>
            </a:lvl1pPr>
          </a:lstStyle>
          <a:p>
            <a:endParaRPr lang="en-US">
              <a:solidFill>
                <a:prstClr val="white">
                  <a:lumMod val="50000"/>
                </a:prstClr>
              </a:solidFill>
            </a:endParaRPr>
          </a:p>
        </p:txBody>
      </p:sp>
      <p:sp>
        <p:nvSpPr>
          <p:cNvPr id="7" name="Slide Number Placeholder 6"/>
          <p:cNvSpPr>
            <a:spLocks noGrp="1"/>
          </p:cNvSpPr>
          <p:nvPr>
            <p:ph type="sldNum" sz="quarter" idx="11"/>
          </p:nvPr>
        </p:nvSpPr>
        <p:spPr/>
        <p:txBody>
          <a:bodyPr/>
          <a:lstStyle/>
          <a:p>
            <a:fld id="{604EFD81-96A7-4A01-B0C9-0C27DE28A232}" type="slidenum">
              <a:rPr lang="en-US" smtClean="0">
                <a:solidFill>
                  <a:srgbClr val="3D505A"/>
                </a:solidFill>
              </a:rPr>
              <a:pPr/>
              <a:t>‹#›</a:t>
            </a:fld>
            <a:endParaRPr lang="en-US">
              <a:solidFill>
                <a:srgbClr val="3D505A"/>
              </a:solidFill>
            </a:endParaRPr>
          </a:p>
        </p:txBody>
      </p:sp>
      <p:sp>
        <p:nvSpPr>
          <p:cNvPr id="9" name="Content Placeholder 2"/>
          <p:cNvSpPr>
            <a:spLocks noGrp="1"/>
          </p:cNvSpPr>
          <p:nvPr>
            <p:ph idx="1"/>
          </p:nvPr>
        </p:nvSpPr>
        <p:spPr>
          <a:xfrm>
            <a:off x="609600" y="1600200"/>
            <a:ext cx="11125200" cy="4648200"/>
          </a:xfrm>
          <a:prstGeom prst="rect">
            <a:avLst/>
          </a:prstGeom>
        </p:spPr>
        <p:txBody>
          <a:bodyPr lIns="0" tIns="0" rIns="0" bIns="0"/>
          <a:lstStyle>
            <a:lvl1pPr marL="261938" indent="-261938">
              <a:spcBef>
                <a:spcPts val="1200"/>
              </a:spcBef>
              <a:buClr>
                <a:srgbClr val="AD1140"/>
              </a:buClr>
              <a:defRPr sz="1800"/>
            </a:lvl1pPr>
            <a:lvl2pPr marL="487363" indent="-225425">
              <a:spcBef>
                <a:spcPts val="150"/>
              </a:spcBef>
              <a:defRPr sz="1600"/>
            </a:lvl2pPr>
            <a:lvl3pPr marL="687388" indent="-190500">
              <a:spcBef>
                <a:spcPts val="150"/>
              </a:spcBef>
              <a:spcAft>
                <a:spcPts val="250"/>
              </a:spcAft>
              <a:buClr>
                <a:schemeClr val="bg2">
                  <a:lumMod val="75000"/>
                </a:schemeClr>
              </a:buClr>
              <a:defRPr sz="1400"/>
            </a:lvl3pPr>
            <a:lvl4pPr marL="854075" indent="-165100">
              <a:spcBef>
                <a:spcPts val="150"/>
              </a:spcBef>
              <a:buClr>
                <a:schemeClr val="bg2">
                  <a:lumMod val="75000"/>
                </a:schemeClr>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594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verall Slide sing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0502"/>
            <a:ext cx="11057467" cy="4691063"/>
          </a:xfrm>
        </p:spPr>
        <p:txBody>
          <a:bodyPr/>
          <a:lstStyle>
            <a:lvl3pPr marL="838179" indent="-228594">
              <a:defRPr/>
            </a:lvl3pPr>
            <a:lvl4pPr marL="1066773" indent="-228594">
              <a:defRPr/>
            </a:lvl4pPr>
            <a:lvl5pPr marL="1295368" indent="-22859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0"/>
          <p:cNvSpPr>
            <a:spLocks noGrp="1"/>
          </p:cNvSpPr>
          <p:nvPr>
            <p:ph type="sldNum" sz="quarter" idx="4"/>
          </p:nvPr>
        </p:nvSpPr>
        <p:spPr>
          <a:xfrm>
            <a:off x="11030400" y="6356351"/>
            <a:ext cx="552000" cy="366183"/>
          </a:xfrm>
          <a:prstGeom prst="rect">
            <a:avLst/>
          </a:prstGeom>
        </p:spPr>
        <p:txBody>
          <a:bodyPr vert="horz" lIns="91440" tIns="45720" rIns="91440" bIns="45720" rtlCol="0" anchor="ctr"/>
          <a:lstStyle>
            <a:lvl1pPr algn="r">
              <a:defRPr sz="1600" b="1">
                <a:solidFill>
                  <a:schemeClr val="tx1">
                    <a:tint val="75000"/>
                  </a:schemeClr>
                </a:solidFill>
              </a:defRPr>
            </a:lvl1pPr>
          </a:lstStyle>
          <a:p>
            <a:fld id="{6CAF9950-2BF5-4714-BA6C-96C7135089D3}" type="slidenum">
              <a:rPr lang="en-US" smtClean="0"/>
              <a:pPr/>
              <a:t>‹#›</a:t>
            </a:fld>
            <a:endParaRPr lang="en-US"/>
          </a:p>
        </p:txBody>
      </p:sp>
      <p:sp>
        <p:nvSpPr>
          <p:cNvPr id="20" name="Title 1">
            <a:extLst>
              <a:ext uri="{FF2B5EF4-FFF2-40B4-BE49-F238E27FC236}">
                <a16:creationId xmlns:a16="http://schemas.microsoft.com/office/drawing/2014/main" id="{D7EE4579-8D14-44BC-A0C1-AEB26396B99E}"/>
              </a:ext>
            </a:extLst>
          </p:cNvPr>
          <p:cNvSpPr>
            <a:spLocks noGrp="1"/>
          </p:cNvSpPr>
          <p:nvPr>
            <p:ph type="title"/>
          </p:nvPr>
        </p:nvSpPr>
        <p:spPr>
          <a:xfrm>
            <a:off x="457201" y="390144"/>
            <a:ext cx="7382319" cy="984251"/>
          </a:xfrm>
          <a:prstGeom prst="rect">
            <a:avLst/>
          </a:prstGeom>
        </p:spPr>
        <p:txBody>
          <a:bodyPr/>
          <a:lstStyle/>
          <a:p>
            <a:r>
              <a:rPr lang="en-US"/>
              <a:t>Click to edit Master title style</a:t>
            </a:r>
            <a:endParaRPr lang="en-GB"/>
          </a:p>
        </p:txBody>
      </p:sp>
      <p:pic>
        <p:nvPicPr>
          <p:cNvPr id="6" name="Picture 5">
            <a:hlinkClick r:id="" action="ppaction://noaction"/>
            <a:extLst>
              <a:ext uri="{FF2B5EF4-FFF2-40B4-BE49-F238E27FC236}">
                <a16:creationId xmlns:a16="http://schemas.microsoft.com/office/drawing/2014/main" id="{6ECCE101-3D15-4C88-A559-2B4782465AFA}"/>
              </a:ext>
            </a:extLst>
          </p:cNvPr>
          <p:cNvPicPr>
            <a:picLocks noChangeAspect="1"/>
          </p:cNvPicPr>
          <p:nvPr userDrawn="1"/>
        </p:nvPicPr>
        <p:blipFill rotWithShape="1">
          <a:blip r:embed="rId2"/>
          <a:srcRect l="53684" b="9452"/>
          <a:stretch/>
        </p:blipFill>
        <p:spPr>
          <a:xfrm>
            <a:off x="11291696" y="142676"/>
            <a:ext cx="520567" cy="465733"/>
          </a:xfrm>
          <a:prstGeom prst="rect">
            <a:avLst/>
          </a:prstGeom>
        </p:spPr>
      </p:pic>
    </p:spTree>
    <p:extLst>
      <p:ext uri="{BB962C8B-B14F-4D97-AF65-F5344CB8AC3E}">
        <p14:creationId xmlns:p14="http://schemas.microsoft.com/office/powerpoint/2010/main" val="135363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5008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108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44358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5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08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331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image" Target="../media/image17.pn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theme" Target="../theme/theme10.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19" Type="http://schemas.openxmlformats.org/officeDocument/2006/relationships/image" Target="../media/image18.jpeg"/><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image" Target="../media/image31.jpeg"/><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theme" Target="../theme/theme1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33.jpe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18" Type="http://schemas.openxmlformats.org/officeDocument/2006/relationships/slideLayout" Target="../slideLayouts/slideLayout251.xml"/><Relationship Id="rId3" Type="http://schemas.openxmlformats.org/officeDocument/2006/relationships/slideLayout" Target="../slideLayouts/slideLayout236.xml"/><Relationship Id="rId21" Type="http://schemas.openxmlformats.org/officeDocument/2006/relationships/image" Target="../media/image34.emf"/><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20" Type="http://schemas.openxmlformats.org/officeDocument/2006/relationships/theme" Target="../theme/theme13.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5" Type="http://schemas.openxmlformats.org/officeDocument/2006/relationships/slideLayout" Target="../slideLayouts/slideLayout248.xml"/><Relationship Id="rId10" Type="http://schemas.openxmlformats.org/officeDocument/2006/relationships/slideLayout" Target="../slideLayouts/slideLayout243.xml"/><Relationship Id="rId19" Type="http://schemas.openxmlformats.org/officeDocument/2006/relationships/slideLayout" Target="../slideLayouts/slideLayout252.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18" Type="http://schemas.openxmlformats.org/officeDocument/2006/relationships/theme" Target="../theme/theme14.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26" Type="http://schemas.openxmlformats.org/officeDocument/2006/relationships/slideLayout" Target="../slideLayouts/slideLayout295.xml"/><Relationship Id="rId39" Type="http://schemas.openxmlformats.org/officeDocument/2006/relationships/slideLayout" Target="../slideLayouts/slideLayout308.xml"/><Relationship Id="rId21" Type="http://schemas.openxmlformats.org/officeDocument/2006/relationships/slideLayout" Target="../slideLayouts/slideLayout290.xml"/><Relationship Id="rId34" Type="http://schemas.openxmlformats.org/officeDocument/2006/relationships/slideLayout" Target="../slideLayouts/slideLayout303.xml"/><Relationship Id="rId42" Type="http://schemas.openxmlformats.org/officeDocument/2006/relationships/slideLayout" Target="../slideLayouts/slideLayout311.xml"/><Relationship Id="rId47" Type="http://schemas.openxmlformats.org/officeDocument/2006/relationships/slideLayout" Target="../slideLayouts/slideLayout316.xml"/><Relationship Id="rId50" Type="http://schemas.openxmlformats.org/officeDocument/2006/relationships/slideLayout" Target="../slideLayouts/slideLayout319.xml"/><Relationship Id="rId55" Type="http://schemas.openxmlformats.org/officeDocument/2006/relationships/slideLayout" Target="../slideLayouts/slideLayout324.xml"/><Relationship Id="rId7" Type="http://schemas.openxmlformats.org/officeDocument/2006/relationships/slideLayout" Target="../slideLayouts/slideLayout276.xml"/><Relationship Id="rId2" Type="http://schemas.openxmlformats.org/officeDocument/2006/relationships/slideLayout" Target="../slideLayouts/slideLayout271.xml"/><Relationship Id="rId16" Type="http://schemas.openxmlformats.org/officeDocument/2006/relationships/slideLayout" Target="../slideLayouts/slideLayout285.xml"/><Relationship Id="rId29" Type="http://schemas.openxmlformats.org/officeDocument/2006/relationships/slideLayout" Target="../slideLayouts/slideLayout298.xml"/><Relationship Id="rId11" Type="http://schemas.openxmlformats.org/officeDocument/2006/relationships/slideLayout" Target="../slideLayouts/slideLayout280.xml"/><Relationship Id="rId24" Type="http://schemas.openxmlformats.org/officeDocument/2006/relationships/slideLayout" Target="../slideLayouts/slideLayout293.xml"/><Relationship Id="rId32" Type="http://schemas.openxmlformats.org/officeDocument/2006/relationships/slideLayout" Target="../slideLayouts/slideLayout301.xml"/><Relationship Id="rId37" Type="http://schemas.openxmlformats.org/officeDocument/2006/relationships/slideLayout" Target="../slideLayouts/slideLayout306.xml"/><Relationship Id="rId40" Type="http://schemas.openxmlformats.org/officeDocument/2006/relationships/slideLayout" Target="../slideLayouts/slideLayout309.xml"/><Relationship Id="rId45" Type="http://schemas.openxmlformats.org/officeDocument/2006/relationships/slideLayout" Target="../slideLayouts/slideLayout314.xml"/><Relationship Id="rId53" Type="http://schemas.openxmlformats.org/officeDocument/2006/relationships/slideLayout" Target="../slideLayouts/slideLayout322.xml"/><Relationship Id="rId58" Type="http://schemas.openxmlformats.org/officeDocument/2006/relationships/slideLayout" Target="../slideLayouts/slideLayout327.xml"/><Relationship Id="rId5" Type="http://schemas.openxmlformats.org/officeDocument/2006/relationships/slideLayout" Target="../slideLayouts/slideLayout274.xml"/><Relationship Id="rId61" Type="http://schemas.openxmlformats.org/officeDocument/2006/relationships/image" Target="../media/image43.png"/><Relationship Id="rId19" Type="http://schemas.openxmlformats.org/officeDocument/2006/relationships/slideLayout" Target="../slideLayouts/slideLayout288.xml"/><Relationship Id="rId14" Type="http://schemas.openxmlformats.org/officeDocument/2006/relationships/slideLayout" Target="../slideLayouts/slideLayout283.xml"/><Relationship Id="rId22" Type="http://schemas.openxmlformats.org/officeDocument/2006/relationships/slideLayout" Target="../slideLayouts/slideLayout291.xml"/><Relationship Id="rId27" Type="http://schemas.openxmlformats.org/officeDocument/2006/relationships/slideLayout" Target="../slideLayouts/slideLayout296.xml"/><Relationship Id="rId30" Type="http://schemas.openxmlformats.org/officeDocument/2006/relationships/slideLayout" Target="../slideLayouts/slideLayout299.xml"/><Relationship Id="rId35" Type="http://schemas.openxmlformats.org/officeDocument/2006/relationships/slideLayout" Target="../slideLayouts/slideLayout304.xml"/><Relationship Id="rId43" Type="http://schemas.openxmlformats.org/officeDocument/2006/relationships/slideLayout" Target="../slideLayouts/slideLayout312.xml"/><Relationship Id="rId48" Type="http://schemas.openxmlformats.org/officeDocument/2006/relationships/slideLayout" Target="../slideLayouts/slideLayout317.xml"/><Relationship Id="rId56" Type="http://schemas.openxmlformats.org/officeDocument/2006/relationships/slideLayout" Target="../slideLayouts/slideLayout325.xml"/><Relationship Id="rId8" Type="http://schemas.openxmlformats.org/officeDocument/2006/relationships/slideLayout" Target="../slideLayouts/slideLayout277.xml"/><Relationship Id="rId51" Type="http://schemas.openxmlformats.org/officeDocument/2006/relationships/slideLayout" Target="../slideLayouts/slideLayout320.xml"/><Relationship Id="rId3" Type="http://schemas.openxmlformats.org/officeDocument/2006/relationships/slideLayout" Target="../slideLayouts/slideLayout272.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25" Type="http://schemas.openxmlformats.org/officeDocument/2006/relationships/slideLayout" Target="../slideLayouts/slideLayout294.xml"/><Relationship Id="rId33" Type="http://schemas.openxmlformats.org/officeDocument/2006/relationships/slideLayout" Target="../slideLayouts/slideLayout302.xml"/><Relationship Id="rId38" Type="http://schemas.openxmlformats.org/officeDocument/2006/relationships/slideLayout" Target="../slideLayouts/slideLayout307.xml"/><Relationship Id="rId46" Type="http://schemas.openxmlformats.org/officeDocument/2006/relationships/slideLayout" Target="../slideLayouts/slideLayout315.xml"/><Relationship Id="rId59" Type="http://schemas.openxmlformats.org/officeDocument/2006/relationships/slideLayout" Target="../slideLayouts/slideLayout328.xml"/><Relationship Id="rId20" Type="http://schemas.openxmlformats.org/officeDocument/2006/relationships/slideLayout" Target="../slideLayouts/slideLayout289.xml"/><Relationship Id="rId41" Type="http://schemas.openxmlformats.org/officeDocument/2006/relationships/slideLayout" Target="../slideLayouts/slideLayout310.xml"/><Relationship Id="rId54" Type="http://schemas.openxmlformats.org/officeDocument/2006/relationships/slideLayout" Target="../slideLayouts/slideLayout323.xml"/><Relationship Id="rId62" Type="http://schemas.openxmlformats.org/officeDocument/2006/relationships/image" Target="../media/image44.png"/><Relationship Id="rId1" Type="http://schemas.openxmlformats.org/officeDocument/2006/relationships/slideLayout" Target="../slideLayouts/slideLayout270.xml"/><Relationship Id="rId6" Type="http://schemas.openxmlformats.org/officeDocument/2006/relationships/slideLayout" Target="../slideLayouts/slideLayout275.xml"/><Relationship Id="rId15" Type="http://schemas.openxmlformats.org/officeDocument/2006/relationships/slideLayout" Target="../slideLayouts/slideLayout284.xml"/><Relationship Id="rId23" Type="http://schemas.openxmlformats.org/officeDocument/2006/relationships/slideLayout" Target="../slideLayouts/slideLayout292.xml"/><Relationship Id="rId28" Type="http://schemas.openxmlformats.org/officeDocument/2006/relationships/slideLayout" Target="../slideLayouts/slideLayout297.xml"/><Relationship Id="rId36" Type="http://schemas.openxmlformats.org/officeDocument/2006/relationships/slideLayout" Target="../slideLayouts/slideLayout305.xml"/><Relationship Id="rId49" Type="http://schemas.openxmlformats.org/officeDocument/2006/relationships/slideLayout" Target="../slideLayouts/slideLayout318.xml"/><Relationship Id="rId57" Type="http://schemas.openxmlformats.org/officeDocument/2006/relationships/slideLayout" Target="../slideLayouts/slideLayout326.xml"/><Relationship Id="rId10" Type="http://schemas.openxmlformats.org/officeDocument/2006/relationships/slideLayout" Target="../slideLayouts/slideLayout279.xml"/><Relationship Id="rId31" Type="http://schemas.openxmlformats.org/officeDocument/2006/relationships/slideLayout" Target="../slideLayouts/slideLayout300.xml"/><Relationship Id="rId44" Type="http://schemas.openxmlformats.org/officeDocument/2006/relationships/slideLayout" Target="../slideLayouts/slideLayout313.xml"/><Relationship Id="rId52" Type="http://schemas.openxmlformats.org/officeDocument/2006/relationships/slideLayout" Target="../slideLayouts/slideLayout321.xml"/><Relationship Id="rId60" Type="http://schemas.openxmlformats.org/officeDocument/2006/relationships/theme" Target="../theme/theme15.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16.xml.rels><?xml version="1.0" encoding="UTF-8" standalone="yes"?>
<Relationships xmlns="http://schemas.openxmlformats.org/package/2006/relationships"><Relationship Id="rId26" Type="http://schemas.openxmlformats.org/officeDocument/2006/relationships/slideLayout" Target="../slideLayouts/slideLayout354.xml"/><Relationship Id="rId21" Type="http://schemas.openxmlformats.org/officeDocument/2006/relationships/slideLayout" Target="../slideLayouts/slideLayout349.xml"/><Relationship Id="rId42" Type="http://schemas.openxmlformats.org/officeDocument/2006/relationships/slideLayout" Target="../slideLayouts/slideLayout370.xml"/><Relationship Id="rId47" Type="http://schemas.openxmlformats.org/officeDocument/2006/relationships/slideLayout" Target="../slideLayouts/slideLayout375.xml"/><Relationship Id="rId63" Type="http://schemas.openxmlformats.org/officeDocument/2006/relationships/slideLayout" Target="../slideLayouts/slideLayout391.xml"/><Relationship Id="rId68" Type="http://schemas.openxmlformats.org/officeDocument/2006/relationships/slideLayout" Target="../slideLayouts/slideLayout396.xml"/><Relationship Id="rId2" Type="http://schemas.openxmlformats.org/officeDocument/2006/relationships/slideLayout" Target="../slideLayouts/slideLayout330.xml"/><Relationship Id="rId16" Type="http://schemas.openxmlformats.org/officeDocument/2006/relationships/slideLayout" Target="../slideLayouts/slideLayout344.xml"/><Relationship Id="rId29" Type="http://schemas.openxmlformats.org/officeDocument/2006/relationships/slideLayout" Target="../slideLayouts/slideLayout357.xml"/><Relationship Id="rId11" Type="http://schemas.openxmlformats.org/officeDocument/2006/relationships/slideLayout" Target="../slideLayouts/slideLayout339.xml"/><Relationship Id="rId24" Type="http://schemas.openxmlformats.org/officeDocument/2006/relationships/slideLayout" Target="../slideLayouts/slideLayout352.xml"/><Relationship Id="rId32" Type="http://schemas.openxmlformats.org/officeDocument/2006/relationships/slideLayout" Target="../slideLayouts/slideLayout360.xml"/><Relationship Id="rId37" Type="http://schemas.openxmlformats.org/officeDocument/2006/relationships/slideLayout" Target="../slideLayouts/slideLayout365.xml"/><Relationship Id="rId40" Type="http://schemas.openxmlformats.org/officeDocument/2006/relationships/slideLayout" Target="../slideLayouts/slideLayout368.xml"/><Relationship Id="rId45" Type="http://schemas.openxmlformats.org/officeDocument/2006/relationships/slideLayout" Target="../slideLayouts/slideLayout373.xml"/><Relationship Id="rId53" Type="http://schemas.openxmlformats.org/officeDocument/2006/relationships/slideLayout" Target="../slideLayouts/slideLayout381.xml"/><Relationship Id="rId58" Type="http://schemas.openxmlformats.org/officeDocument/2006/relationships/slideLayout" Target="../slideLayouts/slideLayout386.xml"/><Relationship Id="rId66" Type="http://schemas.openxmlformats.org/officeDocument/2006/relationships/slideLayout" Target="../slideLayouts/slideLayout394.xml"/><Relationship Id="rId74" Type="http://schemas.openxmlformats.org/officeDocument/2006/relationships/theme" Target="../theme/theme16.xml"/><Relationship Id="rId5" Type="http://schemas.openxmlformats.org/officeDocument/2006/relationships/slideLayout" Target="../slideLayouts/slideLayout333.xml"/><Relationship Id="rId61" Type="http://schemas.openxmlformats.org/officeDocument/2006/relationships/slideLayout" Target="../slideLayouts/slideLayout389.xml"/><Relationship Id="rId19" Type="http://schemas.openxmlformats.org/officeDocument/2006/relationships/slideLayout" Target="../slideLayouts/slideLayout347.xml"/><Relationship Id="rId14" Type="http://schemas.openxmlformats.org/officeDocument/2006/relationships/slideLayout" Target="../slideLayouts/slideLayout342.xml"/><Relationship Id="rId22" Type="http://schemas.openxmlformats.org/officeDocument/2006/relationships/slideLayout" Target="../slideLayouts/slideLayout350.xml"/><Relationship Id="rId27" Type="http://schemas.openxmlformats.org/officeDocument/2006/relationships/slideLayout" Target="../slideLayouts/slideLayout355.xml"/><Relationship Id="rId30" Type="http://schemas.openxmlformats.org/officeDocument/2006/relationships/slideLayout" Target="../slideLayouts/slideLayout358.xml"/><Relationship Id="rId35" Type="http://schemas.openxmlformats.org/officeDocument/2006/relationships/slideLayout" Target="../slideLayouts/slideLayout363.xml"/><Relationship Id="rId43" Type="http://schemas.openxmlformats.org/officeDocument/2006/relationships/slideLayout" Target="../slideLayouts/slideLayout371.xml"/><Relationship Id="rId48" Type="http://schemas.openxmlformats.org/officeDocument/2006/relationships/slideLayout" Target="../slideLayouts/slideLayout376.xml"/><Relationship Id="rId56" Type="http://schemas.openxmlformats.org/officeDocument/2006/relationships/slideLayout" Target="../slideLayouts/slideLayout384.xml"/><Relationship Id="rId64" Type="http://schemas.openxmlformats.org/officeDocument/2006/relationships/slideLayout" Target="../slideLayouts/slideLayout392.xml"/><Relationship Id="rId69" Type="http://schemas.openxmlformats.org/officeDocument/2006/relationships/slideLayout" Target="../slideLayouts/slideLayout397.xml"/><Relationship Id="rId8" Type="http://schemas.openxmlformats.org/officeDocument/2006/relationships/slideLayout" Target="../slideLayouts/slideLayout336.xml"/><Relationship Id="rId51" Type="http://schemas.openxmlformats.org/officeDocument/2006/relationships/slideLayout" Target="../slideLayouts/slideLayout379.xml"/><Relationship Id="rId72" Type="http://schemas.openxmlformats.org/officeDocument/2006/relationships/slideLayout" Target="../slideLayouts/slideLayout400.xml"/><Relationship Id="rId3" Type="http://schemas.openxmlformats.org/officeDocument/2006/relationships/slideLayout" Target="../slideLayouts/slideLayout331.xml"/><Relationship Id="rId12" Type="http://schemas.openxmlformats.org/officeDocument/2006/relationships/slideLayout" Target="../slideLayouts/slideLayout340.xml"/><Relationship Id="rId17" Type="http://schemas.openxmlformats.org/officeDocument/2006/relationships/slideLayout" Target="../slideLayouts/slideLayout345.xml"/><Relationship Id="rId25" Type="http://schemas.openxmlformats.org/officeDocument/2006/relationships/slideLayout" Target="../slideLayouts/slideLayout353.xml"/><Relationship Id="rId33" Type="http://schemas.openxmlformats.org/officeDocument/2006/relationships/slideLayout" Target="../slideLayouts/slideLayout361.xml"/><Relationship Id="rId38" Type="http://schemas.openxmlformats.org/officeDocument/2006/relationships/slideLayout" Target="../slideLayouts/slideLayout366.xml"/><Relationship Id="rId46" Type="http://schemas.openxmlformats.org/officeDocument/2006/relationships/slideLayout" Target="../slideLayouts/slideLayout374.xml"/><Relationship Id="rId59" Type="http://schemas.openxmlformats.org/officeDocument/2006/relationships/slideLayout" Target="../slideLayouts/slideLayout387.xml"/><Relationship Id="rId67" Type="http://schemas.openxmlformats.org/officeDocument/2006/relationships/slideLayout" Target="../slideLayouts/slideLayout395.xml"/><Relationship Id="rId20" Type="http://schemas.openxmlformats.org/officeDocument/2006/relationships/slideLayout" Target="../slideLayouts/slideLayout348.xml"/><Relationship Id="rId41" Type="http://schemas.openxmlformats.org/officeDocument/2006/relationships/slideLayout" Target="../slideLayouts/slideLayout369.xml"/><Relationship Id="rId54" Type="http://schemas.openxmlformats.org/officeDocument/2006/relationships/slideLayout" Target="../slideLayouts/slideLayout382.xml"/><Relationship Id="rId62" Type="http://schemas.openxmlformats.org/officeDocument/2006/relationships/slideLayout" Target="../slideLayouts/slideLayout390.xml"/><Relationship Id="rId70" Type="http://schemas.openxmlformats.org/officeDocument/2006/relationships/slideLayout" Target="../slideLayouts/slideLayout398.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5" Type="http://schemas.openxmlformats.org/officeDocument/2006/relationships/slideLayout" Target="../slideLayouts/slideLayout343.xml"/><Relationship Id="rId23" Type="http://schemas.openxmlformats.org/officeDocument/2006/relationships/slideLayout" Target="../slideLayouts/slideLayout351.xml"/><Relationship Id="rId28" Type="http://schemas.openxmlformats.org/officeDocument/2006/relationships/slideLayout" Target="../slideLayouts/slideLayout356.xml"/><Relationship Id="rId36" Type="http://schemas.openxmlformats.org/officeDocument/2006/relationships/slideLayout" Target="../slideLayouts/slideLayout364.xml"/><Relationship Id="rId49" Type="http://schemas.openxmlformats.org/officeDocument/2006/relationships/slideLayout" Target="../slideLayouts/slideLayout377.xml"/><Relationship Id="rId57" Type="http://schemas.openxmlformats.org/officeDocument/2006/relationships/slideLayout" Target="../slideLayouts/slideLayout385.xml"/><Relationship Id="rId10" Type="http://schemas.openxmlformats.org/officeDocument/2006/relationships/slideLayout" Target="../slideLayouts/slideLayout338.xml"/><Relationship Id="rId31" Type="http://schemas.openxmlformats.org/officeDocument/2006/relationships/slideLayout" Target="../slideLayouts/slideLayout359.xml"/><Relationship Id="rId44" Type="http://schemas.openxmlformats.org/officeDocument/2006/relationships/slideLayout" Target="../slideLayouts/slideLayout372.xml"/><Relationship Id="rId52" Type="http://schemas.openxmlformats.org/officeDocument/2006/relationships/slideLayout" Target="../slideLayouts/slideLayout380.xml"/><Relationship Id="rId60" Type="http://schemas.openxmlformats.org/officeDocument/2006/relationships/slideLayout" Target="../slideLayouts/slideLayout388.xml"/><Relationship Id="rId65" Type="http://schemas.openxmlformats.org/officeDocument/2006/relationships/slideLayout" Target="../slideLayouts/slideLayout393.xml"/><Relationship Id="rId73" Type="http://schemas.openxmlformats.org/officeDocument/2006/relationships/slideLayout" Target="../slideLayouts/slideLayout401.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3" Type="http://schemas.openxmlformats.org/officeDocument/2006/relationships/slideLayout" Target="../slideLayouts/slideLayout341.xml"/><Relationship Id="rId18" Type="http://schemas.openxmlformats.org/officeDocument/2006/relationships/slideLayout" Target="../slideLayouts/slideLayout346.xml"/><Relationship Id="rId39" Type="http://schemas.openxmlformats.org/officeDocument/2006/relationships/slideLayout" Target="../slideLayouts/slideLayout367.xml"/><Relationship Id="rId34" Type="http://schemas.openxmlformats.org/officeDocument/2006/relationships/slideLayout" Target="../slideLayouts/slideLayout362.xml"/><Relationship Id="rId50" Type="http://schemas.openxmlformats.org/officeDocument/2006/relationships/slideLayout" Target="../slideLayouts/slideLayout378.xml"/><Relationship Id="rId55" Type="http://schemas.openxmlformats.org/officeDocument/2006/relationships/slideLayout" Target="../slideLayouts/slideLayout383.xml"/><Relationship Id="rId7" Type="http://schemas.openxmlformats.org/officeDocument/2006/relationships/slideLayout" Target="../slideLayouts/slideLayout335.xml"/><Relationship Id="rId71" Type="http://schemas.openxmlformats.org/officeDocument/2006/relationships/slideLayout" Target="../slideLayouts/slideLayout399.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414.xml"/><Relationship Id="rId18" Type="http://schemas.openxmlformats.org/officeDocument/2006/relationships/slideLayout" Target="../slideLayouts/slideLayout419.xml"/><Relationship Id="rId26" Type="http://schemas.openxmlformats.org/officeDocument/2006/relationships/slideLayout" Target="../slideLayouts/slideLayout427.xml"/><Relationship Id="rId39" Type="http://schemas.openxmlformats.org/officeDocument/2006/relationships/slideLayout" Target="../slideLayouts/slideLayout440.xml"/><Relationship Id="rId21" Type="http://schemas.openxmlformats.org/officeDocument/2006/relationships/slideLayout" Target="../slideLayouts/slideLayout422.xml"/><Relationship Id="rId34" Type="http://schemas.openxmlformats.org/officeDocument/2006/relationships/slideLayout" Target="../slideLayouts/slideLayout435.xml"/><Relationship Id="rId42" Type="http://schemas.openxmlformats.org/officeDocument/2006/relationships/slideLayout" Target="../slideLayouts/slideLayout443.xml"/><Relationship Id="rId47" Type="http://schemas.openxmlformats.org/officeDocument/2006/relationships/slideLayout" Target="../slideLayouts/slideLayout448.xml"/><Relationship Id="rId50" Type="http://schemas.openxmlformats.org/officeDocument/2006/relationships/slideLayout" Target="../slideLayouts/slideLayout451.xml"/><Relationship Id="rId55" Type="http://schemas.openxmlformats.org/officeDocument/2006/relationships/slideLayout" Target="../slideLayouts/slideLayout456.xml"/><Relationship Id="rId63" Type="http://schemas.openxmlformats.org/officeDocument/2006/relationships/image" Target="../media/image44.png"/><Relationship Id="rId7" Type="http://schemas.openxmlformats.org/officeDocument/2006/relationships/slideLayout" Target="../slideLayouts/slideLayout408.xml"/><Relationship Id="rId2" Type="http://schemas.openxmlformats.org/officeDocument/2006/relationships/slideLayout" Target="../slideLayouts/slideLayout403.xml"/><Relationship Id="rId16" Type="http://schemas.openxmlformats.org/officeDocument/2006/relationships/slideLayout" Target="../slideLayouts/slideLayout417.xml"/><Relationship Id="rId29" Type="http://schemas.openxmlformats.org/officeDocument/2006/relationships/slideLayout" Target="../slideLayouts/slideLayout430.xml"/><Relationship Id="rId11" Type="http://schemas.openxmlformats.org/officeDocument/2006/relationships/slideLayout" Target="../slideLayouts/slideLayout412.xml"/><Relationship Id="rId24" Type="http://schemas.openxmlformats.org/officeDocument/2006/relationships/slideLayout" Target="../slideLayouts/slideLayout425.xml"/><Relationship Id="rId32" Type="http://schemas.openxmlformats.org/officeDocument/2006/relationships/slideLayout" Target="../slideLayouts/slideLayout433.xml"/><Relationship Id="rId37" Type="http://schemas.openxmlformats.org/officeDocument/2006/relationships/slideLayout" Target="../slideLayouts/slideLayout438.xml"/><Relationship Id="rId40" Type="http://schemas.openxmlformats.org/officeDocument/2006/relationships/slideLayout" Target="../slideLayouts/slideLayout441.xml"/><Relationship Id="rId45" Type="http://schemas.openxmlformats.org/officeDocument/2006/relationships/slideLayout" Target="../slideLayouts/slideLayout446.xml"/><Relationship Id="rId53" Type="http://schemas.openxmlformats.org/officeDocument/2006/relationships/slideLayout" Target="../slideLayouts/slideLayout454.xml"/><Relationship Id="rId58" Type="http://schemas.openxmlformats.org/officeDocument/2006/relationships/slideLayout" Target="../slideLayouts/slideLayout459.xml"/><Relationship Id="rId5" Type="http://schemas.openxmlformats.org/officeDocument/2006/relationships/slideLayout" Target="../slideLayouts/slideLayout406.xml"/><Relationship Id="rId61" Type="http://schemas.openxmlformats.org/officeDocument/2006/relationships/theme" Target="../theme/theme17.xml"/><Relationship Id="rId19" Type="http://schemas.openxmlformats.org/officeDocument/2006/relationships/slideLayout" Target="../slideLayouts/slideLayout420.xml"/><Relationship Id="rId14" Type="http://schemas.openxmlformats.org/officeDocument/2006/relationships/slideLayout" Target="../slideLayouts/slideLayout415.xml"/><Relationship Id="rId22" Type="http://schemas.openxmlformats.org/officeDocument/2006/relationships/slideLayout" Target="../slideLayouts/slideLayout423.xml"/><Relationship Id="rId27" Type="http://schemas.openxmlformats.org/officeDocument/2006/relationships/slideLayout" Target="../slideLayouts/slideLayout428.xml"/><Relationship Id="rId30" Type="http://schemas.openxmlformats.org/officeDocument/2006/relationships/slideLayout" Target="../slideLayouts/slideLayout431.xml"/><Relationship Id="rId35" Type="http://schemas.openxmlformats.org/officeDocument/2006/relationships/slideLayout" Target="../slideLayouts/slideLayout436.xml"/><Relationship Id="rId43" Type="http://schemas.openxmlformats.org/officeDocument/2006/relationships/slideLayout" Target="../slideLayouts/slideLayout444.xml"/><Relationship Id="rId48" Type="http://schemas.openxmlformats.org/officeDocument/2006/relationships/slideLayout" Target="../slideLayouts/slideLayout449.xml"/><Relationship Id="rId56" Type="http://schemas.openxmlformats.org/officeDocument/2006/relationships/slideLayout" Target="../slideLayouts/slideLayout457.xml"/><Relationship Id="rId8" Type="http://schemas.openxmlformats.org/officeDocument/2006/relationships/slideLayout" Target="../slideLayouts/slideLayout409.xml"/><Relationship Id="rId51" Type="http://schemas.openxmlformats.org/officeDocument/2006/relationships/slideLayout" Target="../slideLayouts/slideLayout452.xml"/><Relationship Id="rId3" Type="http://schemas.openxmlformats.org/officeDocument/2006/relationships/slideLayout" Target="../slideLayouts/slideLayout404.xml"/><Relationship Id="rId12" Type="http://schemas.openxmlformats.org/officeDocument/2006/relationships/slideLayout" Target="../slideLayouts/slideLayout413.xml"/><Relationship Id="rId17" Type="http://schemas.openxmlformats.org/officeDocument/2006/relationships/slideLayout" Target="../slideLayouts/slideLayout418.xml"/><Relationship Id="rId25" Type="http://schemas.openxmlformats.org/officeDocument/2006/relationships/slideLayout" Target="../slideLayouts/slideLayout426.xml"/><Relationship Id="rId33" Type="http://schemas.openxmlformats.org/officeDocument/2006/relationships/slideLayout" Target="../slideLayouts/slideLayout434.xml"/><Relationship Id="rId38" Type="http://schemas.openxmlformats.org/officeDocument/2006/relationships/slideLayout" Target="../slideLayouts/slideLayout439.xml"/><Relationship Id="rId46" Type="http://schemas.openxmlformats.org/officeDocument/2006/relationships/slideLayout" Target="../slideLayouts/slideLayout447.xml"/><Relationship Id="rId59" Type="http://schemas.openxmlformats.org/officeDocument/2006/relationships/slideLayout" Target="../slideLayouts/slideLayout460.xml"/><Relationship Id="rId20" Type="http://schemas.openxmlformats.org/officeDocument/2006/relationships/slideLayout" Target="../slideLayouts/slideLayout421.xml"/><Relationship Id="rId41" Type="http://schemas.openxmlformats.org/officeDocument/2006/relationships/slideLayout" Target="../slideLayouts/slideLayout442.xml"/><Relationship Id="rId54" Type="http://schemas.openxmlformats.org/officeDocument/2006/relationships/slideLayout" Target="../slideLayouts/slideLayout455.xml"/><Relationship Id="rId62" Type="http://schemas.openxmlformats.org/officeDocument/2006/relationships/image" Target="../media/image43.png"/><Relationship Id="rId1" Type="http://schemas.openxmlformats.org/officeDocument/2006/relationships/slideLayout" Target="../slideLayouts/slideLayout402.xml"/><Relationship Id="rId6" Type="http://schemas.openxmlformats.org/officeDocument/2006/relationships/slideLayout" Target="../slideLayouts/slideLayout407.xml"/><Relationship Id="rId15" Type="http://schemas.openxmlformats.org/officeDocument/2006/relationships/slideLayout" Target="../slideLayouts/slideLayout416.xml"/><Relationship Id="rId23" Type="http://schemas.openxmlformats.org/officeDocument/2006/relationships/slideLayout" Target="../slideLayouts/slideLayout424.xml"/><Relationship Id="rId28" Type="http://schemas.openxmlformats.org/officeDocument/2006/relationships/slideLayout" Target="../slideLayouts/slideLayout429.xml"/><Relationship Id="rId36" Type="http://schemas.openxmlformats.org/officeDocument/2006/relationships/slideLayout" Target="../slideLayouts/slideLayout437.xml"/><Relationship Id="rId49" Type="http://schemas.openxmlformats.org/officeDocument/2006/relationships/slideLayout" Target="../slideLayouts/slideLayout450.xml"/><Relationship Id="rId57" Type="http://schemas.openxmlformats.org/officeDocument/2006/relationships/slideLayout" Target="../slideLayouts/slideLayout458.xml"/><Relationship Id="rId10" Type="http://schemas.openxmlformats.org/officeDocument/2006/relationships/slideLayout" Target="../slideLayouts/slideLayout411.xml"/><Relationship Id="rId31" Type="http://schemas.openxmlformats.org/officeDocument/2006/relationships/slideLayout" Target="../slideLayouts/slideLayout432.xml"/><Relationship Id="rId44" Type="http://schemas.openxmlformats.org/officeDocument/2006/relationships/slideLayout" Target="../slideLayouts/slideLayout445.xml"/><Relationship Id="rId52" Type="http://schemas.openxmlformats.org/officeDocument/2006/relationships/slideLayout" Target="../slideLayouts/slideLayout453.xml"/><Relationship Id="rId60" Type="http://schemas.openxmlformats.org/officeDocument/2006/relationships/slideLayout" Target="../slideLayouts/slideLayout46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slideLayout" Target="../slideLayouts/slideLayout474.xml"/><Relationship Id="rId18" Type="http://schemas.openxmlformats.org/officeDocument/2006/relationships/theme" Target="../theme/theme18.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slideLayout" Target="../slideLayouts/slideLayout473.xml"/><Relationship Id="rId17" Type="http://schemas.openxmlformats.org/officeDocument/2006/relationships/slideLayout" Target="../slideLayouts/slideLayout478.xml"/><Relationship Id="rId2" Type="http://schemas.openxmlformats.org/officeDocument/2006/relationships/slideLayout" Target="../slideLayouts/slideLayout463.xml"/><Relationship Id="rId16" Type="http://schemas.openxmlformats.org/officeDocument/2006/relationships/slideLayout" Target="../slideLayouts/slideLayout477.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5" Type="http://schemas.openxmlformats.org/officeDocument/2006/relationships/slideLayout" Target="../slideLayouts/slideLayout476.xml"/><Relationship Id="rId10" Type="http://schemas.openxmlformats.org/officeDocument/2006/relationships/slideLayout" Target="../slideLayouts/slideLayout471.xml"/><Relationship Id="rId19" Type="http://schemas.openxmlformats.org/officeDocument/2006/relationships/image" Target="../media/image71.png"/><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slideLayout" Target="../slideLayouts/slideLayout4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2.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image" Target="../media/image4.jpeg"/><Relationship Id="rId5" Type="http://schemas.openxmlformats.org/officeDocument/2006/relationships/theme" Target="../theme/theme3.xml"/><Relationship Id="rId4"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image" Target="../media/image6.png"/><Relationship Id="rId5" Type="http://schemas.openxmlformats.org/officeDocument/2006/relationships/theme" Target="../theme/theme4.xml"/><Relationship Id="rId4"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image" Target="../media/image8.emf"/><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tags" Target="../tags/tag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theme" Target="../theme/theme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image" Target="../media/image9.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theme" Target="../theme/theme6.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47" Type="http://schemas.openxmlformats.org/officeDocument/2006/relationships/slideLayout" Target="../slideLayouts/slideLayout165.xml"/><Relationship Id="rId50" Type="http://schemas.openxmlformats.org/officeDocument/2006/relationships/slideLayout" Target="../slideLayouts/slideLayout168.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9" Type="http://schemas.openxmlformats.org/officeDocument/2006/relationships/slideLayout" Target="../slideLayouts/slideLayout147.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45" Type="http://schemas.openxmlformats.org/officeDocument/2006/relationships/slideLayout" Target="../slideLayouts/slideLayout163.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49" Type="http://schemas.openxmlformats.org/officeDocument/2006/relationships/slideLayout" Target="../slideLayouts/slideLayout167.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4" Type="http://schemas.openxmlformats.org/officeDocument/2006/relationships/slideLayout" Target="../slideLayouts/slideLayout162.xml"/><Relationship Id="rId52" Type="http://schemas.openxmlformats.org/officeDocument/2006/relationships/image" Target="../media/image1.png"/><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slideLayout" Target="../slideLayouts/slideLayout161.xml"/><Relationship Id="rId48" Type="http://schemas.openxmlformats.org/officeDocument/2006/relationships/slideLayout" Target="../slideLayouts/slideLayout166.xml"/><Relationship Id="rId8" Type="http://schemas.openxmlformats.org/officeDocument/2006/relationships/slideLayout" Target="../slideLayouts/slideLayout126.xml"/><Relationship Id="rId51" Type="http://schemas.openxmlformats.org/officeDocument/2006/relationships/theme" Target="../theme/theme7.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 Id="rId46" Type="http://schemas.openxmlformats.org/officeDocument/2006/relationships/slideLayout" Target="../slideLayouts/slideLayout164.xml"/><Relationship Id="rId20" Type="http://schemas.openxmlformats.org/officeDocument/2006/relationships/slideLayout" Target="../slideLayouts/slideLayout138.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image" Target="../media/image14.jpeg"/><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theme" Target="../theme/theme8.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image" Target="../media/image17.pn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theme" Target="../theme/theme9.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19" Type="http://schemas.openxmlformats.org/officeDocument/2006/relationships/image" Target="../media/image18.jpeg"/><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52"/>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 id="2147485935" r:id="rId26"/>
    <p:sldLayoutId id="2147485936" r:id="rId27"/>
    <p:sldLayoutId id="2147485937" r:id="rId28"/>
    <p:sldLayoutId id="2147485938" r:id="rId29"/>
    <p:sldLayoutId id="2147485939" r:id="rId30"/>
    <p:sldLayoutId id="2147485940" r:id="rId31"/>
    <p:sldLayoutId id="2147485941" r:id="rId32"/>
    <p:sldLayoutId id="2147485942" r:id="rId33"/>
    <p:sldLayoutId id="2147485943" r:id="rId34"/>
    <p:sldLayoutId id="2147485944" r:id="rId35"/>
    <p:sldLayoutId id="2147485945" r:id="rId36"/>
    <p:sldLayoutId id="2147485946" r:id="rId37"/>
    <p:sldLayoutId id="2147485947" r:id="rId38"/>
    <p:sldLayoutId id="2147485948" r:id="rId39"/>
    <p:sldLayoutId id="2147485949" r:id="rId40"/>
    <p:sldLayoutId id="2147485950" r:id="rId41"/>
    <p:sldLayoutId id="2147485951" r:id="rId42"/>
    <p:sldLayoutId id="2147485952" r:id="rId43"/>
    <p:sldLayoutId id="2147485953" r:id="rId44"/>
    <p:sldLayoutId id="2147485954" r:id="rId45"/>
    <p:sldLayoutId id="2147485955" r:id="rId46"/>
    <p:sldLayoutId id="2147485956" r:id="rId47"/>
    <p:sldLayoutId id="2147485957" r:id="rId48"/>
    <p:sldLayoutId id="2147485958" r:id="rId49"/>
    <p:sldLayoutId id="2147485959" r:id="rId5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8E196-8021-BA47-72F2-06A41A42DBF2}"/>
              </a:ext>
            </a:extLst>
          </p:cNvPr>
          <p:cNvSpPr>
            <a:spLocks noGrp="1"/>
          </p:cNvSpPr>
          <p:nvPr>
            <p:ph type="title"/>
          </p:nvPr>
        </p:nvSpPr>
        <p:spPr>
          <a:xfrm>
            <a:off x="407989" y="407760"/>
            <a:ext cx="11376024" cy="941832"/>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3CC75C-6B6B-F5E3-9A8A-DB2AB86797FC}"/>
              </a:ext>
            </a:extLst>
          </p:cNvPr>
          <p:cNvSpPr>
            <a:spLocks noGrp="1"/>
          </p:cNvSpPr>
          <p:nvPr>
            <p:ph type="body" idx="1"/>
          </p:nvPr>
        </p:nvSpPr>
        <p:spPr>
          <a:xfrm>
            <a:off x="407989" y="1664208"/>
            <a:ext cx="11376024" cy="417779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4">
            <a:extLst>
              <a:ext uri="{FF2B5EF4-FFF2-40B4-BE49-F238E27FC236}">
                <a16:creationId xmlns:a16="http://schemas.microsoft.com/office/drawing/2014/main" id="{D9DAEA6C-35C6-A3B0-6A1E-0916B0E72151}"/>
              </a:ext>
            </a:extLst>
          </p:cNvPr>
          <p:cNvSpPr>
            <a:spLocks noGrp="1"/>
          </p:cNvSpPr>
          <p:nvPr>
            <p:ph type="ftr" sz="quarter" idx="3"/>
          </p:nvPr>
        </p:nvSpPr>
        <p:spPr>
          <a:xfrm>
            <a:off x="407988" y="5928712"/>
            <a:ext cx="10212973" cy="701384"/>
          </a:xfrm>
          <a:prstGeom prst="rect">
            <a:avLst/>
          </a:prstGeom>
        </p:spPr>
        <p:txBody>
          <a:bodyPr vert="horz" lIns="0" tIns="0" rIns="0" bIns="0" rtlCol="0" anchor="b">
            <a:noAutofit/>
          </a:bodyPr>
          <a:lstStyle>
            <a:lvl1pPr algn="l">
              <a:lnSpc>
                <a:spcPct val="90000"/>
              </a:lnSpc>
              <a:defRPr sz="800">
                <a:solidFill>
                  <a:schemeClr val="tx1"/>
                </a:solidFill>
              </a:defRPr>
            </a:lvl1pPr>
          </a:lstStyle>
          <a:p>
            <a:r>
              <a:rPr lang="en-US"/>
              <a:t>Footer</a:t>
            </a:r>
          </a:p>
        </p:txBody>
      </p:sp>
      <p:grpSp>
        <p:nvGrpSpPr>
          <p:cNvPr id="9" name="Group 8">
            <a:extLst>
              <a:ext uri="{FF2B5EF4-FFF2-40B4-BE49-F238E27FC236}">
                <a16:creationId xmlns:a16="http://schemas.microsoft.com/office/drawing/2014/main" id="{4818A10E-DAC3-199B-289C-2B76B0834965}"/>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13A465B0-9A57-4381-9838-5677F7E1FC86}"/>
                </a:ext>
              </a:extLst>
            </p:cNvPr>
            <p:cNvPicPr>
              <a:picLocks noChangeAspect="1"/>
            </p:cNvPicPr>
            <p:nvPr userDrawn="1"/>
          </p:nvPicPr>
          <p:blipFill>
            <a:blip r:embed="rId18"/>
            <a:srcRect/>
            <a:stretch/>
          </p:blipFill>
          <p:spPr>
            <a:xfrm>
              <a:off x="16068190" y="9227649"/>
              <a:ext cx="2219810" cy="1048234"/>
            </a:xfrm>
            <a:prstGeom prst="rect">
              <a:avLst/>
            </a:prstGeom>
          </p:spPr>
        </p:pic>
        <p:pic>
          <p:nvPicPr>
            <p:cNvPr id="11" name="Picture 10" descr="A logo for esm&#10;&#10;AI-generated content may be incorrect.">
              <a:extLst>
                <a:ext uri="{FF2B5EF4-FFF2-40B4-BE49-F238E27FC236}">
                  <a16:creationId xmlns:a16="http://schemas.microsoft.com/office/drawing/2014/main" id="{B30E76B5-0B99-1BBE-4FBD-27B3EBC51447}"/>
                </a:ext>
              </a:extLst>
            </p:cNvPr>
            <p:cNvPicPr>
              <a:picLocks noChangeAspect="1"/>
            </p:cNvPicPr>
            <p:nvPr userDrawn="1"/>
          </p:nvPicPr>
          <p:blipFill>
            <a:blip r:embed="rId19"/>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391948223"/>
      </p:ext>
    </p:extLst>
  </p:cSld>
  <p:clrMap bg1="lt1" tx1="dk1" bg2="lt2" tx2="dk2" accent1="accent1" accent2="accent2" accent3="accent3" accent4="accent4" accent5="accent5" accent6="accent6" hlink="hlink" folHlink="folHlink"/>
  <p:sldLayoutIdLst>
    <p:sldLayoutId id="2147486382" r:id="rId1"/>
    <p:sldLayoutId id="2147486383" r:id="rId2"/>
    <p:sldLayoutId id="2147486384" r:id="rId3"/>
    <p:sldLayoutId id="2147486385" r:id="rId4"/>
    <p:sldLayoutId id="2147486386" r:id="rId5"/>
    <p:sldLayoutId id="2147486387" r:id="rId6"/>
    <p:sldLayoutId id="2147486388" r:id="rId7"/>
    <p:sldLayoutId id="2147486389" r:id="rId8"/>
    <p:sldLayoutId id="2147486390" r:id="rId9"/>
    <p:sldLayoutId id="2147486391" r:id="rId10"/>
    <p:sldLayoutId id="2147486392" r:id="rId11"/>
    <p:sldLayoutId id="2147486393" r:id="rId12"/>
    <p:sldLayoutId id="2147486394" r:id="rId13"/>
    <p:sldLayoutId id="2147486395" r:id="rId14"/>
    <p:sldLayoutId id="2147486396" r:id="rId15"/>
    <p:sldLayoutId id="2147486397" r:id="rId16"/>
  </p:sldLayoutIdLst>
  <p:hf sldNum="0" hdr="0" dt="0"/>
  <p:txStyles>
    <p:titleStyle>
      <a:lvl1pPr algn="l" defTabSz="609630" rtl="0" eaLnBrk="1" latinLnBrk="0" hangingPunct="1">
        <a:spcBef>
          <a:spcPct val="0"/>
        </a:spcBef>
        <a:buNone/>
        <a:defRPr sz="3200" b="1" kern="1200">
          <a:solidFill>
            <a:schemeClr val="tx1"/>
          </a:solidFill>
          <a:latin typeface="Arial Narrow" panose="020B0606020202030204"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1pPr>
      <a:lvl2pPr marL="495325" indent="-190510"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2pPr>
      <a:lvl3pPr marL="762038"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3pPr>
      <a:lvl4pPr marL="1066853"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4pPr>
      <a:lvl5pPr marL="1371669"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7423">
          <p15:clr>
            <a:srgbClr val="F26B43"/>
          </p15:clr>
        </p15:guide>
        <p15:guide id="3" orient="horz" pos="935">
          <p15:clr>
            <a:srgbClr val="F26B43"/>
          </p15:clr>
        </p15:guide>
        <p15:guide id="4" pos="25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31" y="6238560"/>
            <a:ext cx="1219803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3637391293"/>
      </p:ext>
    </p:extLst>
  </p:cSld>
  <p:clrMap bg1="lt1" tx1="dk1" bg2="lt2" tx2="dk2" accent1="accent1" accent2="accent2" accent3="accent3" accent4="accent4" accent5="accent5" accent6="accent6" hlink="hlink" folHlink="folHlink"/>
  <p:sldLayoutIdLst>
    <p:sldLayoutId id="2147486399" r:id="rId1"/>
    <p:sldLayoutId id="2147486400" r:id="rId2"/>
    <p:sldLayoutId id="2147486401" r:id="rId3"/>
    <p:sldLayoutId id="2147486402" r:id="rId4"/>
    <p:sldLayoutId id="2147486403" r:id="rId5"/>
    <p:sldLayoutId id="2147486405" r:id="rId6"/>
    <p:sldLayoutId id="2147486406" r:id="rId7"/>
    <p:sldLayoutId id="2147486407" r:id="rId8"/>
    <p:sldLayoutId id="2147486408" r:id="rId9"/>
    <p:sldLayoutId id="2147486410" r:id="rId10"/>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0"/>
            <a:ext cx="11429999" cy="1219200"/>
          </a:xfrm>
          <a:prstGeom prst="rect">
            <a:avLst/>
          </a:prstGeom>
        </p:spPr>
        <p:txBody>
          <a:bodyPr vert="horz" lIns="0" tIns="0" rIns="0" bIns="0" rtlCol="0" anchor="b" anchorCtr="0">
            <a:noAutofit/>
          </a:bodyPr>
          <a:lstStyle/>
          <a:p>
            <a:r>
              <a:rPr lang="en-US" dirty="0"/>
              <a:t>Click to edit Master title style</a:t>
            </a:r>
          </a:p>
        </p:txBody>
      </p:sp>
      <p:sp>
        <p:nvSpPr>
          <p:cNvPr id="4" name="Text Placeholder 3"/>
          <p:cNvSpPr>
            <a:spLocks noGrp="1"/>
          </p:cNvSpPr>
          <p:nvPr>
            <p:ph type="body" idx="1"/>
          </p:nvPr>
        </p:nvSpPr>
        <p:spPr>
          <a:xfrm>
            <a:off x="381000" y="1597152"/>
            <a:ext cx="11430000" cy="442569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a:extLst>
              <a:ext uri="{FF2B5EF4-FFF2-40B4-BE49-F238E27FC236}">
                <a16:creationId xmlns:a16="http://schemas.microsoft.com/office/drawing/2014/main" id="{654D6411-2672-74F0-03F9-CDC4DD79F797}"/>
              </a:ext>
            </a:extLst>
          </p:cNvPr>
          <p:cNvSpPr>
            <a:spLocks noGrp="1"/>
          </p:cNvSpPr>
          <p:nvPr>
            <p:ph type="ftr" sz="quarter" idx="3"/>
          </p:nvPr>
        </p:nvSpPr>
        <p:spPr>
          <a:xfrm>
            <a:off x="-2" y="6464058"/>
            <a:ext cx="12192001" cy="389581"/>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pic>
        <p:nvPicPr>
          <p:cNvPr id="3" name="Picture 2" descr="A logo with colorful letters&#10;&#10;Description automatically generated with medium confidence">
            <a:extLst>
              <a:ext uri="{FF2B5EF4-FFF2-40B4-BE49-F238E27FC236}">
                <a16:creationId xmlns:a16="http://schemas.microsoft.com/office/drawing/2014/main" id="{B56F43DD-85F9-4651-A5C3-21CC6C05AAEC}"/>
              </a:ext>
            </a:extLst>
          </p:cNvPr>
          <p:cNvPicPr>
            <a:picLocks noChangeAspect="1"/>
          </p:cNvPicPr>
          <p:nvPr userDrawn="1"/>
        </p:nvPicPr>
        <p:blipFill>
          <a:blip r:embed="rId15"/>
          <a:stretch>
            <a:fillRect/>
          </a:stretch>
        </p:blipFill>
        <p:spPr>
          <a:xfrm>
            <a:off x="9997439" y="6100627"/>
            <a:ext cx="2194560" cy="757373"/>
          </a:xfrm>
          <a:prstGeom prst="rect">
            <a:avLst/>
          </a:prstGeom>
        </p:spPr>
      </p:pic>
    </p:spTree>
    <p:extLst>
      <p:ext uri="{BB962C8B-B14F-4D97-AF65-F5344CB8AC3E}">
        <p14:creationId xmlns:p14="http://schemas.microsoft.com/office/powerpoint/2010/main" val="1701797382"/>
      </p:ext>
    </p:extLst>
  </p:cSld>
  <p:clrMap bg1="lt1" tx1="dk1" bg2="lt2" tx2="dk2" accent1="accent1" accent2="accent2" accent3="accent3" accent4="accent4" accent5="accent5" accent6="accent6" hlink="hlink" folHlink="folHlink"/>
  <p:sldLayoutIdLst>
    <p:sldLayoutId id="2147486470" r:id="rId1"/>
    <p:sldLayoutId id="2147486471" r:id="rId2"/>
    <p:sldLayoutId id="2147486472" r:id="rId3"/>
    <p:sldLayoutId id="2147486473" r:id="rId4"/>
    <p:sldLayoutId id="2147486474" r:id="rId5"/>
    <p:sldLayoutId id="2147486475" r:id="rId6"/>
    <p:sldLayoutId id="2147486476" r:id="rId7"/>
    <p:sldLayoutId id="2147486477" r:id="rId8"/>
    <p:sldLayoutId id="2147486478" r:id="rId9"/>
    <p:sldLayoutId id="2147486479" r:id="rId10"/>
    <p:sldLayoutId id="2147486481" r:id="rId11"/>
    <p:sldLayoutId id="2147486483" r:id="rId12"/>
    <p:sldLayoutId id="2147486484" r:id="rId13"/>
  </p:sldLayoutIdLst>
  <p:hf hdr="0" dt="0"/>
  <p:txStyles>
    <p:titleStyle>
      <a:lvl1pPr algn="l" defTabSz="457250" rtl="0" eaLnBrk="1" latinLnBrk="0" hangingPunct="1">
        <a:lnSpc>
          <a:spcPct val="90000"/>
        </a:lnSpc>
        <a:spcBef>
          <a:spcPct val="0"/>
        </a:spcBef>
        <a:buNone/>
        <a:defRPr sz="3200" b="0" kern="600" spc="51">
          <a:solidFill>
            <a:schemeClr val="tx1"/>
          </a:solidFill>
          <a:effectLst/>
          <a:latin typeface="Arial" panose="020B0604020202020204" pitchFamily="34" charset="0"/>
          <a:ea typeface="+mj-ea"/>
          <a:cs typeface="Arial" panose="020B0604020202020204" pitchFamily="34" charset="0"/>
        </a:defRPr>
      </a:lvl1pPr>
    </p:titleStyle>
    <p:bodyStyle>
      <a:lvl1pPr marL="225425" indent="-225425" algn="l" defTabSz="457250" rtl="0" eaLnBrk="1" latinLnBrk="0" hangingPunct="1">
        <a:lnSpc>
          <a:spcPct val="100000"/>
        </a:lnSpc>
        <a:spcBef>
          <a:spcPts val="0"/>
        </a:spcBef>
        <a:buClr>
          <a:schemeClr val="bg2"/>
        </a:buClr>
        <a:buSzPct val="95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1pPr>
      <a:lvl2pPr marL="517525" indent="-284163" algn="l" defTabSz="457250" rtl="0" eaLnBrk="1" latinLnBrk="0" hangingPunct="1">
        <a:lnSpc>
          <a:spcPct val="100000"/>
        </a:lnSpc>
        <a:spcBef>
          <a:spcPts val="0"/>
        </a:spcBef>
        <a:buClr>
          <a:schemeClr val="bg2"/>
        </a:buClr>
        <a:buSzPct val="100000"/>
        <a:buFont typeface="Arial Narrow" panose="020B0606020202030204" pitchFamily="34" charset="0"/>
        <a:buChar char="–"/>
        <a:defRPr sz="2200" kern="600" spc="31">
          <a:solidFill>
            <a:srgbClr val="000000"/>
          </a:solidFill>
          <a:latin typeface="Arial" panose="020B0604020202020204" pitchFamily="34" charset="0"/>
          <a:ea typeface="+mn-ea"/>
          <a:cs typeface="Arial" panose="020B0604020202020204" pitchFamily="34" charset="0"/>
        </a:defRPr>
      </a:lvl2pPr>
      <a:lvl3pPr marL="738188" indent="-220663" algn="l" defTabSz="457250" rtl="0" eaLnBrk="1" latinLnBrk="0" hangingPunct="1">
        <a:lnSpc>
          <a:spcPct val="100000"/>
        </a:lnSpc>
        <a:spcBef>
          <a:spcPts val="0"/>
        </a:spcBef>
        <a:buClr>
          <a:schemeClr val="bg2"/>
        </a:buClr>
        <a:buSzPct val="95000"/>
        <a:buFont typeface="Wingdings" panose="05000000000000000000" pitchFamily="2" charset="2"/>
        <a:buChar char="§"/>
        <a:defRPr sz="2200" kern="600" spc="31">
          <a:solidFill>
            <a:srgbClr val="000000"/>
          </a:solidFill>
          <a:latin typeface="Arial" panose="020B0604020202020204" pitchFamily="34" charset="0"/>
          <a:ea typeface="+mn-ea"/>
          <a:cs typeface="Arial" panose="020B0604020202020204" pitchFamily="34" charset="0"/>
        </a:defRPr>
      </a:lvl3pPr>
      <a:lvl4pPr marL="1025525" indent="-222250" algn="l" defTabSz="457250" rtl="0" eaLnBrk="1" latinLnBrk="0" hangingPunct="1">
        <a:lnSpc>
          <a:spcPct val="100000"/>
        </a:lnSpc>
        <a:spcBef>
          <a:spcPts val="0"/>
        </a:spcBef>
        <a:buClr>
          <a:schemeClr val="bg2"/>
        </a:buClr>
        <a:buSzPct val="100000"/>
        <a:buFont typeface="Arial Narrow" panose="020B0606020202030204" pitchFamily="34" charset="0"/>
        <a:buChar char="–"/>
        <a:tabLst/>
        <a:defRPr sz="2200" kern="600" spc="31">
          <a:solidFill>
            <a:srgbClr val="000000"/>
          </a:solidFill>
          <a:latin typeface="Arial" panose="020B0604020202020204" pitchFamily="34" charset="0"/>
          <a:ea typeface="+mn-ea"/>
          <a:cs typeface="Arial" panose="020B0604020202020204" pitchFamily="34" charset="0"/>
        </a:defRPr>
      </a:lvl4pPr>
      <a:lvl5pPr marL="1255713" indent="-165100" algn="l" defTabSz="457250" rtl="0" eaLnBrk="1" latinLnBrk="0" hangingPunct="1">
        <a:lnSpc>
          <a:spcPct val="100000"/>
        </a:lnSpc>
        <a:spcBef>
          <a:spcPts val="0"/>
        </a:spcBef>
        <a:buClr>
          <a:schemeClr val="bg2"/>
        </a:buClr>
        <a:buSzPct val="90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p15:clr>
            <a:srgbClr val="F26B43"/>
          </p15:clr>
        </p15:guide>
        <p15:guide id="8" orient="horz" pos="192">
          <p15:clr>
            <a:srgbClr val="F26B43"/>
          </p15:clr>
        </p15:guide>
        <p15:guide id="9" pos="240">
          <p15:clr>
            <a:srgbClr val="F26B43"/>
          </p15:clr>
        </p15:guide>
        <p15:guide id="10" pos="7440">
          <p15:clr>
            <a:srgbClr val="F26B43"/>
          </p15:clr>
        </p15:guide>
        <p15:guide id="11" orient="horz" pos="1008">
          <p15:clr>
            <a:srgbClr val="F26B43"/>
          </p15:clr>
        </p15:guide>
        <p15:guide id="12" orient="horz" pos="768">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B60C43DA-1A5C-A446-A959-2598C0B24E77}"/>
              </a:ext>
            </a:extLst>
          </p:cNvPr>
          <p:cNvSpPr>
            <a:spLocks noGrp="1" noChangeArrowheads="1"/>
          </p:cNvSpPr>
          <p:nvPr>
            <p:ph type="body" idx="1"/>
          </p:nvPr>
        </p:nvSpPr>
        <p:spPr bwMode="auto">
          <a:xfrm>
            <a:off x="607997" y="1114750"/>
            <a:ext cx="11071946" cy="172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7648" rIns="0" bIns="97648" numCol="1" anchor="t" anchorCtr="0" compatLnSpc="1">
            <a:prstTxWarp prst="textNoShape">
              <a:avLst/>
            </a:prstTxWarp>
            <a:spAutoFit/>
          </a:bodyPr>
          <a:lstStyle/>
          <a:p>
            <a:pPr lvl="0"/>
            <a:r>
              <a:rPr lang="en-US" altLang="en-US" dirty="0"/>
              <a:t>Level 1</a:t>
            </a:r>
          </a:p>
          <a:p>
            <a:pPr lvl="1"/>
            <a:r>
              <a:rPr lang="en-US" altLang="en-US" dirty="0"/>
              <a:t>Level two</a:t>
            </a:r>
          </a:p>
          <a:p>
            <a:pPr lvl="2"/>
            <a:r>
              <a:rPr lang="en-US" altLang="en-US" dirty="0"/>
              <a:t>Level three</a:t>
            </a:r>
          </a:p>
          <a:p>
            <a:pPr lvl="3"/>
            <a:r>
              <a:rPr lang="en-US" altLang="en-US" dirty="0"/>
              <a:t>Level four</a:t>
            </a:r>
          </a:p>
          <a:p>
            <a:pPr lvl="4"/>
            <a:r>
              <a:rPr lang="en-US" altLang="en-US" dirty="0"/>
              <a:t>Level five</a:t>
            </a:r>
          </a:p>
        </p:txBody>
      </p:sp>
      <p:sp>
        <p:nvSpPr>
          <p:cNvPr id="2" name="Rectangle 6">
            <a:extLst>
              <a:ext uri="{FF2B5EF4-FFF2-40B4-BE49-F238E27FC236}">
                <a16:creationId xmlns:a16="http://schemas.microsoft.com/office/drawing/2014/main" id="{425B6A2B-1598-5242-AF8F-0A570BD4E3F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
        <p:nvSpPr>
          <p:cNvPr id="1032" name="Rectangle 8">
            <a:extLst>
              <a:ext uri="{FF2B5EF4-FFF2-40B4-BE49-F238E27FC236}">
                <a16:creationId xmlns:a16="http://schemas.microsoft.com/office/drawing/2014/main" id="{26F14E00-C21C-8644-9056-518E0CF27DF9}"/>
              </a:ext>
            </a:extLst>
          </p:cNvPr>
          <p:cNvSpPr>
            <a:spLocks noChangeArrowheads="1"/>
          </p:cNvSpPr>
          <p:nvPr/>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46" name="Rectangle 45">
            <a:extLst>
              <a:ext uri="{FF2B5EF4-FFF2-40B4-BE49-F238E27FC236}">
                <a16:creationId xmlns:a16="http://schemas.microsoft.com/office/drawing/2014/main" id="{54EFA743-63F0-4B47-A850-8785F92E96BE}"/>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7" name="Rectangle 46">
            <a:extLst>
              <a:ext uri="{FF2B5EF4-FFF2-40B4-BE49-F238E27FC236}">
                <a16:creationId xmlns:a16="http://schemas.microsoft.com/office/drawing/2014/main" id="{C7E024AA-066E-4A4F-81B6-327E570F3A29}"/>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8" name="Rectangle 47">
            <a:extLst>
              <a:ext uri="{FF2B5EF4-FFF2-40B4-BE49-F238E27FC236}">
                <a16:creationId xmlns:a16="http://schemas.microsoft.com/office/drawing/2014/main" id="{DFBC9060-1F5C-B745-BC70-10DC006B7B24}"/>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9" name="Rectangle 48">
            <a:extLst>
              <a:ext uri="{FF2B5EF4-FFF2-40B4-BE49-F238E27FC236}">
                <a16:creationId xmlns:a16="http://schemas.microsoft.com/office/drawing/2014/main" id="{AF40AAF1-9FC3-A148-A6CA-B55E87F31084}"/>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4DF1E222-1CF9-494E-BF97-A196FF2A6BAA}"/>
              </a:ext>
            </a:extLst>
          </p:cNvPr>
          <p:cNvPicPr>
            <a:picLocks noChangeAspect="1"/>
          </p:cNvPicPr>
          <p:nvPr userDrawn="1"/>
        </p:nvPicPr>
        <p:blipFill>
          <a:blip r:embed="rId21">
            <a:extLst>
              <a:ext uri="{28A0092B-C50C-407E-A947-70E740481C1C}">
                <a14:useLocalDpi xmlns:a14="http://schemas.microsoft.com/office/drawing/2010/main" val="0"/>
              </a:ext>
            </a:extLst>
          </a:blip>
          <a:srcRect t="-1" r="-42045" b="-52958"/>
          <a:stretch>
            <a:fillRect/>
          </a:stretch>
        </p:blipFill>
        <p:spPr>
          <a:xfrm>
            <a:off x="9489756" y="6275261"/>
            <a:ext cx="2702244" cy="595720"/>
          </a:xfrm>
          <a:prstGeom prst="rect">
            <a:avLst/>
          </a:prstGeom>
        </p:spPr>
      </p:pic>
    </p:spTree>
    <p:extLst>
      <p:ext uri="{BB962C8B-B14F-4D97-AF65-F5344CB8AC3E}">
        <p14:creationId xmlns:p14="http://schemas.microsoft.com/office/powerpoint/2010/main" val="2784073853"/>
      </p:ext>
    </p:extLst>
  </p:cSld>
  <p:clrMap bg1="lt1" tx1="dk1" bg2="lt2" tx2="dk2" accent1="accent1" accent2="accent2" accent3="accent3" accent4="accent4" accent5="accent5" accent6="accent6" hlink="hlink" folHlink="folHlink"/>
  <p:sldLayoutIdLst>
    <p:sldLayoutId id="2147486569" r:id="rId1"/>
    <p:sldLayoutId id="2147486570" r:id="rId2"/>
    <p:sldLayoutId id="2147486571" r:id="rId3"/>
    <p:sldLayoutId id="2147486572" r:id="rId4"/>
    <p:sldLayoutId id="2147486573" r:id="rId5"/>
    <p:sldLayoutId id="2147486574" r:id="rId6"/>
    <p:sldLayoutId id="2147486575" r:id="rId7"/>
    <p:sldLayoutId id="2147486576" r:id="rId8"/>
    <p:sldLayoutId id="2147486577" r:id="rId9"/>
    <p:sldLayoutId id="2147486578" r:id="rId10"/>
    <p:sldLayoutId id="2147486579" r:id="rId11"/>
    <p:sldLayoutId id="2147486580" r:id="rId12"/>
    <p:sldLayoutId id="2147486581" r:id="rId13"/>
    <p:sldLayoutId id="2147486582" r:id="rId14"/>
    <p:sldLayoutId id="2147486583" r:id="rId15"/>
    <p:sldLayoutId id="2147486584" r:id="rId16"/>
    <p:sldLayoutId id="2147486585" r:id="rId17"/>
    <p:sldLayoutId id="2147486586" r:id="rId18"/>
    <p:sldLayoutId id="2147486587" r:id="rId19"/>
  </p:sldLayoutIdLst>
  <p:txStyles>
    <p:titleStyle>
      <a:lvl1pPr algn="l" defTabSz="969963" rtl="0" eaLnBrk="0" fontAlgn="base" hangingPunct="0">
        <a:spcBef>
          <a:spcPct val="0"/>
        </a:spcBef>
        <a:spcAft>
          <a:spcPct val="0"/>
        </a:spcAft>
        <a:defRPr sz="3000" b="0" i="0" kern="1200">
          <a:solidFill>
            <a:schemeClr val="tx1"/>
          </a:solidFill>
          <a:latin typeface="Arial" panose="020B0604020202020204" pitchFamily="34" charset="0"/>
          <a:ea typeface="+mj-ea"/>
          <a:cs typeface="Arial" panose="020B0604020202020204" pitchFamily="34" charset="0"/>
        </a:defRPr>
      </a:lvl1pPr>
      <a:lvl2pPr algn="l" defTabSz="969963" rtl="0" eaLnBrk="0" fontAlgn="base" hangingPunct="0">
        <a:spcBef>
          <a:spcPct val="0"/>
        </a:spcBef>
        <a:spcAft>
          <a:spcPct val="0"/>
        </a:spcAft>
        <a:defRPr sz="3200" b="1">
          <a:solidFill>
            <a:srgbClr val="AA2B3E"/>
          </a:solidFill>
          <a:latin typeface="Arial" panose="020B0604020202020204" pitchFamily="34" charset="0"/>
        </a:defRPr>
      </a:lvl2pPr>
      <a:lvl3pPr algn="l" defTabSz="969963" rtl="0" eaLnBrk="0" fontAlgn="base" hangingPunct="0">
        <a:spcBef>
          <a:spcPct val="0"/>
        </a:spcBef>
        <a:spcAft>
          <a:spcPct val="0"/>
        </a:spcAft>
        <a:defRPr sz="3200" b="1">
          <a:solidFill>
            <a:srgbClr val="AA2B3E"/>
          </a:solidFill>
          <a:latin typeface="Arial" panose="020B0604020202020204" pitchFamily="34" charset="0"/>
        </a:defRPr>
      </a:lvl3pPr>
      <a:lvl4pPr algn="l" defTabSz="969963" rtl="0" eaLnBrk="0" fontAlgn="base" hangingPunct="0">
        <a:spcBef>
          <a:spcPct val="0"/>
        </a:spcBef>
        <a:spcAft>
          <a:spcPct val="0"/>
        </a:spcAft>
        <a:defRPr sz="3200" b="1">
          <a:solidFill>
            <a:srgbClr val="AA2B3E"/>
          </a:solidFill>
          <a:latin typeface="Arial" panose="020B0604020202020204" pitchFamily="34" charset="0"/>
        </a:defRPr>
      </a:lvl4pPr>
      <a:lvl5pPr algn="l" defTabSz="969963" rtl="0" eaLnBrk="0" fontAlgn="base" hangingPunct="0">
        <a:spcBef>
          <a:spcPct val="0"/>
        </a:spcBef>
        <a:spcAft>
          <a:spcPct val="0"/>
        </a:spcAft>
        <a:defRPr sz="3200" b="1">
          <a:solidFill>
            <a:srgbClr val="AA2B3E"/>
          </a:solidFill>
          <a:latin typeface="Arial" panose="020B0604020202020204" pitchFamily="34" charset="0"/>
        </a:defRPr>
      </a:lvl5pPr>
      <a:lvl6pPr marL="457200" algn="l" defTabSz="969963" rtl="0" eaLnBrk="0" fontAlgn="base" hangingPunct="0">
        <a:spcBef>
          <a:spcPct val="0"/>
        </a:spcBef>
        <a:spcAft>
          <a:spcPct val="0"/>
        </a:spcAft>
        <a:defRPr sz="3200" b="1">
          <a:solidFill>
            <a:srgbClr val="AA2B3E"/>
          </a:solidFill>
          <a:latin typeface="Arial" panose="020B0604020202020204" pitchFamily="34" charset="0"/>
        </a:defRPr>
      </a:lvl6pPr>
      <a:lvl7pPr marL="914400" algn="l" defTabSz="969963" rtl="0" eaLnBrk="0" fontAlgn="base" hangingPunct="0">
        <a:spcBef>
          <a:spcPct val="0"/>
        </a:spcBef>
        <a:spcAft>
          <a:spcPct val="0"/>
        </a:spcAft>
        <a:defRPr sz="3200" b="1">
          <a:solidFill>
            <a:srgbClr val="AA2B3E"/>
          </a:solidFill>
          <a:latin typeface="Arial" panose="020B0604020202020204" pitchFamily="34" charset="0"/>
        </a:defRPr>
      </a:lvl7pPr>
      <a:lvl8pPr marL="1371600" algn="l" defTabSz="969963" rtl="0" eaLnBrk="0" fontAlgn="base" hangingPunct="0">
        <a:spcBef>
          <a:spcPct val="0"/>
        </a:spcBef>
        <a:spcAft>
          <a:spcPct val="0"/>
        </a:spcAft>
        <a:defRPr sz="3200" b="1">
          <a:solidFill>
            <a:srgbClr val="AA2B3E"/>
          </a:solidFill>
          <a:latin typeface="Arial" panose="020B0604020202020204" pitchFamily="34" charset="0"/>
        </a:defRPr>
      </a:lvl8pPr>
      <a:lvl9pPr marL="1828800" algn="l" defTabSz="969963" rtl="0" eaLnBrk="0" fontAlgn="base" hangingPunct="0">
        <a:spcBef>
          <a:spcPct val="0"/>
        </a:spcBef>
        <a:spcAft>
          <a:spcPct val="0"/>
        </a:spcAft>
        <a:defRPr sz="3200" b="1">
          <a:solidFill>
            <a:srgbClr val="AA2B3E"/>
          </a:solidFill>
          <a:latin typeface="Arial" panose="020B0604020202020204" pitchFamily="34" charset="0"/>
        </a:defRPr>
      </a:lvl9pPr>
    </p:titleStyle>
    <p:bodyStyle>
      <a:lvl1pPr marL="242888" indent="-242888" algn="l" defTabSz="901700" rtl="0" eaLnBrk="0" fontAlgn="base" hangingPunct="0">
        <a:spcBef>
          <a:spcPts val="400"/>
        </a:spcBef>
        <a:spcAft>
          <a:spcPts val="200"/>
        </a:spcAft>
        <a:buClr>
          <a:schemeClr val="tx2"/>
        </a:buClr>
        <a:buSzPct val="120000"/>
        <a:buFont typeface="Lucida Grande" panose="020B0600040502020204" pitchFamily="34" charset="0"/>
        <a:buChar char="‣"/>
        <a:defRPr sz="2000" b="0" kern="1200">
          <a:solidFill>
            <a:schemeClr val="tx1"/>
          </a:solidFill>
          <a:latin typeface="+mn-lt"/>
          <a:ea typeface="+mn-ea"/>
          <a:cs typeface="+mn-cs"/>
        </a:defRPr>
      </a:lvl1pPr>
      <a:lvl2pPr marL="660400" indent="-303213" algn="l" defTabSz="901700" rtl="0" eaLnBrk="0" fontAlgn="base" hangingPunct="0">
        <a:spcBef>
          <a:spcPts val="200"/>
        </a:spcBef>
        <a:spcAft>
          <a:spcPts val="200"/>
        </a:spcAft>
        <a:buClr>
          <a:schemeClr val="tx1"/>
        </a:buClr>
        <a:buSzPct val="110000"/>
        <a:buFont typeface="Arial" panose="020B0604020202020204" pitchFamily="34" charset="0"/>
        <a:buChar char="•"/>
        <a:defRPr kern="1200">
          <a:solidFill>
            <a:schemeClr val="bg1">
              <a:lumMod val="50000"/>
            </a:schemeClr>
          </a:solidFill>
          <a:latin typeface="+mn-lt"/>
          <a:ea typeface="+mn-ea"/>
          <a:cs typeface="+mn-cs"/>
        </a:defRPr>
      </a:lvl2pPr>
      <a:lvl3pPr marL="1077913" indent="-303213" algn="l" defTabSz="901700" rtl="0" eaLnBrk="0" fontAlgn="base" hangingPunct="0">
        <a:spcBef>
          <a:spcPts val="200"/>
        </a:spcBef>
        <a:spcAft>
          <a:spcPts val="200"/>
        </a:spcAft>
        <a:buClr>
          <a:schemeClr val="accent1"/>
        </a:buClr>
        <a:buFont typeface="Arial" panose="020B0604020202020204" pitchFamily="34" charset="0"/>
        <a:buChar char="–"/>
        <a:defRPr sz="1600" b="0" kern="1200">
          <a:solidFill>
            <a:schemeClr val="bg1">
              <a:lumMod val="50000"/>
            </a:schemeClr>
          </a:solidFill>
          <a:latin typeface="+mn-lt"/>
          <a:ea typeface="+mn-ea"/>
          <a:cs typeface="+mn-cs"/>
        </a:defRPr>
      </a:lvl3pPr>
      <a:lvl4pPr marL="1438275" indent="-246063" algn="l" defTabSz="901700" rtl="0" eaLnBrk="0" fontAlgn="base" hangingPunct="0">
        <a:spcBef>
          <a:spcPts val="200"/>
        </a:spcBef>
        <a:spcAft>
          <a:spcPts val="200"/>
        </a:spcAft>
        <a:buClr>
          <a:schemeClr val="tx2"/>
        </a:buClr>
        <a:buFont typeface="Arial" panose="020B0604020202020204" pitchFamily="34" charset="0"/>
        <a:buChar char="•"/>
        <a:defRPr sz="1600" kern="1200">
          <a:solidFill>
            <a:schemeClr val="bg1">
              <a:lumMod val="50000"/>
            </a:schemeClr>
          </a:solidFill>
          <a:latin typeface="+mn-lt"/>
          <a:ea typeface="+mn-ea"/>
          <a:cs typeface="+mn-cs"/>
        </a:defRPr>
      </a:lvl4pPr>
      <a:lvl5pPr marL="1795463" indent="-242888" algn="l" defTabSz="901700" rtl="0" eaLnBrk="0" fontAlgn="base" hangingPunct="0">
        <a:spcBef>
          <a:spcPts val="200"/>
        </a:spcBef>
        <a:spcAft>
          <a:spcPts val="200"/>
        </a:spcAft>
        <a:buClr>
          <a:schemeClr val="tx2"/>
        </a:buClr>
        <a:buFont typeface="Franklin Gothic Book" panose="020B05030201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89280494"/>
      </p:ext>
    </p:extLst>
  </p:cSld>
  <p:clrMap bg1="lt1" tx1="dk1" bg2="lt2" tx2="dk2" accent1="accent1" accent2="accent2" accent3="accent3" accent4="accent4" accent5="accent5" accent6="accent6" hlink="hlink" folHlink="folHlink"/>
  <p:sldLayoutIdLst>
    <p:sldLayoutId id="2147486607" r:id="rId1"/>
    <p:sldLayoutId id="2147486608" r:id="rId2"/>
    <p:sldLayoutId id="2147486609" r:id="rId3"/>
    <p:sldLayoutId id="2147486610" r:id="rId4"/>
    <p:sldLayoutId id="2147486611" r:id="rId5"/>
    <p:sldLayoutId id="2147486612" r:id="rId6"/>
    <p:sldLayoutId id="2147486613" r:id="rId7"/>
    <p:sldLayoutId id="2147486614" r:id="rId8"/>
    <p:sldLayoutId id="2147486615" r:id="rId9"/>
    <p:sldLayoutId id="2147486616" r:id="rId10"/>
    <p:sldLayoutId id="2147486617" r:id="rId11"/>
    <p:sldLayoutId id="2147486618" r:id="rId12"/>
    <p:sldLayoutId id="2147486619" r:id="rId13"/>
    <p:sldLayoutId id="2147486620" r:id="rId14"/>
    <p:sldLayoutId id="2147486621" r:id="rId15"/>
    <p:sldLayoutId id="2147486622" r:id="rId16"/>
    <p:sldLayoutId id="214748662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1351DB-6F80-DA2B-F653-DD8713AD92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7C486F-D536-6F1E-6CDE-3237B2C4A5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oogle Shape;14;p40" descr="A blue and black background&#10;&#10;Description automatically generated">
            <a:extLst>
              <a:ext uri="{FF2B5EF4-FFF2-40B4-BE49-F238E27FC236}">
                <a16:creationId xmlns:a16="http://schemas.microsoft.com/office/drawing/2014/main" id="{1A72F3A5-4E0D-4CA2-FCBC-998077038775}"/>
              </a:ext>
            </a:extLst>
          </p:cNvPr>
          <p:cNvPicPr preferRelativeResize="0"/>
          <p:nvPr userDrawn="1"/>
        </p:nvPicPr>
        <p:blipFill rotWithShape="1">
          <a:blip r:embed="rId61">
            <a:alphaModFix/>
          </a:blip>
          <a:srcRect l="88493" t="7481" r="5700" b="50297"/>
          <a:stretch/>
        </p:blipFill>
        <p:spPr>
          <a:xfrm rot="-5400000">
            <a:off x="6038851" y="704848"/>
            <a:ext cx="114299" cy="12192002"/>
          </a:xfrm>
          <a:prstGeom prst="rect">
            <a:avLst/>
          </a:prstGeom>
          <a:noFill/>
          <a:ln>
            <a:noFill/>
          </a:ln>
        </p:spPr>
      </p:pic>
      <p:pic>
        <p:nvPicPr>
          <p:cNvPr id="4" name="Picture 3" descr="A black background with a black square&#10;&#10;AI-generated content may be incorrect.">
            <a:extLst>
              <a:ext uri="{FF2B5EF4-FFF2-40B4-BE49-F238E27FC236}">
                <a16:creationId xmlns:a16="http://schemas.microsoft.com/office/drawing/2014/main" id="{8AD9FD40-DEA8-A99C-932E-95ADE6C00238}"/>
              </a:ext>
            </a:extLst>
          </p:cNvPr>
          <p:cNvPicPr>
            <a:picLocks noChangeAspect="1"/>
          </p:cNvPicPr>
          <p:nvPr userDrawn="1"/>
        </p:nvPicPr>
        <p:blipFill>
          <a:blip r:embed="rId62"/>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4228974837"/>
      </p:ext>
    </p:extLst>
  </p:cSld>
  <p:clrMap bg1="lt1" tx1="dk1" bg2="lt2" tx2="dk2" accent1="accent1" accent2="accent2" accent3="accent3" accent4="accent4" accent5="accent5" accent6="accent6" hlink="hlink" folHlink="folHlink"/>
  <p:sldLayoutIdLst>
    <p:sldLayoutId id="2147486625" r:id="rId1"/>
    <p:sldLayoutId id="2147486626" r:id="rId2"/>
    <p:sldLayoutId id="2147486627" r:id="rId3"/>
    <p:sldLayoutId id="2147486628" r:id="rId4"/>
    <p:sldLayoutId id="2147486629" r:id="rId5"/>
    <p:sldLayoutId id="2147486630" r:id="rId6"/>
    <p:sldLayoutId id="2147486631" r:id="rId7"/>
    <p:sldLayoutId id="2147486632" r:id="rId8"/>
    <p:sldLayoutId id="2147486633" r:id="rId9"/>
    <p:sldLayoutId id="2147486634" r:id="rId10"/>
    <p:sldLayoutId id="2147486635" r:id="rId11"/>
    <p:sldLayoutId id="2147486636" r:id="rId12"/>
    <p:sldLayoutId id="2147486637" r:id="rId13"/>
    <p:sldLayoutId id="2147486638" r:id="rId14"/>
    <p:sldLayoutId id="2147486639" r:id="rId15"/>
    <p:sldLayoutId id="2147486640" r:id="rId16"/>
    <p:sldLayoutId id="2147486641" r:id="rId17"/>
    <p:sldLayoutId id="2147486642" r:id="rId18"/>
    <p:sldLayoutId id="2147486643" r:id="rId19"/>
    <p:sldLayoutId id="2147486644" r:id="rId20"/>
    <p:sldLayoutId id="2147486645" r:id="rId21"/>
    <p:sldLayoutId id="2147486646" r:id="rId22"/>
    <p:sldLayoutId id="2147486647" r:id="rId23"/>
    <p:sldLayoutId id="2147486648" r:id="rId24"/>
    <p:sldLayoutId id="2147486649" r:id="rId25"/>
    <p:sldLayoutId id="2147486650" r:id="rId26"/>
    <p:sldLayoutId id="2147486651" r:id="rId27"/>
    <p:sldLayoutId id="2147486652" r:id="rId28"/>
    <p:sldLayoutId id="2147486653" r:id="rId29"/>
    <p:sldLayoutId id="2147486654" r:id="rId30"/>
    <p:sldLayoutId id="2147486655" r:id="rId31"/>
    <p:sldLayoutId id="2147486656" r:id="rId32"/>
    <p:sldLayoutId id="2147486657" r:id="rId33"/>
    <p:sldLayoutId id="2147486658" r:id="rId34"/>
    <p:sldLayoutId id="2147486659" r:id="rId35"/>
    <p:sldLayoutId id="2147486660" r:id="rId36"/>
    <p:sldLayoutId id="2147486661" r:id="rId37"/>
    <p:sldLayoutId id="2147486662" r:id="rId38"/>
    <p:sldLayoutId id="2147486663" r:id="rId39"/>
    <p:sldLayoutId id="2147486664" r:id="rId40"/>
    <p:sldLayoutId id="2147486665" r:id="rId41"/>
    <p:sldLayoutId id="2147486666" r:id="rId42"/>
    <p:sldLayoutId id="2147486667" r:id="rId43"/>
    <p:sldLayoutId id="2147486668" r:id="rId44"/>
    <p:sldLayoutId id="2147486669" r:id="rId45"/>
    <p:sldLayoutId id="2147486670" r:id="rId46"/>
    <p:sldLayoutId id="2147486671" r:id="rId47"/>
    <p:sldLayoutId id="2147486672" r:id="rId48"/>
    <p:sldLayoutId id="2147486673" r:id="rId49"/>
    <p:sldLayoutId id="2147486674" r:id="rId50"/>
    <p:sldLayoutId id="2147486675" r:id="rId51"/>
    <p:sldLayoutId id="2147486676" r:id="rId52"/>
    <p:sldLayoutId id="2147486677" r:id="rId53"/>
    <p:sldLayoutId id="2147486678" r:id="rId54"/>
    <p:sldLayoutId id="2147486679" r:id="rId55"/>
    <p:sldLayoutId id="2147486681" r:id="rId56"/>
    <p:sldLayoutId id="2147486683" r:id="rId57"/>
    <p:sldLayoutId id="2147486684" r:id="rId58"/>
    <p:sldLayoutId id="2147486685" r:id="rId59"/>
  </p:sldLayoutIdLst>
  <p:txStyles>
    <p:titleStyle>
      <a:lvl1pPr algn="l" defTabSz="914400" rtl="0" eaLnBrk="1" latinLnBrk="0" hangingPunct="1">
        <a:lnSpc>
          <a:spcPct val="90000"/>
        </a:lnSpc>
        <a:spcBef>
          <a:spcPct val="0"/>
        </a:spcBef>
        <a:buNone/>
        <a:defRPr sz="3200" b="1"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41741" y="6378130"/>
            <a:ext cx="454745"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fld id="{523A240F-EAFE-E84F-B44C-6D7A08E0E409}" type="slidenum">
              <a:rPr lang="en-US" smtClean="0"/>
              <a:t>‹#›</a:t>
            </a:fld>
            <a:endParaRPr lang="en-US"/>
          </a:p>
        </p:txBody>
      </p:sp>
      <p:sp>
        <p:nvSpPr>
          <p:cNvPr id="5" name="Footer Placeholder 4"/>
          <p:cNvSpPr>
            <a:spLocks noGrp="1"/>
          </p:cNvSpPr>
          <p:nvPr>
            <p:ph type="ftr" sz="quarter" idx="3"/>
          </p:nvPr>
        </p:nvSpPr>
        <p:spPr>
          <a:xfrm>
            <a:off x="8839199" y="6378130"/>
            <a:ext cx="2241177"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r>
              <a:rPr lang="en-US"/>
              <a:t>MSK Confidential — do not distribute</a:t>
            </a:r>
          </a:p>
        </p:txBody>
      </p:sp>
      <p:sp>
        <p:nvSpPr>
          <p:cNvPr id="2" name="Title Placeholder 1"/>
          <p:cNvSpPr>
            <a:spLocks noGrp="1"/>
          </p:cNvSpPr>
          <p:nvPr>
            <p:ph type="title"/>
          </p:nvPr>
        </p:nvSpPr>
        <p:spPr>
          <a:xfrm>
            <a:off x="512063" y="457201"/>
            <a:ext cx="11184423" cy="9144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512064" y="1700783"/>
            <a:ext cx="11184422" cy="4404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5685811"/>
      </p:ext>
    </p:extLst>
  </p:cSld>
  <p:clrMap bg1="lt1" tx1="dk1" bg2="lt2" tx2="dk2" accent1="accent1" accent2="accent2" accent3="accent3" accent4="accent4" accent5="accent5" accent6="accent6" hlink="hlink" folHlink="folHlink"/>
  <p:sldLayoutIdLst>
    <p:sldLayoutId id="2147486687" r:id="rId1"/>
    <p:sldLayoutId id="2147486688" r:id="rId2"/>
    <p:sldLayoutId id="2147486689" r:id="rId3"/>
    <p:sldLayoutId id="2147486690" r:id="rId4"/>
    <p:sldLayoutId id="2147486691" r:id="rId5"/>
    <p:sldLayoutId id="2147486692" r:id="rId6"/>
    <p:sldLayoutId id="2147486693" r:id="rId7"/>
    <p:sldLayoutId id="2147486694" r:id="rId8"/>
    <p:sldLayoutId id="2147486695" r:id="rId9"/>
    <p:sldLayoutId id="2147486696" r:id="rId10"/>
    <p:sldLayoutId id="2147486697" r:id="rId11"/>
    <p:sldLayoutId id="2147486698" r:id="rId12"/>
    <p:sldLayoutId id="2147486699" r:id="rId13"/>
    <p:sldLayoutId id="2147486700" r:id="rId14"/>
    <p:sldLayoutId id="2147486701" r:id="rId15"/>
    <p:sldLayoutId id="2147486702" r:id="rId16"/>
    <p:sldLayoutId id="2147486703" r:id="rId17"/>
    <p:sldLayoutId id="2147486704" r:id="rId18"/>
    <p:sldLayoutId id="2147486705" r:id="rId19"/>
    <p:sldLayoutId id="2147486706" r:id="rId20"/>
    <p:sldLayoutId id="2147486707" r:id="rId21"/>
    <p:sldLayoutId id="2147486708" r:id="rId22"/>
    <p:sldLayoutId id="2147486709" r:id="rId23"/>
    <p:sldLayoutId id="2147486710" r:id="rId24"/>
    <p:sldLayoutId id="2147486711" r:id="rId25"/>
    <p:sldLayoutId id="2147486712" r:id="rId26"/>
    <p:sldLayoutId id="2147486713" r:id="rId27"/>
    <p:sldLayoutId id="2147486714" r:id="rId28"/>
    <p:sldLayoutId id="2147486715" r:id="rId29"/>
    <p:sldLayoutId id="2147486716" r:id="rId30"/>
    <p:sldLayoutId id="2147486717" r:id="rId31"/>
    <p:sldLayoutId id="2147486718" r:id="rId32"/>
    <p:sldLayoutId id="2147486719" r:id="rId33"/>
    <p:sldLayoutId id="2147486720" r:id="rId34"/>
    <p:sldLayoutId id="2147486721" r:id="rId35"/>
    <p:sldLayoutId id="2147486722" r:id="rId36"/>
    <p:sldLayoutId id="2147486723" r:id="rId37"/>
    <p:sldLayoutId id="2147486724" r:id="rId38"/>
    <p:sldLayoutId id="2147486725" r:id="rId39"/>
    <p:sldLayoutId id="2147486726" r:id="rId40"/>
    <p:sldLayoutId id="2147486727" r:id="rId41"/>
    <p:sldLayoutId id="2147486728" r:id="rId42"/>
    <p:sldLayoutId id="2147486729" r:id="rId43"/>
    <p:sldLayoutId id="2147486730" r:id="rId44"/>
    <p:sldLayoutId id="2147486731" r:id="rId45"/>
    <p:sldLayoutId id="2147486732" r:id="rId46"/>
    <p:sldLayoutId id="2147486733" r:id="rId47"/>
    <p:sldLayoutId id="2147486734" r:id="rId48"/>
    <p:sldLayoutId id="2147486735" r:id="rId49"/>
    <p:sldLayoutId id="2147486736" r:id="rId50"/>
    <p:sldLayoutId id="2147486737" r:id="rId51"/>
    <p:sldLayoutId id="2147486738" r:id="rId52"/>
    <p:sldLayoutId id="2147486739" r:id="rId53"/>
    <p:sldLayoutId id="2147486740" r:id="rId54"/>
    <p:sldLayoutId id="2147486741" r:id="rId55"/>
    <p:sldLayoutId id="2147486742" r:id="rId56"/>
    <p:sldLayoutId id="2147486743" r:id="rId57"/>
    <p:sldLayoutId id="2147486744" r:id="rId58"/>
    <p:sldLayoutId id="2147486745" r:id="rId59"/>
    <p:sldLayoutId id="2147486746" r:id="rId60"/>
    <p:sldLayoutId id="2147486747" r:id="rId61"/>
    <p:sldLayoutId id="2147486748" r:id="rId62"/>
    <p:sldLayoutId id="2147486749" r:id="rId63"/>
    <p:sldLayoutId id="2147486750" r:id="rId64"/>
    <p:sldLayoutId id="2147486751" r:id="rId65"/>
    <p:sldLayoutId id="2147486752" r:id="rId66"/>
    <p:sldLayoutId id="2147486753" r:id="rId67"/>
    <p:sldLayoutId id="2147486754" r:id="rId68"/>
    <p:sldLayoutId id="2147486755" r:id="rId69"/>
    <p:sldLayoutId id="2147486756" r:id="rId70"/>
    <p:sldLayoutId id="2147486757" r:id="rId71"/>
    <p:sldLayoutId id="2147486758" r:id="rId72"/>
    <p:sldLayoutId id="2147486759" r:id="rId73"/>
  </p:sldLayoutIdLst>
  <p:hf hdr="0" dt="0"/>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18">
          <p15:clr>
            <a:srgbClr val="F26B43"/>
          </p15:clr>
        </p15:guide>
        <p15:guide id="3" pos="7370">
          <p15:clr>
            <a:srgbClr val="F26B43"/>
          </p15:clr>
        </p15:guide>
        <p15:guide id="4" orient="horz" pos="4170">
          <p15:clr>
            <a:srgbClr val="F26B43"/>
          </p15:clr>
        </p15:guide>
        <p15:guide id="5" orient="horz" pos="864">
          <p15:clr>
            <a:srgbClr val="F26B43"/>
          </p15:clr>
        </p15:guide>
        <p15:guide id="6" orient="horz" pos="1070">
          <p15:clr>
            <a:srgbClr val="F26B43"/>
          </p15:clr>
        </p15:guide>
        <p15:guide id="7" orient="horz" pos="3846">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1351DB-6F80-DA2B-F653-DD8713AD92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7C486F-D536-6F1E-6CDE-3237B2C4A5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oogle Shape;14;p40" descr="A blue and black background&#10;&#10;Description automatically generated">
            <a:extLst>
              <a:ext uri="{FF2B5EF4-FFF2-40B4-BE49-F238E27FC236}">
                <a16:creationId xmlns:a16="http://schemas.microsoft.com/office/drawing/2014/main" id="{1A72F3A5-4E0D-4CA2-FCBC-998077038775}"/>
              </a:ext>
            </a:extLst>
          </p:cNvPr>
          <p:cNvPicPr preferRelativeResize="0"/>
          <p:nvPr userDrawn="1"/>
        </p:nvPicPr>
        <p:blipFill rotWithShape="1">
          <a:blip r:embed="rId62">
            <a:alphaModFix/>
          </a:blip>
          <a:srcRect l="88493" t="7481" r="5700" b="50297"/>
          <a:stretch/>
        </p:blipFill>
        <p:spPr>
          <a:xfrm rot="-5400000">
            <a:off x="6038851" y="704848"/>
            <a:ext cx="114299" cy="12192002"/>
          </a:xfrm>
          <a:prstGeom prst="rect">
            <a:avLst/>
          </a:prstGeom>
          <a:noFill/>
          <a:ln>
            <a:noFill/>
          </a:ln>
        </p:spPr>
      </p:pic>
      <p:pic>
        <p:nvPicPr>
          <p:cNvPr id="4" name="Picture 3" descr="A black background with a black square&#10;&#10;AI-generated content may be incorrect.">
            <a:extLst>
              <a:ext uri="{FF2B5EF4-FFF2-40B4-BE49-F238E27FC236}">
                <a16:creationId xmlns:a16="http://schemas.microsoft.com/office/drawing/2014/main" id="{8AD9FD40-DEA8-A99C-932E-95ADE6C00238}"/>
              </a:ext>
            </a:extLst>
          </p:cNvPr>
          <p:cNvPicPr>
            <a:picLocks noChangeAspect="1"/>
          </p:cNvPicPr>
          <p:nvPr userDrawn="1"/>
        </p:nvPicPr>
        <p:blipFill>
          <a:blip r:embed="rId6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1204240635"/>
      </p:ext>
    </p:extLst>
  </p:cSld>
  <p:clrMap bg1="lt1" tx1="dk1" bg2="lt2" tx2="dk2" accent1="accent1" accent2="accent2" accent3="accent3" accent4="accent4" accent5="accent5" accent6="accent6" hlink="hlink" folHlink="folHlink"/>
  <p:sldLayoutIdLst>
    <p:sldLayoutId id="2147486761" r:id="rId1"/>
    <p:sldLayoutId id="2147486762" r:id="rId2"/>
    <p:sldLayoutId id="2147486763" r:id="rId3"/>
    <p:sldLayoutId id="2147486764" r:id="rId4"/>
    <p:sldLayoutId id="2147486765" r:id="rId5"/>
    <p:sldLayoutId id="2147486766" r:id="rId6"/>
    <p:sldLayoutId id="2147486767" r:id="rId7"/>
    <p:sldLayoutId id="2147486768" r:id="rId8"/>
    <p:sldLayoutId id="2147486769" r:id="rId9"/>
    <p:sldLayoutId id="2147486770" r:id="rId10"/>
    <p:sldLayoutId id="2147486771" r:id="rId11"/>
    <p:sldLayoutId id="2147486772" r:id="rId12"/>
    <p:sldLayoutId id="2147486773" r:id="rId13"/>
    <p:sldLayoutId id="2147486774" r:id="rId14"/>
    <p:sldLayoutId id="2147486775" r:id="rId15"/>
    <p:sldLayoutId id="2147486776" r:id="rId16"/>
    <p:sldLayoutId id="2147486777" r:id="rId17"/>
    <p:sldLayoutId id="2147486778" r:id="rId18"/>
    <p:sldLayoutId id="2147486779" r:id="rId19"/>
    <p:sldLayoutId id="2147486780" r:id="rId20"/>
    <p:sldLayoutId id="2147486781" r:id="rId21"/>
    <p:sldLayoutId id="2147486782" r:id="rId22"/>
    <p:sldLayoutId id="2147486783" r:id="rId23"/>
    <p:sldLayoutId id="2147486784" r:id="rId24"/>
    <p:sldLayoutId id="2147486785" r:id="rId25"/>
    <p:sldLayoutId id="2147486786" r:id="rId26"/>
    <p:sldLayoutId id="2147486787" r:id="rId27"/>
    <p:sldLayoutId id="2147486788" r:id="rId28"/>
    <p:sldLayoutId id="2147486789" r:id="rId29"/>
    <p:sldLayoutId id="2147486790" r:id="rId30"/>
    <p:sldLayoutId id="2147486791" r:id="rId31"/>
    <p:sldLayoutId id="2147486792" r:id="rId32"/>
    <p:sldLayoutId id="2147486793" r:id="rId33"/>
    <p:sldLayoutId id="2147486794" r:id="rId34"/>
    <p:sldLayoutId id="2147486795" r:id="rId35"/>
    <p:sldLayoutId id="2147486796" r:id="rId36"/>
    <p:sldLayoutId id="2147486797" r:id="rId37"/>
    <p:sldLayoutId id="2147486798" r:id="rId38"/>
    <p:sldLayoutId id="2147486799" r:id="rId39"/>
    <p:sldLayoutId id="2147486800" r:id="rId40"/>
    <p:sldLayoutId id="2147486801" r:id="rId41"/>
    <p:sldLayoutId id="2147486802" r:id="rId42"/>
    <p:sldLayoutId id="2147486803" r:id="rId43"/>
    <p:sldLayoutId id="2147486804" r:id="rId44"/>
    <p:sldLayoutId id="2147486805" r:id="rId45"/>
    <p:sldLayoutId id="2147486806" r:id="rId46"/>
    <p:sldLayoutId id="2147486807" r:id="rId47"/>
    <p:sldLayoutId id="2147486808" r:id="rId48"/>
    <p:sldLayoutId id="2147486809" r:id="rId49"/>
    <p:sldLayoutId id="2147486810" r:id="rId50"/>
    <p:sldLayoutId id="2147486811" r:id="rId51"/>
    <p:sldLayoutId id="2147486812" r:id="rId52"/>
    <p:sldLayoutId id="2147486813" r:id="rId53"/>
    <p:sldLayoutId id="2147486814" r:id="rId54"/>
    <p:sldLayoutId id="2147486815" r:id="rId55"/>
    <p:sldLayoutId id="2147486816" r:id="rId56"/>
    <p:sldLayoutId id="2147486817" r:id="rId57"/>
    <p:sldLayoutId id="2147486818" r:id="rId58"/>
    <p:sldLayoutId id="2147486819" r:id="rId59"/>
    <p:sldLayoutId id="2147486820" r:id="rId60"/>
  </p:sldLayoutIdLst>
  <p:txStyles>
    <p:titleStyle>
      <a:lvl1pPr algn="l" defTabSz="914400" rtl="0" eaLnBrk="1" latinLnBrk="0" hangingPunct="1">
        <a:lnSpc>
          <a:spcPct val="90000"/>
        </a:lnSpc>
        <a:spcBef>
          <a:spcPct val="0"/>
        </a:spcBef>
        <a:buNone/>
        <a:defRPr sz="3200" b="1"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844475749"/>
      </p:ext>
    </p:extLst>
  </p:cSld>
  <p:clrMap bg1="lt1" tx1="dk1" bg2="lt2" tx2="dk2" accent1="accent1" accent2="accent2" accent3="accent3" accent4="accent4" accent5="accent5" accent6="accent6" hlink="hlink" folHlink="folHlink"/>
  <p:sldLayoutIdLst>
    <p:sldLayoutId id="2147486822" r:id="rId1"/>
    <p:sldLayoutId id="2147486823" r:id="rId2"/>
    <p:sldLayoutId id="2147486824" r:id="rId3"/>
    <p:sldLayoutId id="2147486825" r:id="rId4"/>
    <p:sldLayoutId id="2147486826" r:id="rId5"/>
    <p:sldLayoutId id="2147486827" r:id="rId6"/>
    <p:sldLayoutId id="2147486828" r:id="rId7"/>
    <p:sldLayoutId id="2147486829" r:id="rId8"/>
    <p:sldLayoutId id="2147486830" r:id="rId9"/>
    <p:sldLayoutId id="2147486831" r:id="rId10"/>
    <p:sldLayoutId id="2147486832" r:id="rId11"/>
    <p:sldLayoutId id="2147486833" r:id="rId12"/>
    <p:sldLayoutId id="2147486834" r:id="rId13"/>
    <p:sldLayoutId id="2147486835" r:id="rId14"/>
    <p:sldLayoutId id="2147486836" r:id="rId15"/>
    <p:sldLayoutId id="2147486837" r:id="rId16"/>
    <p:sldLayoutId id="214748683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97" y="576000"/>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 name="Rectangle 7">
            <a:extLst>
              <a:ext uri="{FF2B5EF4-FFF2-40B4-BE49-F238E27FC236}">
                <a16:creationId xmlns:a16="http://schemas.microsoft.com/office/drawing/2014/main" id="{79837DBD-15F8-AF0C-32A6-686F90C58E0A}"/>
              </a:ext>
            </a:extLst>
          </p:cNvPr>
          <p:cNvSpPr>
            <a:spLocks noChangeArrowheads="1"/>
          </p:cNvSpPr>
          <p:nvPr userDrawn="1">
            <p:custDataLst>
              <p:tags r:id="rId20"/>
            </p:custDataLst>
          </p:nvPr>
        </p:nvSpPr>
        <p:spPr bwMode="auto">
          <a:xfrm>
            <a:off x="0" y="6533024"/>
            <a:ext cx="12192000" cy="355951"/>
          </a:xfrm>
          <a:prstGeom prst="rect">
            <a:avLst/>
          </a:prstGeom>
          <a:gradFill flip="none" rotWithShape="1">
            <a:gsLst>
              <a:gs pos="50000">
                <a:schemeClr val="accent5">
                  <a:lumMod val="50000"/>
                </a:schemeClr>
              </a:gs>
              <a:gs pos="10476">
                <a:srgbClr val="25336D"/>
              </a:gs>
              <a:gs pos="0">
                <a:srgbClr val="25336D"/>
              </a:gs>
              <a:gs pos="70000">
                <a:srgbClr val="B3E2DF"/>
              </a:gs>
              <a:gs pos="27000">
                <a:srgbClr val="324492"/>
              </a:gs>
              <a:gs pos="92000">
                <a:schemeClr val="accent6">
                  <a:lumMod val="40000"/>
                  <a:lumOff val="60000"/>
                </a:schemeClr>
              </a:gs>
            </a:gsLst>
            <a:lin ang="0" scaled="1"/>
            <a:tileRect/>
          </a:gradFill>
          <a:ln>
            <a:noFill/>
          </a:ln>
          <a:effectLst/>
        </p:spPr>
        <p:txBody>
          <a:bodyPr wrap="none" lIns="91430" tIns="45718" rIns="91430" bIns="45718"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pic>
        <p:nvPicPr>
          <p:cNvPr id="5" name="Logo">
            <a:extLst>
              <a:ext uri="{FF2B5EF4-FFF2-40B4-BE49-F238E27FC236}">
                <a16:creationId xmlns:a16="http://schemas.microsoft.com/office/drawing/2014/main" id="{4DBA8006-B30C-35F7-9AEE-5F68EC54D3C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0648" y="6598763"/>
            <a:ext cx="767080" cy="222250"/>
          </a:xfrm>
          <a:prstGeom prst="rect">
            <a:avLst/>
          </a:prstGeom>
        </p:spPr>
      </p:pic>
      <p:pic>
        <p:nvPicPr>
          <p:cNvPr id="6" name="Picture 5">
            <a:extLst>
              <a:ext uri="{FF2B5EF4-FFF2-40B4-BE49-F238E27FC236}">
                <a16:creationId xmlns:a16="http://schemas.microsoft.com/office/drawing/2014/main" id="{C6E21B10-AE6F-90E6-12C9-0F54AEE494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11840" y="6640606"/>
            <a:ext cx="822960" cy="143577"/>
          </a:xfrm>
          <a:prstGeom prst="rect">
            <a:avLst/>
          </a:prstGeom>
        </p:spPr>
      </p:pic>
    </p:spTree>
    <p:extLst>
      <p:ext uri="{BB962C8B-B14F-4D97-AF65-F5344CB8AC3E}">
        <p14:creationId xmlns:p14="http://schemas.microsoft.com/office/powerpoint/2010/main" val="4290883637"/>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 id="2147486148" r:id="rId14"/>
    <p:sldLayoutId id="2147486149" r:id="rId15"/>
    <p:sldLayoutId id="2147486150" r:id="rId16"/>
    <p:sldLayoutId id="2147486151" r:id="rId17"/>
    <p:sldLayoutId id="214748615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38">
          <p15:clr>
            <a:srgbClr val="F26B43"/>
          </p15:clr>
        </p15:guide>
        <p15:guide id="4" orient="horz" pos="3956">
          <p15:clr>
            <a:srgbClr val="F26B43"/>
          </p15:clr>
        </p15:guide>
        <p15:guide id="8" orient="horz" pos="362">
          <p15:clr>
            <a:srgbClr val="F26B43"/>
          </p15:clr>
        </p15:guide>
        <p15:guide id="9" orient="horz" pos="1036">
          <p15:clr>
            <a:srgbClr val="F26B43"/>
          </p15:clr>
        </p15:guide>
        <p15:guide id="10" pos="362">
          <p15:clr>
            <a:srgbClr val="F26B43"/>
          </p15:clr>
        </p15:guide>
        <p15:guide id="17" pos="731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742313701"/>
      </p:ext>
    </p:extLst>
  </p:cSld>
  <p:clrMap bg1="lt1" tx1="dk1" bg2="lt2" tx2="dk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 id="2147486224" r:id="rId12"/>
    <p:sldLayoutId id="2147486225" r:id="rId13"/>
    <p:sldLayoutId id="2147486226" r:id="rId14"/>
    <p:sldLayoutId id="2147486227" r:id="rId15"/>
    <p:sldLayoutId id="2147486228" r:id="rId16"/>
    <p:sldLayoutId id="2147486229" r:id="rId17"/>
    <p:sldLayoutId id="2147486230" r:id="rId18"/>
    <p:sldLayoutId id="2147486231" r:id="rId19"/>
    <p:sldLayoutId id="2147486232" r:id="rId20"/>
    <p:sldLayoutId id="2147486233" r:id="rId21"/>
    <p:sldLayoutId id="2147486234" r:id="rId22"/>
    <p:sldLayoutId id="2147486235" r:id="rId23"/>
    <p:sldLayoutId id="2147486236" r:id="rId24"/>
    <p:sldLayoutId id="214748623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52">
            <a:extLst>
              <a:ext uri="{28A0092B-C50C-407E-A947-70E740481C1C}">
                <a14:useLocalDpi xmlns:a14="http://schemas.microsoft.com/office/drawing/2010/main" val="0"/>
              </a:ext>
            </a:extLst>
          </a:blip>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771981037"/>
      </p:ext>
    </p:extLst>
  </p:cSld>
  <p:clrMap bg1="lt1" tx1="dk1" bg2="lt2" tx2="dk2" accent1="accent1" accent2="accent2" accent3="accent3" accent4="accent4" accent5="accent5" accent6="accent6" hlink="hlink" folHlink="folHlink"/>
  <p:sldLayoutIdLst>
    <p:sldLayoutId id="2147486240" r:id="rId1"/>
    <p:sldLayoutId id="2147486241" r:id="rId2"/>
    <p:sldLayoutId id="2147486242" r:id="rId3"/>
    <p:sldLayoutId id="2147486243" r:id="rId4"/>
    <p:sldLayoutId id="2147486244" r:id="rId5"/>
    <p:sldLayoutId id="2147486245" r:id="rId6"/>
    <p:sldLayoutId id="2147486246" r:id="rId7"/>
    <p:sldLayoutId id="2147486247" r:id="rId8"/>
    <p:sldLayoutId id="2147486248" r:id="rId9"/>
    <p:sldLayoutId id="2147486249" r:id="rId10"/>
    <p:sldLayoutId id="2147486250" r:id="rId11"/>
    <p:sldLayoutId id="2147486251" r:id="rId12"/>
    <p:sldLayoutId id="2147486252" r:id="rId13"/>
    <p:sldLayoutId id="2147486253" r:id="rId14"/>
    <p:sldLayoutId id="2147486254" r:id="rId15"/>
    <p:sldLayoutId id="2147486255" r:id="rId16"/>
    <p:sldLayoutId id="2147486256" r:id="rId17"/>
    <p:sldLayoutId id="2147486257" r:id="rId18"/>
    <p:sldLayoutId id="2147486258" r:id="rId19"/>
    <p:sldLayoutId id="2147486259" r:id="rId20"/>
    <p:sldLayoutId id="2147486260" r:id="rId21"/>
    <p:sldLayoutId id="2147486261" r:id="rId22"/>
    <p:sldLayoutId id="2147486262" r:id="rId23"/>
    <p:sldLayoutId id="2147486263" r:id="rId24"/>
    <p:sldLayoutId id="2147486264" r:id="rId25"/>
    <p:sldLayoutId id="2147486543" r:id="rId26"/>
    <p:sldLayoutId id="2147486544" r:id="rId27"/>
    <p:sldLayoutId id="2147486545" r:id="rId28"/>
    <p:sldLayoutId id="2147486546" r:id="rId29"/>
    <p:sldLayoutId id="2147486547" r:id="rId30"/>
    <p:sldLayoutId id="2147486548" r:id="rId31"/>
    <p:sldLayoutId id="2147486549" r:id="rId32"/>
    <p:sldLayoutId id="2147486550" r:id="rId33"/>
    <p:sldLayoutId id="2147486551" r:id="rId34"/>
    <p:sldLayoutId id="2147486552" r:id="rId35"/>
    <p:sldLayoutId id="2147486553" r:id="rId36"/>
    <p:sldLayoutId id="2147486554" r:id="rId37"/>
    <p:sldLayoutId id="2147486555" r:id="rId38"/>
    <p:sldLayoutId id="2147486556" r:id="rId39"/>
    <p:sldLayoutId id="2147486557" r:id="rId40"/>
    <p:sldLayoutId id="2147486558" r:id="rId41"/>
    <p:sldLayoutId id="2147486559" r:id="rId42"/>
    <p:sldLayoutId id="2147486560" r:id="rId43"/>
    <p:sldLayoutId id="2147486561" r:id="rId44"/>
    <p:sldLayoutId id="2147486562" r:id="rId45"/>
    <p:sldLayoutId id="2147486563" r:id="rId46"/>
    <p:sldLayoutId id="2147486564" r:id="rId47"/>
    <p:sldLayoutId id="2147486565" r:id="rId48"/>
    <p:sldLayoutId id="2147486566" r:id="rId49"/>
    <p:sldLayoutId id="2147486567" r:id="rId5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31" y="6238560"/>
            <a:ext cx="1219803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4147124123"/>
      </p:ext>
    </p:extLst>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1" r:id="rId6"/>
    <p:sldLayoutId id="2147486332" r:id="rId7"/>
    <p:sldLayoutId id="2147486333" r:id="rId8"/>
    <p:sldLayoutId id="2147486334" r:id="rId9"/>
    <p:sldLayoutId id="2147486336" r:id="rId10"/>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8E196-8021-BA47-72F2-06A41A42DBF2}"/>
              </a:ext>
            </a:extLst>
          </p:cNvPr>
          <p:cNvSpPr>
            <a:spLocks noGrp="1"/>
          </p:cNvSpPr>
          <p:nvPr>
            <p:ph type="title"/>
          </p:nvPr>
        </p:nvSpPr>
        <p:spPr>
          <a:xfrm>
            <a:off x="407989" y="407760"/>
            <a:ext cx="11376024" cy="941832"/>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3CC75C-6B6B-F5E3-9A8A-DB2AB86797FC}"/>
              </a:ext>
            </a:extLst>
          </p:cNvPr>
          <p:cNvSpPr>
            <a:spLocks noGrp="1"/>
          </p:cNvSpPr>
          <p:nvPr>
            <p:ph type="body" idx="1"/>
          </p:nvPr>
        </p:nvSpPr>
        <p:spPr>
          <a:xfrm>
            <a:off x="407989" y="1664208"/>
            <a:ext cx="11376024" cy="417779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4">
            <a:extLst>
              <a:ext uri="{FF2B5EF4-FFF2-40B4-BE49-F238E27FC236}">
                <a16:creationId xmlns:a16="http://schemas.microsoft.com/office/drawing/2014/main" id="{D9DAEA6C-35C6-A3B0-6A1E-0916B0E72151}"/>
              </a:ext>
            </a:extLst>
          </p:cNvPr>
          <p:cNvSpPr>
            <a:spLocks noGrp="1"/>
          </p:cNvSpPr>
          <p:nvPr>
            <p:ph type="ftr" sz="quarter" idx="3"/>
          </p:nvPr>
        </p:nvSpPr>
        <p:spPr>
          <a:xfrm>
            <a:off x="407988" y="5928712"/>
            <a:ext cx="10212973" cy="701384"/>
          </a:xfrm>
          <a:prstGeom prst="rect">
            <a:avLst/>
          </a:prstGeom>
        </p:spPr>
        <p:txBody>
          <a:bodyPr vert="horz" lIns="0" tIns="0" rIns="0" bIns="0" rtlCol="0" anchor="b">
            <a:noAutofit/>
          </a:bodyPr>
          <a:lstStyle>
            <a:lvl1pPr algn="l">
              <a:lnSpc>
                <a:spcPct val="90000"/>
              </a:lnSpc>
              <a:defRPr sz="800">
                <a:solidFill>
                  <a:schemeClr val="tx1"/>
                </a:solidFill>
              </a:defRPr>
            </a:lvl1pPr>
          </a:lstStyle>
          <a:p>
            <a:r>
              <a:rPr lang="en-US"/>
              <a:t>Footer</a:t>
            </a:r>
          </a:p>
        </p:txBody>
      </p:sp>
      <p:grpSp>
        <p:nvGrpSpPr>
          <p:cNvPr id="9" name="Group 8">
            <a:extLst>
              <a:ext uri="{FF2B5EF4-FFF2-40B4-BE49-F238E27FC236}">
                <a16:creationId xmlns:a16="http://schemas.microsoft.com/office/drawing/2014/main" id="{4818A10E-DAC3-199B-289C-2B76B0834965}"/>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13A465B0-9A57-4381-9838-5677F7E1FC86}"/>
                </a:ext>
              </a:extLst>
            </p:cNvPr>
            <p:cNvPicPr>
              <a:picLocks noChangeAspect="1"/>
            </p:cNvPicPr>
            <p:nvPr userDrawn="1"/>
          </p:nvPicPr>
          <p:blipFill>
            <a:blip r:embed="rId18"/>
            <a:srcRect/>
            <a:stretch/>
          </p:blipFill>
          <p:spPr>
            <a:xfrm>
              <a:off x="16068190" y="9227649"/>
              <a:ext cx="2219810" cy="1048234"/>
            </a:xfrm>
            <a:prstGeom prst="rect">
              <a:avLst/>
            </a:prstGeom>
          </p:spPr>
        </p:pic>
        <p:pic>
          <p:nvPicPr>
            <p:cNvPr id="11" name="Picture 10" descr="A logo for esm&#10;&#10;AI-generated content may be incorrect.">
              <a:extLst>
                <a:ext uri="{FF2B5EF4-FFF2-40B4-BE49-F238E27FC236}">
                  <a16:creationId xmlns:a16="http://schemas.microsoft.com/office/drawing/2014/main" id="{B30E76B5-0B99-1BBE-4FBD-27B3EBC51447}"/>
                </a:ext>
              </a:extLst>
            </p:cNvPr>
            <p:cNvPicPr>
              <a:picLocks noChangeAspect="1"/>
            </p:cNvPicPr>
            <p:nvPr userDrawn="1"/>
          </p:nvPicPr>
          <p:blipFill>
            <a:blip r:embed="rId19"/>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058426614"/>
      </p:ext>
    </p:extLst>
  </p:cSld>
  <p:clrMap bg1="lt1" tx1="dk1" bg2="lt2" tx2="dk2" accent1="accent1" accent2="accent2" accent3="accent3" accent4="accent4" accent5="accent5" accent6="accent6" hlink="hlink" folHlink="folHlink"/>
  <p:sldLayoutIdLst>
    <p:sldLayoutId id="2147486365" r:id="rId1"/>
    <p:sldLayoutId id="2147486366" r:id="rId2"/>
    <p:sldLayoutId id="2147486367" r:id="rId3"/>
    <p:sldLayoutId id="2147486368" r:id="rId4"/>
    <p:sldLayoutId id="2147486369" r:id="rId5"/>
    <p:sldLayoutId id="2147486370" r:id="rId6"/>
    <p:sldLayoutId id="2147486371" r:id="rId7"/>
    <p:sldLayoutId id="2147486372" r:id="rId8"/>
    <p:sldLayoutId id="2147486373" r:id="rId9"/>
    <p:sldLayoutId id="2147486374" r:id="rId10"/>
    <p:sldLayoutId id="2147486375" r:id="rId11"/>
    <p:sldLayoutId id="2147486376" r:id="rId12"/>
    <p:sldLayoutId id="2147486377" r:id="rId13"/>
    <p:sldLayoutId id="2147486378" r:id="rId14"/>
    <p:sldLayoutId id="2147486379" r:id="rId15"/>
    <p:sldLayoutId id="2147486380" r:id="rId16"/>
  </p:sldLayoutIdLst>
  <p:hf sldNum="0" hdr="0" dt="0"/>
  <p:txStyles>
    <p:titleStyle>
      <a:lvl1pPr algn="l" defTabSz="609630" rtl="0" eaLnBrk="1" latinLnBrk="0" hangingPunct="1">
        <a:spcBef>
          <a:spcPct val="0"/>
        </a:spcBef>
        <a:buNone/>
        <a:defRPr sz="3200" b="1" kern="1200">
          <a:solidFill>
            <a:schemeClr val="tx1"/>
          </a:solidFill>
          <a:latin typeface="Arial Narrow" panose="020B0606020202030204"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1pPr>
      <a:lvl2pPr marL="495325" indent="-190510"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2pPr>
      <a:lvl3pPr marL="762038"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3pPr>
      <a:lvl4pPr marL="1066853"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4pPr>
      <a:lvl5pPr marL="1371669"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7423">
          <p15:clr>
            <a:srgbClr val="F26B43"/>
          </p15:clr>
        </p15:guide>
        <p15:guide id="3" orient="horz" pos="935">
          <p15:clr>
            <a:srgbClr val="F26B43"/>
          </p15:clr>
        </p15:guide>
        <p15:guide id="4" pos="25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9.xml"/><Relationship Id="rId1" Type="http://schemas.openxmlformats.org/officeDocument/2006/relationships/tags" Target="../tags/tag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29.xml"/></Relationships>
</file>

<file path=ppt/slides/_rels/slide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73.xml"/></Relationships>
</file>

<file path=ppt/slides/_rels/slide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99.xml"/><Relationship Id="rId5" Type="http://schemas.openxmlformats.org/officeDocument/2006/relationships/image" Target="../media/image74.png"/><Relationship Id="rId4" Type="http://schemas.openxmlformats.org/officeDocument/2006/relationships/image" Target="../media/image7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29.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78.png"/><Relationship Id="rId1" Type="http://schemas.openxmlformats.org/officeDocument/2006/relationships/slideLayout" Target="../slideLayouts/slideLayout373.xml"/><Relationship Id="rId6" Type="http://schemas.openxmlformats.org/officeDocument/2006/relationships/image" Target="../media/image80.png"/><Relationship Id="rId5" Type="http://schemas.microsoft.com/office/2007/relationships/hdphoto" Target="../media/hdphoto4.wdp"/><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29.xml"/></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81.png"/><Relationship Id="rId1" Type="http://schemas.openxmlformats.org/officeDocument/2006/relationships/slideLayout" Target="../slideLayouts/slideLayout373.xml"/><Relationship Id="rId6" Type="http://schemas.openxmlformats.org/officeDocument/2006/relationships/image" Target="../media/image83.png"/><Relationship Id="rId5" Type="http://schemas.microsoft.com/office/2007/relationships/hdphoto" Target="../media/hdphoto7.wdp"/><Relationship Id="rId4" Type="http://schemas.openxmlformats.org/officeDocument/2006/relationships/image" Target="../media/image82.png"/><Relationship Id="rId9" Type="http://schemas.microsoft.com/office/2007/relationships/hdphoto" Target="../media/hdphoto9.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29.xml"/></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5.png"/><Relationship Id="rId1" Type="http://schemas.openxmlformats.org/officeDocument/2006/relationships/slideLayout" Target="../slideLayouts/slideLayout37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29.xml"/></Relationships>
</file>

<file path=ppt/slides/_rels/slide31.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89.png"/><Relationship Id="rId2" Type="http://schemas.openxmlformats.org/officeDocument/2006/relationships/image" Target="../media/image86.png"/><Relationship Id="rId1" Type="http://schemas.openxmlformats.org/officeDocument/2006/relationships/slideLayout" Target="../slideLayouts/slideLayout373.xml"/><Relationship Id="rId6" Type="http://schemas.microsoft.com/office/2007/relationships/hdphoto" Target="../media/hdphoto12.wdp"/><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3.wdp"/><Relationship Id="rId7" Type="http://schemas.openxmlformats.org/officeDocument/2006/relationships/image" Target="../media/image93.png"/><Relationship Id="rId12" Type="http://schemas.openxmlformats.org/officeDocument/2006/relationships/image" Target="../media/image97.png"/><Relationship Id="rId2" Type="http://schemas.openxmlformats.org/officeDocument/2006/relationships/image" Target="../media/image90.png"/><Relationship Id="rId1" Type="http://schemas.openxmlformats.org/officeDocument/2006/relationships/slideLayout" Target="../slideLayouts/slideLayout373.xml"/><Relationship Id="rId6" Type="http://schemas.openxmlformats.org/officeDocument/2006/relationships/image" Target="../media/image92.png"/><Relationship Id="rId11" Type="http://schemas.openxmlformats.org/officeDocument/2006/relationships/image" Target="../media/image96.png"/><Relationship Id="rId5" Type="http://schemas.microsoft.com/office/2007/relationships/hdphoto" Target="../media/hdphoto14.wdp"/><Relationship Id="rId10" Type="http://schemas.openxmlformats.org/officeDocument/2006/relationships/image" Target="../media/image95.png"/><Relationship Id="rId4" Type="http://schemas.openxmlformats.org/officeDocument/2006/relationships/image" Target="../media/image91.png"/><Relationship Id="rId9" Type="http://schemas.openxmlformats.org/officeDocument/2006/relationships/image" Target="../media/image9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29.xml"/></Relationships>
</file>

<file path=ppt/slides/_rels/slide35.xml.rels><?xml version="1.0" encoding="UTF-8" standalone="yes"?>
<Relationships xmlns="http://schemas.openxmlformats.org/package/2006/relationships"><Relationship Id="rId8" Type="http://schemas.openxmlformats.org/officeDocument/2006/relationships/image" Target="../media/image101.png"/><Relationship Id="rId13" Type="http://schemas.microsoft.com/office/2007/relationships/hdphoto" Target="../media/hdphoto21.wdp"/><Relationship Id="rId3" Type="http://schemas.microsoft.com/office/2007/relationships/hdphoto" Target="../media/hdphoto16.wdp"/><Relationship Id="rId7" Type="http://schemas.microsoft.com/office/2007/relationships/hdphoto" Target="../media/hdphoto18.wdp"/><Relationship Id="rId12"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373.xml"/><Relationship Id="rId6" Type="http://schemas.openxmlformats.org/officeDocument/2006/relationships/image" Target="../media/image100.png"/><Relationship Id="rId11" Type="http://schemas.microsoft.com/office/2007/relationships/hdphoto" Target="../media/hdphoto20.wdp"/><Relationship Id="rId5" Type="http://schemas.microsoft.com/office/2007/relationships/hdphoto" Target="../media/hdphoto17.wdp"/><Relationship Id="rId15" Type="http://schemas.microsoft.com/office/2007/relationships/hdphoto" Target="../media/hdphoto22.wdp"/><Relationship Id="rId10" Type="http://schemas.microsoft.com/office/2007/relationships/hdphoto" Target="../media/hdphoto19.wdp"/><Relationship Id="rId4" Type="http://schemas.openxmlformats.org/officeDocument/2006/relationships/image" Target="../media/image99.png"/><Relationship Id="rId9" Type="http://schemas.openxmlformats.org/officeDocument/2006/relationships/image" Target="../media/image102.png"/><Relationship Id="rId14" Type="http://schemas.openxmlformats.org/officeDocument/2006/relationships/image" Target="../media/image104.png"/></Relationships>
</file>

<file path=ppt/slides/_rels/slide3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29.xml"/></Relationships>
</file>

<file path=ppt/slides/_rels/slide37.xml.rels><?xml version="1.0" encoding="UTF-8" standalone="yes"?>
<Relationships xmlns="http://schemas.openxmlformats.org/package/2006/relationships"><Relationship Id="rId8" Type="http://schemas.microsoft.com/office/2007/relationships/hdphoto" Target="../media/hdphoto25.wdp"/><Relationship Id="rId3" Type="http://schemas.microsoft.com/office/2007/relationships/hdphoto" Target="../media/hdphoto23.wdp"/><Relationship Id="rId7" Type="http://schemas.openxmlformats.org/officeDocument/2006/relationships/image" Target="../media/image108.png"/><Relationship Id="rId2" Type="http://schemas.openxmlformats.org/officeDocument/2006/relationships/image" Target="../media/image105.png"/><Relationship Id="rId1" Type="http://schemas.openxmlformats.org/officeDocument/2006/relationships/slideLayout" Target="../slideLayouts/slideLayout373.xml"/><Relationship Id="rId6" Type="http://schemas.openxmlformats.org/officeDocument/2006/relationships/image" Target="../media/image107.png"/><Relationship Id="rId5" Type="http://schemas.microsoft.com/office/2007/relationships/hdphoto" Target="../media/hdphoto24.wdp"/><Relationship Id="rId10" Type="http://schemas.microsoft.com/office/2007/relationships/hdphoto" Target="../media/hdphoto26.wdp"/><Relationship Id="rId4" Type="http://schemas.openxmlformats.org/officeDocument/2006/relationships/image" Target="../media/image106.png"/><Relationship Id="rId9" Type="http://schemas.openxmlformats.org/officeDocument/2006/relationships/image" Target="../media/image109.png"/></Relationships>
</file>

<file path=ppt/slides/_rels/slide3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29.xml"/></Relationships>
</file>

<file path=ppt/slides/_rels/slide39.xml.rels><?xml version="1.0" encoding="UTF-8" standalone="yes"?>
<Relationships xmlns="http://schemas.openxmlformats.org/package/2006/relationships"><Relationship Id="rId8" Type="http://schemas.openxmlformats.org/officeDocument/2006/relationships/image" Target="../media/image113.png"/><Relationship Id="rId13" Type="http://schemas.microsoft.com/office/2007/relationships/hdphoto" Target="../media/hdphoto32.wdp"/><Relationship Id="rId3" Type="http://schemas.microsoft.com/office/2007/relationships/hdphoto" Target="../media/hdphoto27.wdp"/><Relationship Id="rId7" Type="http://schemas.microsoft.com/office/2007/relationships/hdphoto" Target="../media/hdphoto29.wdp"/><Relationship Id="rId12"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373.xml"/><Relationship Id="rId6" Type="http://schemas.openxmlformats.org/officeDocument/2006/relationships/image" Target="../media/image112.png"/><Relationship Id="rId11" Type="http://schemas.microsoft.com/office/2007/relationships/hdphoto" Target="../media/hdphoto31.wdp"/><Relationship Id="rId5" Type="http://schemas.microsoft.com/office/2007/relationships/hdphoto" Target="../media/hdphoto28.wdp"/><Relationship Id="rId10" Type="http://schemas.openxmlformats.org/officeDocument/2006/relationships/image" Target="../media/image114.png"/><Relationship Id="rId4" Type="http://schemas.openxmlformats.org/officeDocument/2006/relationships/image" Target="../media/image111.png"/><Relationship Id="rId9" Type="http://schemas.microsoft.com/office/2007/relationships/hdphoto" Target="../media/hdphoto30.wdp"/></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ags" Target="../tags/tag21.xml"/></Relationships>
</file>

<file path=ppt/slides/_rels/slide40.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16.png"/><Relationship Id="rId1" Type="http://schemas.openxmlformats.org/officeDocument/2006/relationships/slideLayout" Target="../slideLayouts/slideLayout46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29.xml"/></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73.xml"/><Relationship Id="rId4" Type="http://schemas.openxmlformats.org/officeDocument/2006/relationships/image" Target="../media/image119.png"/></Relationships>
</file>

<file path=ppt/slides/_rels/slide4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29.xml"/></Relationships>
</file>

<file path=ppt/slides/_rels/slide45.xml.rels><?xml version="1.0" encoding="UTF-8" standalone="yes"?>
<Relationships xmlns="http://schemas.openxmlformats.org/package/2006/relationships"><Relationship Id="rId8" Type="http://schemas.microsoft.com/office/2007/relationships/hdphoto" Target="../media/hdphoto37.wdp"/><Relationship Id="rId3" Type="http://schemas.microsoft.com/office/2007/relationships/hdphoto" Target="../media/hdphoto34.wdp"/><Relationship Id="rId7" Type="http://schemas.openxmlformats.org/officeDocument/2006/relationships/image" Target="../media/image122.png"/><Relationship Id="rId12" Type="http://schemas.openxmlformats.org/officeDocument/2006/relationships/image" Target="../media/image124.png"/><Relationship Id="rId2" Type="http://schemas.openxmlformats.org/officeDocument/2006/relationships/image" Target="../media/image120.png"/><Relationship Id="rId1" Type="http://schemas.openxmlformats.org/officeDocument/2006/relationships/slideLayout" Target="../slideLayouts/slideLayout373.xml"/><Relationship Id="rId6" Type="http://schemas.microsoft.com/office/2007/relationships/hdphoto" Target="../media/hdphoto36.wdp"/><Relationship Id="rId11" Type="http://schemas.microsoft.com/office/2007/relationships/hdphoto" Target="../media/hdphoto39.wdp"/><Relationship Id="rId5" Type="http://schemas.microsoft.com/office/2007/relationships/hdphoto" Target="../media/hdphoto35.wdp"/><Relationship Id="rId10" Type="http://schemas.openxmlformats.org/officeDocument/2006/relationships/image" Target="../media/image123.png"/><Relationship Id="rId4" Type="http://schemas.openxmlformats.org/officeDocument/2006/relationships/image" Target="../media/image121.png"/><Relationship Id="rId9" Type="http://schemas.microsoft.com/office/2007/relationships/hdphoto" Target="../media/hdphoto38.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5.xml"/></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282.xml"/><Relationship Id="rId4" Type="http://schemas.microsoft.com/office/2007/relationships/hdphoto" Target="../media/hdphoto40.wdp"/></Relationships>
</file>

<file path=ppt/slides/_rels/slide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282.xml"/><Relationship Id="rId6" Type="http://schemas.microsoft.com/office/2007/relationships/hdphoto" Target="../media/hdphoto42.wdp"/><Relationship Id="rId5" Type="http://schemas.openxmlformats.org/officeDocument/2006/relationships/image" Target="../media/image127.png"/><Relationship Id="rId4" Type="http://schemas.microsoft.com/office/2007/relationships/hdphoto" Target="../media/hdphoto41.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5.xml"/><Relationship Id="rId1" Type="http://schemas.openxmlformats.org/officeDocument/2006/relationships/tags" Target="../tags/tag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5.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8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5.xml"/></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1.xml"/><Relationship Id="rId1" Type="http://schemas.openxmlformats.org/officeDocument/2006/relationships/slideLayout" Target="../slideLayouts/slideLayout325.xml"/><Relationship Id="rId4" Type="http://schemas.microsoft.com/office/2007/relationships/hdphoto" Target="../media/hdphoto43.wdp"/></Relationships>
</file>

<file path=ppt/slides/_rels/slide5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2.xml"/><Relationship Id="rId1" Type="http://schemas.openxmlformats.org/officeDocument/2006/relationships/slideLayout" Target="../slideLayouts/slideLayout285.xml"/><Relationship Id="rId4" Type="http://schemas.microsoft.com/office/2007/relationships/hdphoto" Target="../media/hdphoto44.wdp"/></Relationships>
</file>

<file path=ppt/slides/_rels/slide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3.xml"/><Relationship Id="rId1" Type="http://schemas.openxmlformats.org/officeDocument/2006/relationships/slideLayout" Target="../slideLayouts/slideLayout285.xml"/><Relationship Id="rId4" Type="http://schemas.microsoft.com/office/2007/relationships/hdphoto" Target="../media/hdphoto45.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6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6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5.xml"/></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28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0.xml"/></Relationships>
</file>

<file path=ppt/slides/_rels/slide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7.xml"/><Relationship Id="rId1" Type="http://schemas.openxmlformats.org/officeDocument/2006/relationships/slideLayout" Target="../slideLayouts/slideLayout282.xml"/><Relationship Id="rId4" Type="http://schemas.openxmlformats.org/officeDocument/2006/relationships/image" Target="../media/image13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9.xml"/><Relationship Id="rId1" Type="http://schemas.openxmlformats.org/officeDocument/2006/relationships/slideLayout" Target="../slideLayouts/slideLayout285.xml"/><Relationship Id="rId4" Type="http://schemas.microsoft.com/office/2007/relationships/hdphoto" Target="../media/hdphoto46.wdp"/></Relationships>
</file>

<file path=ppt/slides/_rels/slide7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0.xml"/><Relationship Id="rId1" Type="http://schemas.openxmlformats.org/officeDocument/2006/relationships/slideLayout" Target="../slideLayouts/slideLayout285.xml"/><Relationship Id="rId6" Type="http://schemas.microsoft.com/office/2007/relationships/hdphoto" Target="../media/hdphoto48.wdp"/><Relationship Id="rId5" Type="http://schemas.openxmlformats.org/officeDocument/2006/relationships/image" Target="../media/image136.png"/><Relationship Id="rId4" Type="http://schemas.microsoft.com/office/2007/relationships/hdphoto" Target="../media/hdphoto47.wdp"/></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95.xml"/><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Suresh S Ramalingam, MD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Helena Yu,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April 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EGFR-Mutant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491429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E9CD9-516C-7C00-E8E3-B69B5FE61C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6C6017-CFE6-E58A-D41D-4AF970B91491}"/>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6C664496-0AC5-B5C2-84E5-596B1F30BFE1}"/>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Helena Yu, MD (continued)</a:t>
            </a:r>
            <a:endParaRPr lang="en-US" sz="2000" dirty="0"/>
          </a:p>
          <a:p>
            <a:pPr>
              <a:lnSpc>
                <a:spcPct val="100000"/>
              </a:lnSpc>
              <a:spcBef>
                <a:spcPts val="0"/>
              </a:spcBef>
              <a:spcAft>
                <a:spcPts val="600"/>
              </a:spcAft>
            </a:pPr>
            <a:r>
              <a:rPr lang="en-US" sz="1600" b="0" dirty="0"/>
              <a:t>Sands J et al. </a:t>
            </a:r>
            <a:r>
              <a:rPr lang="en-US" sz="1600" b="0" dirty="0" err="1"/>
              <a:t>Datopotamab</a:t>
            </a:r>
            <a:r>
              <a:rPr lang="en-US" sz="1600" b="0" dirty="0"/>
              <a:t> </a:t>
            </a:r>
            <a:r>
              <a:rPr lang="en-US" sz="1600" b="0" dirty="0" err="1"/>
              <a:t>deruxtecan</a:t>
            </a:r>
            <a:r>
              <a:rPr lang="en-US" sz="1600" b="0" dirty="0"/>
              <a:t> in advanced or metastatic non-small cell lung cancer with actionable genomic alterations: Results from the phase II TROPION-Lung05 study. </a:t>
            </a:r>
            <a:r>
              <a:rPr lang="en-US" sz="1600" b="0" i="1" dirty="0"/>
              <a:t>J Clin Oncol </a:t>
            </a:r>
            <a:r>
              <a:rPr lang="en-US" sz="1600" b="0" dirty="0"/>
              <a:t>2025;43(10):1254-65.</a:t>
            </a:r>
          </a:p>
          <a:p>
            <a:pPr>
              <a:lnSpc>
                <a:spcPct val="100000"/>
              </a:lnSpc>
              <a:spcBef>
                <a:spcPts val="0"/>
              </a:spcBef>
              <a:spcAft>
                <a:spcPts val="600"/>
              </a:spcAft>
            </a:pPr>
            <a:r>
              <a:rPr lang="en-US" sz="1600" b="0" dirty="0"/>
              <a:t>Ahn MJ et al. A pooled analysis of </a:t>
            </a:r>
            <a:r>
              <a:rPr lang="en-US" sz="1600" b="0" dirty="0" err="1"/>
              <a:t>datopotamab</a:t>
            </a:r>
            <a:r>
              <a:rPr lang="en-US" sz="1600" b="0" dirty="0"/>
              <a:t> </a:t>
            </a:r>
            <a:r>
              <a:rPr lang="en-US" sz="1600" b="0" dirty="0" err="1"/>
              <a:t>deruxtecan</a:t>
            </a:r>
            <a:r>
              <a:rPr lang="en-US" sz="1600" b="0" dirty="0"/>
              <a:t> in patients with EGFR-mutated NSCLC. </a:t>
            </a:r>
            <a:r>
              <a:rPr lang="en-US" sz="1600" b="0" i="1" dirty="0"/>
              <a:t>J </a:t>
            </a:r>
            <a:r>
              <a:rPr lang="en-US" sz="1600" b="0" i="1" dirty="0" err="1"/>
              <a:t>Thorac</a:t>
            </a:r>
            <a:r>
              <a:rPr lang="en-US" sz="1600" b="0" i="1" dirty="0"/>
              <a:t> Oncol</a:t>
            </a:r>
            <a:r>
              <a:rPr lang="en-US" sz="1600" b="0" dirty="0"/>
              <a:t> 2025;20(11):1669-82.</a:t>
            </a:r>
          </a:p>
          <a:p>
            <a:pPr>
              <a:lnSpc>
                <a:spcPct val="100000"/>
              </a:lnSpc>
              <a:spcBef>
                <a:spcPts val="0"/>
              </a:spcBef>
              <a:spcAft>
                <a:spcPts val="600"/>
              </a:spcAft>
            </a:pPr>
            <a:r>
              <a:rPr lang="en-US" sz="1600" b="0" dirty="0"/>
              <a:t>Peled N et al. COMPEL: Osimertinib plus platinum-based chemotherapy in patients with EGFR-mutated advanced NSCLC and progression on first-line osimertinib. </a:t>
            </a:r>
            <a:r>
              <a:rPr lang="en-US" sz="1600" b="0" i="1" dirty="0"/>
              <a:t>ESMO Open </a:t>
            </a:r>
            <a:r>
              <a:rPr lang="en-US" sz="1600" b="0" dirty="0"/>
              <a:t>2025;10(10):105807.</a:t>
            </a:r>
          </a:p>
          <a:p>
            <a:pPr>
              <a:lnSpc>
                <a:spcPct val="100000"/>
              </a:lnSpc>
              <a:spcBef>
                <a:spcPts val="0"/>
              </a:spcBef>
              <a:spcAft>
                <a:spcPts val="600"/>
              </a:spcAft>
            </a:pPr>
            <a:r>
              <a:rPr lang="en-US" sz="1600" b="0" dirty="0"/>
              <a:t>Lu S et al. Osimertinib (</a:t>
            </a:r>
            <a:r>
              <a:rPr lang="en-US" sz="1600" b="0" dirty="0" err="1"/>
              <a:t>osi</a:t>
            </a:r>
            <a:r>
              <a:rPr lang="en-US" sz="1600" b="0" dirty="0"/>
              <a:t>) + datopotamab deruxtecan (Dato-</a:t>
            </a:r>
            <a:r>
              <a:rPr lang="en-US" sz="1600" b="0" dirty="0" err="1"/>
              <a:t>DXd</a:t>
            </a:r>
            <a:r>
              <a:rPr lang="en-US" sz="1600" b="0" dirty="0"/>
              <a:t>) in patients (pts) with EGFR-mutated (EGFRm) advanced NSCLC (</a:t>
            </a:r>
            <a:r>
              <a:rPr lang="en-US" sz="1600" b="0" dirty="0" err="1"/>
              <a:t>aNSCLC</a:t>
            </a:r>
            <a:r>
              <a:rPr lang="en-US" sz="1600" b="0" dirty="0"/>
              <a:t>) whose disease progressed on first-line (1L) </a:t>
            </a:r>
            <a:r>
              <a:rPr lang="en-US" sz="1600" b="0" dirty="0" err="1"/>
              <a:t>osi</a:t>
            </a:r>
            <a:r>
              <a:rPr lang="en-US" sz="1600" b="0" dirty="0"/>
              <a:t>: ORCHARD. ELCC 2025;Abstract 1O.</a:t>
            </a:r>
          </a:p>
          <a:p>
            <a:pPr>
              <a:lnSpc>
                <a:spcPct val="100000"/>
              </a:lnSpc>
              <a:spcBef>
                <a:spcPts val="0"/>
              </a:spcBef>
              <a:spcAft>
                <a:spcPts val="600"/>
              </a:spcAft>
            </a:pPr>
            <a:r>
              <a:rPr lang="en-US" sz="1600" b="0" dirty="0"/>
              <a:t>Lu S et al. Savolitinib plus osimertinib versus chemotherapy for advanced, EGFR mutation-positive, MET-amplified non-small-cell lung cancer in China (SACHI): Interim analysis of a </a:t>
            </a:r>
            <a:r>
              <a:rPr lang="en-US" sz="1600" b="0" dirty="0" err="1"/>
              <a:t>multicentre</a:t>
            </a:r>
            <a:r>
              <a:rPr lang="en-US" sz="1600" b="0" dirty="0"/>
              <a:t>, open-label, phase 3 </a:t>
            </a:r>
            <a:r>
              <a:rPr lang="en-US" sz="1600" b="0" dirty="0" err="1"/>
              <a:t>randomised</a:t>
            </a:r>
            <a:r>
              <a:rPr lang="en-US" sz="1600" b="0" dirty="0"/>
              <a:t> controlled trial. </a:t>
            </a:r>
            <a:r>
              <a:rPr lang="en-US" sz="1600" b="0" i="1" dirty="0"/>
              <a:t>Lancet </a:t>
            </a:r>
            <a:r>
              <a:rPr lang="en-US" sz="1600" b="0" dirty="0"/>
              <a:t>2026;407(10526):375-87.</a:t>
            </a:r>
          </a:p>
          <a:p>
            <a:pPr>
              <a:lnSpc>
                <a:spcPct val="100000"/>
              </a:lnSpc>
              <a:spcBef>
                <a:spcPts val="0"/>
              </a:spcBef>
              <a:spcAft>
                <a:spcPts val="600"/>
              </a:spcAft>
            </a:pPr>
            <a:r>
              <a:rPr lang="en-US" sz="1600" b="0" dirty="0"/>
              <a:t>de Marinis F et al. Savolitinib plus osimertinib in epidermal growth factor receptor (EGFR)-mutated advanced non-small cell lung cancer with MET overexpression and/or amplification following disease progression on osimertinib: Primary results from the phase II SAVANNAH study. </a:t>
            </a:r>
            <a:r>
              <a:rPr lang="en-US" sz="1600" b="0" i="1" dirty="0"/>
              <a:t>Ann Oncol </a:t>
            </a:r>
            <a:r>
              <a:rPr lang="en-US" sz="1600" b="0" dirty="0"/>
              <a:t>2025;36(8):920-33.</a:t>
            </a:r>
          </a:p>
        </p:txBody>
      </p:sp>
    </p:spTree>
    <p:extLst>
      <p:ext uri="{BB962C8B-B14F-4D97-AF65-F5344CB8AC3E}">
        <p14:creationId xmlns:p14="http://schemas.microsoft.com/office/powerpoint/2010/main" val="2758338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Suresh S Ramalingam, MD</a:t>
            </a:r>
          </a:p>
          <a:p>
            <a:pPr>
              <a:lnSpc>
                <a:spcPct val="100000"/>
              </a:lnSpc>
              <a:spcBef>
                <a:spcPts val="0"/>
              </a:spcBef>
              <a:spcAft>
                <a:spcPts val="600"/>
              </a:spcAft>
            </a:pPr>
            <a:r>
              <a:rPr lang="en-US" sz="1600" b="0" dirty="0"/>
              <a:t>He J et al. Neoadjuvant </a:t>
            </a:r>
            <a:r>
              <a:rPr lang="en-US" sz="1600" b="0" dirty="0" err="1"/>
              <a:t>osimertinib</a:t>
            </a:r>
            <a:r>
              <a:rPr lang="en-US" sz="1600" b="0" dirty="0"/>
              <a:t> for </a:t>
            </a:r>
            <a:r>
              <a:rPr lang="en-US" sz="1600" b="0" dirty="0" err="1"/>
              <a:t>resectable</a:t>
            </a:r>
            <a:r>
              <a:rPr lang="en-US" sz="1600" b="0" dirty="0"/>
              <a:t> EGFR-mutated non-small cell lung cancer. </a:t>
            </a:r>
            <a:r>
              <a:rPr lang="en-US" sz="1600" b="0" i="1" dirty="0"/>
              <a:t>J Clin Oncol</a:t>
            </a:r>
            <a:r>
              <a:rPr lang="en-US" sz="1600" b="0" dirty="0"/>
              <a:t> 2025;43(26):2875-87.</a:t>
            </a:r>
          </a:p>
          <a:p>
            <a:pPr>
              <a:lnSpc>
                <a:spcPct val="100000"/>
              </a:lnSpc>
              <a:spcBef>
                <a:spcPts val="0"/>
              </a:spcBef>
              <a:spcAft>
                <a:spcPts val="600"/>
              </a:spcAft>
            </a:pPr>
            <a:r>
              <a:rPr lang="en-US" sz="1600" b="0" dirty="0"/>
              <a:t>Blakely C et al. Molecular residual disease (MRD) analysis from NeoADAURA: Neoadjuvant osimertinib ± chemotherapy in resectable EGFRm NSCLC. WLCC 2025;Abstract OA02.02. </a:t>
            </a:r>
          </a:p>
          <a:p>
            <a:pPr>
              <a:lnSpc>
                <a:spcPct val="100000"/>
              </a:lnSpc>
              <a:spcBef>
                <a:spcPts val="0"/>
              </a:spcBef>
              <a:spcAft>
                <a:spcPts val="600"/>
              </a:spcAft>
            </a:pPr>
            <a:r>
              <a:rPr lang="en-US" sz="1600" b="0" dirty="0"/>
              <a:t>Herbst RS et al. Molecular residual disease analysis of adjuvant osimertinib in resected EGFR-mutated stage IB-IIIA non-small-cell lung cancer. </a:t>
            </a:r>
            <a:r>
              <a:rPr lang="en-US" sz="1600" b="0" i="1" dirty="0"/>
              <a:t>Nat Med </a:t>
            </a:r>
            <a:r>
              <a:rPr lang="en-US" sz="1600" b="0" dirty="0"/>
              <a:t>2025;31(6):1958-68.</a:t>
            </a:r>
          </a:p>
          <a:p>
            <a:pPr>
              <a:lnSpc>
                <a:spcPct val="100000"/>
              </a:lnSpc>
              <a:spcBef>
                <a:spcPts val="0"/>
              </a:spcBef>
              <a:spcAft>
                <a:spcPts val="600"/>
              </a:spcAft>
            </a:pPr>
            <a:r>
              <a:rPr lang="en-US" sz="1600" b="0" dirty="0"/>
              <a:t>Ramalingam SR et al. Osimertinib (</a:t>
            </a:r>
            <a:r>
              <a:rPr lang="en-US" sz="1600" b="0" dirty="0" err="1"/>
              <a:t>osi</a:t>
            </a:r>
            <a:r>
              <a:rPr lang="en-US" sz="1600" b="0" dirty="0"/>
              <a:t>) after definitive chemoradiotherapy (CRT) in patients (pts) with unresectable (UR) stage III EGFR-mutated (EGFRm) non-small cell lung cancer (NSCLC): Updated overall survival (OS) analysis from the LAURA study. ELCC 2025;Abstract LBA4.</a:t>
            </a:r>
          </a:p>
          <a:p>
            <a:pPr>
              <a:lnSpc>
                <a:spcPct val="100000"/>
              </a:lnSpc>
              <a:spcBef>
                <a:spcPts val="0"/>
              </a:spcBef>
              <a:spcAft>
                <a:spcPts val="600"/>
              </a:spcAft>
            </a:pPr>
            <a:r>
              <a:rPr lang="en-US" sz="1600" b="0" dirty="0" err="1"/>
              <a:t>Aperribay</a:t>
            </a:r>
            <a:r>
              <a:rPr lang="en-US" sz="1600" b="0" dirty="0"/>
              <a:t> EA et al. Molecular residual disease (MRD) analysis from the LAURA study of osimertinib (</a:t>
            </a:r>
            <a:r>
              <a:rPr lang="en-US" sz="1600" b="0" dirty="0" err="1"/>
              <a:t>osi</a:t>
            </a:r>
            <a:r>
              <a:rPr lang="en-US" sz="1600" b="0" dirty="0"/>
              <a:t>) in unresectable (UR) stage III EGFR-mutated (EGFRm) NSCLC. ESMO 2025;Abstract 1817MO. </a:t>
            </a:r>
          </a:p>
          <a:p>
            <a:pPr>
              <a:lnSpc>
                <a:spcPct val="100000"/>
              </a:lnSpc>
              <a:spcBef>
                <a:spcPts val="0"/>
              </a:spcBef>
              <a:spcAft>
                <a:spcPts val="600"/>
              </a:spcAft>
            </a:pPr>
            <a:r>
              <a:rPr lang="en-US" sz="1600" b="0" dirty="0"/>
              <a:t>Paz-Ares L et al. Patient-reported outcomes and time to symptomatic progression from PAPILLON: Amivantamab plus chemotherapy vs chemotherapy as first-line treatment of EGFR exon 20 insertion-mutated advanced NSCLC. </a:t>
            </a:r>
            <a:r>
              <a:rPr lang="en-US" sz="1600" b="0" i="1" dirty="0"/>
              <a:t>Lung Cancer </a:t>
            </a:r>
            <a:r>
              <a:rPr lang="en-US" sz="1600" b="0" dirty="0"/>
              <a:t>2026;213:108788.</a:t>
            </a:r>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2343308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Suresh S Ramalingam, MD (continued)</a:t>
            </a:r>
          </a:p>
          <a:p>
            <a:pPr>
              <a:lnSpc>
                <a:spcPct val="100000"/>
              </a:lnSpc>
              <a:spcBef>
                <a:spcPts val="0"/>
              </a:spcBef>
              <a:spcAft>
                <a:spcPts val="600"/>
              </a:spcAft>
            </a:pPr>
            <a:r>
              <a:rPr lang="en-US" sz="1600" b="0" dirty="0"/>
              <a:t>Yang JC et al. Phase II dose-randomized study of </a:t>
            </a:r>
            <a:r>
              <a:rPr lang="en-US" sz="1600" b="0" dirty="0" err="1"/>
              <a:t>sunvozertinib</a:t>
            </a:r>
            <a:r>
              <a:rPr lang="en-US" sz="1600" b="0" dirty="0"/>
              <a:t> in platinum-pretreated non-small cell lung cancer with epidermal growth factor receptor Exon 20 insertion mutations (WU-KONG1B). </a:t>
            </a:r>
            <a:r>
              <a:rPr lang="en-US" sz="1600" b="0" i="1" dirty="0"/>
              <a:t>J Clin Oncol </a:t>
            </a:r>
            <a:r>
              <a:rPr lang="en-US" sz="1600" b="0" dirty="0"/>
              <a:t>2025;43(29):3198-208.</a:t>
            </a:r>
          </a:p>
          <a:p>
            <a:pPr>
              <a:lnSpc>
                <a:spcPct val="100000"/>
              </a:lnSpc>
              <a:spcBef>
                <a:spcPts val="0"/>
              </a:spcBef>
              <a:spcAft>
                <a:spcPts val="600"/>
              </a:spcAft>
            </a:pPr>
            <a:r>
              <a:rPr lang="en-US" sz="1600" b="0" dirty="0"/>
              <a:t>Piotrowska Z et al. Zipalertinib in patients with epidermal growth factor receptor exon 20 insertion-positive non-small cell lung cancer previously treated with platinum-based chemotherapy with or without </a:t>
            </a:r>
            <a:r>
              <a:rPr lang="en-US" sz="1600" b="0" dirty="0" err="1"/>
              <a:t>amivantamab</a:t>
            </a:r>
            <a:r>
              <a:rPr lang="en-US" sz="1600" b="0" dirty="0"/>
              <a:t>. </a:t>
            </a:r>
            <a:r>
              <a:rPr lang="en-US" sz="1600" b="0" i="1" dirty="0"/>
              <a:t>J Clin Oncol</a:t>
            </a:r>
            <a:r>
              <a:rPr lang="en-US" sz="1600" b="0" dirty="0"/>
              <a:t> 2025;43(21):2387-97.</a:t>
            </a:r>
          </a:p>
          <a:p>
            <a:pPr>
              <a:lnSpc>
                <a:spcPct val="100000"/>
              </a:lnSpc>
              <a:spcBef>
                <a:spcPts val="0"/>
              </a:spcBef>
              <a:spcAft>
                <a:spcPts val="600"/>
              </a:spcAft>
            </a:pPr>
            <a:r>
              <a:rPr lang="en-US" sz="1600" b="0" dirty="0"/>
              <a:t>Piotrowska Z et al. Zipalertinib in NSCLC patients (pts) with EGFR exon 20 insertion (Ex20Ins) mutations who received prior </a:t>
            </a:r>
            <a:r>
              <a:rPr lang="en-US" sz="1600" b="0" dirty="0" err="1"/>
              <a:t>amivantamab</a:t>
            </a:r>
            <a:r>
              <a:rPr lang="en-US" sz="1600" b="0" dirty="0"/>
              <a:t>. WLCC 2025;Abstract MA08.02. </a:t>
            </a:r>
          </a:p>
          <a:p>
            <a:pPr>
              <a:lnSpc>
                <a:spcPct val="100000"/>
              </a:lnSpc>
              <a:spcBef>
                <a:spcPts val="0"/>
              </a:spcBef>
              <a:spcAft>
                <a:spcPts val="600"/>
              </a:spcAft>
            </a:pPr>
            <a:r>
              <a:rPr lang="en-US" sz="1600" b="0"/>
              <a:t>Ohashi K et </a:t>
            </a:r>
            <a:r>
              <a:rPr lang="en-US" sz="1600" b="0" dirty="0"/>
              <a:t>al. Activity of zipalertinib against active central nervous system (CNS) metastases in patients with non-small cell lung cancer (NSCLC) harboring EGFR exon 20 insertion (ex20ins)/other uncommon mutations. ESMO 2025;Abstract 1847MO.</a:t>
            </a:r>
          </a:p>
          <a:p>
            <a:pPr>
              <a:lnSpc>
                <a:spcPct val="100000"/>
              </a:lnSpc>
              <a:spcBef>
                <a:spcPts val="0"/>
              </a:spcBef>
              <a:spcAft>
                <a:spcPts val="600"/>
              </a:spcAft>
            </a:pPr>
            <a:r>
              <a:rPr lang="en-US" sz="1600" b="0" dirty="0"/>
              <a:t>Fang W et al. Sacituzumab </a:t>
            </a:r>
            <a:r>
              <a:rPr lang="en-US" sz="1600" b="0" dirty="0" err="1"/>
              <a:t>tirumotecan</a:t>
            </a:r>
            <a:r>
              <a:rPr lang="en-US" sz="1600" b="0" dirty="0"/>
              <a:t> in EGFR-TKI-resistant, EGFR-mutated advanced NSCLC</a:t>
            </a:r>
            <a:r>
              <a:rPr lang="en-US" sz="1600" b="0" i="1" dirty="0"/>
              <a:t>. New Engl J Med </a:t>
            </a:r>
            <a:r>
              <a:rPr lang="en-US" sz="1600" b="0" dirty="0"/>
              <a:t>2026;394(1):13-26.</a:t>
            </a:r>
          </a:p>
          <a:p>
            <a:pPr>
              <a:lnSpc>
                <a:spcPct val="100000"/>
              </a:lnSpc>
              <a:spcBef>
                <a:spcPts val="0"/>
              </a:spcBef>
              <a:spcAft>
                <a:spcPts val="600"/>
              </a:spcAft>
            </a:pPr>
            <a:r>
              <a:rPr lang="en-US" sz="1600" b="0" dirty="0"/>
              <a:t>Goldman JW et al. Ivonescimab vs placebo plus chemo, phase 3 in patients with EGFR+ NSCLC progressed with 3rd gen EGFR-TKI treatment: </a:t>
            </a:r>
            <a:r>
              <a:rPr lang="en-US" sz="1600" b="0" dirty="0" err="1"/>
              <a:t>HARMONi</a:t>
            </a:r>
            <a:r>
              <a:rPr lang="en-US" sz="1600" b="0" dirty="0"/>
              <a:t>. WLCC 2025;Abstract PL02.12. </a:t>
            </a:r>
          </a:p>
        </p:txBody>
      </p:sp>
    </p:spTree>
    <p:extLst>
      <p:ext uri="{BB962C8B-B14F-4D97-AF65-F5344CB8AC3E}">
        <p14:creationId xmlns:p14="http://schemas.microsoft.com/office/powerpoint/2010/main" val="3755513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7E28A-5D58-7BF7-DE50-22F95B33C0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20BF24-DEC3-0316-D973-B457CB83DC78}"/>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DFECB64D-21A9-A90E-1DDA-44F9F3136547}"/>
              </a:ext>
            </a:extLst>
          </p:cNvPr>
          <p:cNvSpPr>
            <a:spLocks noGrp="1"/>
          </p:cNvSpPr>
          <p:nvPr>
            <p:ph idx="1"/>
          </p:nvPr>
        </p:nvSpPr>
        <p:spPr>
          <a:xfrm>
            <a:off x="1055440" y="1484784"/>
            <a:ext cx="10358967" cy="4246833"/>
          </a:xfrm>
        </p:spPr>
        <p:txBody>
          <a:bodyPr/>
          <a:lstStyle/>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Genomics of EGFR (and HER2)</a:t>
            </a:r>
            <a:endParaRPr lang="en-US" sz="2400" dirty="0">
              <a:solidFill>
                <a:schemeClr val="tx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latin typeface="Calibri" panose="020F0502020204030204" pitchFamily="34" charset="0"/>
                <a:ea typeface="Calibri" panose="020F0502020204030204" pitchFamily="34" charset="0"/>
                <a:cs typeface="Calibri" panose="020F0502020204030204" pitchFamily="34" charset="0"/>
              </a:rPr>
              <a:t>Metastatic disease</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Localized disease</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ea typeface="Calibri" panose="020F0502020204030204" pitchFamily="34" charset="0"/>
                <a:cs typeface="Calibri" panose="020F0502020204030204" pitchFamily="34" charset="0"/>
              </a:rPr>
              <a:t>EGFR exon 20 insertion mutations</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New agents</a:t>
            </a: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698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47D51-4FE5-443A-6F66-3655465F9FA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97B04ED-0415-AAEA-9863-738A28C34352}"/>
              </a:ext>
            </a:extLst>
          </p:cNvPr>
          <p:cNvSpPr/>
          <p:nvPr/>
        </p:nvSpPr>
        <p:spPr bwMode="auto">
          <a:xfrm>
            <a:off x="623392" y="1412776"/>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16F9818-3C8C-8E7F-94E8-CA4F590B3373}"/>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0E26837A-A234-ACCC-6573-F22DAAA7DEB2}"/>
              </a:ext>
            </a:extLst>
          </p:cNvPr>
          <p:cNvSpPr>
            <a:spLocks noGrp="1"/>
          </p:cNvSpPr>
          <p:nvPr>
            <p:ph idx="1"/>
          </p:nvPr>
        </p:nvSpPr>
        <p:spPr>
          <a:xfrm>
            <a:off x="1055440" y="1484784"/>
            <a:ext cx="10358967" cy="4246833"/>
          </a:xfrm>
        </p:spPr>
        <p:txBody>
          <a:bodyPr/>
          <a:lstStyle/>
          <a:p>
            <a:pPr marL="98425" indent="0">
              <a:lnSpc>
                <a:spcPts val="26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Introduction: Genomics of EGFR (and HER2)</a:t>
            </a:r>
          </a:p>
          <a:p>
            <a:pPr>
              <a:lnSpc>
                <a:spcPts val="2600"/>
              </a:lnSpc>
              <a:spcBef>
                <a:spcPts val="1200"/>
              </a:spcBef>
              <a:spcAft>
                <a:spcPts val="600"/>
              </a:spcAft>
            </a:pPr>
            <a:r>
              <a:rPr lang="en-US" sz="2400" b="0" dirty="0">
                <a:latin typeface="Calibri" panose="020F0502020204030204" pitchFamily="34" charset="0"/>
                <a:ea typeface="Calibri" panose="020F0502020204030204" pitchFamily="34" charset="0"/>
                <a:cs typeface="Calibri" panose="020F0502020204030204" pitchFamily="34" charset="0"/>
              </a:rPr>
              <a:t>EGFR L858R; Exon 19; Exon 20 insertion; uncommon mutations</a:t>
            </a:r>
          </a:p>
        </p:txBody>
      </p:sp>
    </p:spTree>
    <p:extLst>
      <p:ext uri="{BB962C8B-B14F-4D97-AF65-F5344CB8AC3E}">
        <p14:creationId xmlns:p14="http://schemas.microsoft.com/office/powerpoint/2010/main" val="2972598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D42AE-1C2E-BEDD-FF71-02CB0F63E0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E53E9F-3CBC-B8B5-B0DE-E63833B9D346}"/>
              </a:ext>
            </a:extLst>
          </p:cNvPr>
          <p:cNvSpPr>
            <a:spLocks noGrp="1"/>
          </p:cNvSpPr>
          <p:nvPr>
            <p:ph type="title"/>
          </p:nvPr>
        </p:nvSpPr>
        <p:spPr>
          <a:xfrm>
            <a:off x="519472" y="476672"/>
            <a:ext cx="11481184" cy="1141412"/>
          </a:xfrm>
        </p:spPr>
        <p:txBody>
          <a:bodyPr/>
          <a:lstStyle/>
          <a:p>
            <a:pPr algn="l"/>
            <a:r>
              <a:rPr lang="en-US" sz="3200" dirty="0" err="1"/>
              <a:t>Selpercatinib</a:t>
            </a:r>
            <a:r>
              <a:rPr lang="en-US" sz="3200" dirty="0"/>
              <a:t> Delivers Substantial Event-Free Survival Benefit as an Adjuvant Therapy in Localized RET Fusion-Positive Lung Cancer</a:t>
            </a:r>
            <a:br>
              <a:rPr lang="en-US" dirty="0"/>
            </a:br>
            <a:r>
              <a:rPr lang="en-US" sz="2800" dirty="0"/>
              <a:t>Press Release: February 16, 2026</a:t>
            </a:r>
          </a:p>
        </p:txBody>
      </p:sp>
      <p:sp>
        <p:nvSpPr>
          <p:cNvPr id="3" name="Content Placeholder 2">
            <a:extLst>
              <a:ext uri="{FF2B5EF4-FFF2-40B4-BE49-F238E27FC236}">
                <a16:creationId xmlns:a16="http://schemas.microsoft.com/office/drawing/2014/main" id="{0B5AC68B-1223-AFB2-943D-360152AB4F5A}"/>
              </a:ext>
            </a:extLst>
          </p:cNvPr>
          <p:cNvSpPr>
            <a:spLocks noGrp="1"/>
          </p:cNvSpPr>
          <p:nvPr>
            <p:ph idx="1"/>
          </p:nvPr>
        </p:nvSpPr>
        <p:spPr>
          <a:xfrm>
            <a:off x="424802" y="1894676"/>
            <a:ext cx="11342395" cy="4316412"/>
          </a:xfrm>
        </p:spPr>
        <p:txBody>
          <a:bodyPr/>
          <a:lstStyle/>
          <a:p>
            <a:pPr marL="99718" indent="0">
              <a:buNone/>
            </a:pPr>
            <a:r>
              <a:rPr lang="en-US" sz="2200" b="0" dirty="0">
                <a:latin typeface="Calibri" panose="020F0502020204030204" pitchFamily="34" charset="0"/>
                <a:cs typeface="Calibri" panose="020F0502020204030204" pitchFamily="34" charset="0"/>
              </a:rPr>
              <a:t>“</a:t>
            </a:r>
            <a:r>
              <a:rPr lang="en-US" sz="2200" b="0" dirty="0"/>
              <a:t>[The manufacturer] announced positive topline results from the Phase 3 LIBRETTO-432 clinical trial of selpercatinib as adjuvant therapy versus placebo. The study met its primary endpoint, demonstrating a highly statistically significant and clinically meaningful improvement in investigator-assessed event-free survival (EFS) in patients with early-stage (II-IIIA) </a:t>
            </a:r>
            <a:r>
              <a:rPr lang="en-US" sz="2200" b="0" i="1" dirty="0"/>
              <a:t>rearranged during transfection</a:t>
            </a:r>
            <a:r>
              <a:rPr lang="en-US" sz="2200" b="0" dirty="0"/>
              <a:t> (RET) fusion-positive non-small cell lung cancer (NSCLC).</a:t>
            </a:r>
          </a:p>
          <a:p>
            <a:pPr marL="99718" indent="0">
              <a:buNone/>
            </a:pPr>
            <a:r>
              <a:rPr lang="en-US" sz="2200" b="0" dirty="0"/>
              <a:t>Overall survival results trended in favor of selpercatinib, but were immature at the time of this analysis with few events observed. The overall safety profile of selpercatinib in LIBRETTO-432 was generally consistent with previously reported trials in the selpercatinib development program.”</a:t>
            </a:r>
            <a:endParaRPr lang="en-US" sz="22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B4486E0-A432-AA29-CB3B-BC954758A4C6}"/>
              </a:ext>
            </a:extLst>
          </p:cNvPr>
          <p:cNvSpPr txBox="1"/>
          <p:nvPr/>
        </p:nvSpPr>
        <p:spPr>
          <a:xfrm>
            <a:off x="27653" y="6487680"/>
            <a:ext cx="11342395" cy="323165"/>
          </a:xfrm>
          <a:prstGeom prst="rect">
            <a:avLst/>
          </a:prstGeom>
          <a:noFill/>
        </p:spPr>
        <p:txBody>
          <a:bodyPr wrap="square">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investor.lilly.com</a:t>
            </a:r>
            <a:r>
              <a:rPr lang="en-US" sz="1500" b="0" dirty="0">
                <a:solidFill>
                  <a:srgbClr val="000000"/>
                </a:solidFill>
                <a:latin typeface="Calibri" panose="020F0502020204030204" pitchFamily="34" charset="0"/>
                <a:cs typeface="Calibri" panose="020F0502020204030204" pitchFamily="34" charset="0"/>
              </a:rPr>
              <a:t>/news-releases/news-release-details/</a:t>
            </a:r>
            <a:r>
              <a:rPr lang="en-US" sz="1500" b="0" dirty="0" err="1">
                <a:solidFill>
                  <a:srgbClr val="000000"/>
                </a:solidFill>
                <a:latin typeface="Calibri" panose="020F0502020204030204" pitchFamily="34" charset="0"/>
                <a:cs typeface="Calibri" panose="020F0502020204030204" pitchFamily="34" charset="0"/>
              </a:rPr>
              <a:t>lillys</a:t>
            </a:r>
            <a:r>
              <a:rPr lang="en-US" sz="1500" b="0" dirty="0">
                <a:solidFill>
                  <a:srgbClr val="000000"/>
                </a:solidFill>
                <a:latin typeface="Calibri" panose="020F0502020204030204" pitchFamily="34" charset="0"/>
                <a:cs typeface="Calibri" panose="020F0502020204030204" pitchFamily="34" charset="0"/>
              </a:rPr>
              <a:t>-</a:t>
            </a:r>
            <a:r>
              <a:rPr lang="en-US" sz="1500" b="0" dirty="0" err="1">
                <a:solidFill>
                  <a:srgbClr val="000000"/>
                </a:solidFill>
                <a:latin typeface="Calibri" panose="020F0502020204030204" pitchFamily="34" charset="0"/>
                <a:cs typeface="Calibri" panose="020F0502020204030204" pitchFamily="34" charset="0"/>
              </a:rPr>
              <a:t>retevmo</a:t>
            </a:r>
            <a:r>
              <a:rPr lang="en-US" sz="1500" b="0" dirty="0">
                <a:solidFill>
                  <a:srgbClr val="000000"/>
                </a:solidFill>
                <a:latin typeface="Calibri" panose="020F0502020204030204" pitchFamily="34" charset="0"/>
                <a:cs typeface="Calibri" panose="020F0502020204030204" pitchFamily="34" charset="0"/>
              </a:rPr>
              <a:t>-selpercatinib-delivers-substantial-event-free</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56756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39B4C-C827-98EF-B8EB-06F9F53E606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EF818CE-B003-8DEC-0508-5C6F0C786953}"/>
              </a:ext>
            </a:extLst>
          </p:cNvPr>
          <p:cNvSpPr/>
          <p:nvPr/>
        </p:nvSpPr>
        <p:spPr bwMode="auto">
          <a:xfrm>
            <a:off x="623392" y="1149005"/>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D2DC75F-682F-D38F-0733-81A994B9F868}"/>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FAB1385B-6923-B6CA-D590-77BF8AE6F618}"/>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chemeClr val="bg1"/>
                </a:solidFill>
                <a:latin typeface="Calibri" panose="020F0502020204030204" pitchFamily="34" charset="0"/>
                <a:cs typeface="Calibri" panose="020F0502020204030204" pitchFamily="34" charset="0"/>
              </a:rPr>
              <a:t>MODULE 1: Metastatic disease</a:t>
            </a:r>
          </a:p>
          <a:p>
            <a:pPr>
              <a:spcBef>
                <a:spcPts val="0"/>
              </a:spcBef>
              <a:spcAft>
                <a:spcPts val="400"/>
              </a:spcAft>
            </a:pPr>
            <a:r>
              <a:rPr lang="en-US" sz="2000" b="0" dirty="0"/>
              <a:t>FLAURA2, IPASS studies</a:t>
            </a:r>
          </a:p>
          <a:p>
            <a:pPr>
              <a:spcBef>
                <a:spcPts val="0"/>
              </a:spcBef>
              <a:spcAft>
                <a:spcPts val="400"/>
              </a:spcAft>
            </a:pPr>
            <a:r>
              <a:rPr lang="en-US" sz="2000" b="0" dirty="0"/>
              <a:t>MARIPOSA study: Amivantamab and lazertinib</a:t>
            </a:r>
          </a:p>
          <a:p>
            <a:pPr>
              <a:spcBef>
                <a:spcPts val="0"/>
              </a:spcBef>
              <a:spcAft>
                <a:spcPts val="400"/>
              </a:spcAft>
            </a:pPr>
            <a:r>
              <a:rPr lang="en-US" sz="2000" b="0" dirty="0"/>
              <a:t>PALOMA studies: Subcutaneous amivantamab</a:t>
            </a:r>
          </a:p>
          <a:p>
            <a:pPr lvl="1">
              <a:spcBef>
                <a:spcPts val="0"/>
              </a:spcBef>
              <a:spcAft>
                <a:spcPts val="400"/>
              </a:spcAft>
            </a:pPr>
            <a:r>
              <a:rPr lang="en-US" sz="2000" b="0" dirty="0"/>
              <a:t>DVT, pulmonary emboli; prophylactic anticoagulation</a:t>
            </a:r>
          </a:p>
          <a:p>
            <a:pPr>
              <a:spcBef>
                <a:spcPts val="0"/>
              </a:spcBef>
              <a:spcAft>
                <a:spcPts val="400"/>
              </a:spcAft>
            </a:pPr>
            <a:r>
              <a:rPr lang="en-US" sz="2000" b="0" dirty="0"/>
              <a:t>Short-term versus long-term outcomes — tail of the curve?</a:t>
            </a:r>
          </a:p>
          <a:p>
            <a:pPr>
              <a:spcBef>
                <a:spcPts val="0"/>
              </a:spcBef>
              <a:spcAft>
                <a:spcPts val="400"/>
              </a:spcAft>
            </a:pPr>
            <a:r>
              <a:rPr lang="en-US" sz="2000" b="0" dirty="0"/>
              <a:t>COMPEL study: Continuation with chemotherapy of first-line osimertinib — CNS disease, ADCs</a:t>
            </a:r>
          </a:p>
          <a:p>
            <a:pPr>
              <a:spcBef>
                <a:spcPts val="0"/>
              </a:spcBef>
              <a:spcAft>
                <a:spcPts val="400"/>
              </a:spcAft>
            </a:pPr>
            <a:r>
              <a:rPr lang="en-US" sz="2000" b="0" dirty="0"/>
              <a:t>NorthStar study: Local consolidation — RT, surgery</a:t>
            </a:r>
          </a:p>
          <a:p>
            <a:pPr>
              <a:spcBef>
                <a:spcPts val="0"/>
              </a:spcBef>
              <a:spcAft>
                <a:spcPts val="400"/>
              </a:spcAft>
            </a:pPr>
            <a:r>
              <a:rPr lang="en-US" sz="2000" b="0" dirty="0"/>
              <a:t>Datopotamab deruxtecan </a:t>
            </a:r>
          </a:p>
          <a:p>
            <a:pPr lvl="1">
              <a:spcBef>
                <a:spcPts val="0"/>
              </a:spcBef>
              <a:spcAft>
                <a:spcPts val="400"/>
              </a:spcAft>
            </a:pPr>
            <a:r>
              <a:rPr lang="en-US" sz="2000" b="0" dirty="0"/>
              <a:t>Exon 20 insertion, uncommon mutations</a:t>
            </a:r>
          </a:p>
          <a:p>
            <a:pPr lvl="1">
              <a:spcBef>
                <a:spcPts val="0"/>
              </a:spcBef>
              <a:spcAft>
                <a:spcPts val="400"/>
              </a:spcAft>
            </a:pPr>
            <a:r>
              <a:rPr lang="en-US" sz="2000" b="0" dirty="0"/>
              <a:t>Toxicity: Mucositis, keratitis </a:t>
            </a:r>
          </a:p>
          <a:p>
            <a:pPr lvl="1">
              <a:spcBef>
                <a:spcPts val="0"/>
              </a:spcBef>
              <a:spcAft>
                <a:spcPts val="400"/>
              </a:spcAft>
            </a:pPr>
            <a:r>
              <a:rPr lang="en-US" sz="2000" b="0" dirty="0"/>
              <a:t>TROPION-Lung15</a:t>
            </a:r>
          </a:p>
          <a:p>
            <a:pPr>
              <a:spcBef>
                <a:spcPts val="0"/>
              </a:spcBef>
              <a:spcAft>
                <a:spcPts val="400"/>
              </a:spcAft>
            </a:pPr>
            <a:r>
              <a:rPr lang="en-US" sz="2000" b="0" dirty="0"/>
              <a:t>MET inhibitors — after disease progression on osimertinib</a:t>
            </a:r>
          </a:p>
          <a:p>
            <a:pPr lvl="1">
              <a:spcBef>
                <a:spcPts val="0"/>
              </a:spcBef>
              <a:spcAft>
                <a:spcPts val="400"/>
              </a:spcAft>
            </a:pPr>
            <a:r>
              <a:rPr lang="en-US" sz="2000" b="0" dirty="0"/>
              <a:t>MET amplified, overexpressed</a:t>
            </a:r>
          </a:p>
          <a:p>
            <a:pPr lvl="1">
              <a:spcBef>
                <a:spcPts val="0"/>
              </a:spcBef>
              <a:spcAft>
                <a:spcPts val="400"/>
              </a:spcAft>
            </a:pPr>
            <a:r>
              <a:rPr lang="en-US" sz="2000" b="0" dirty="0"/>
              <a:t>SACHI study: Savolitinib and osimertinib</a:t>
            </a:r>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965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13C96-25ED-DC03-03A9-64285125336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990969-DD6F-D720-45F3-ECB6EE367B01}"/>
              </a:ext>
            </a:extLst>
          </p:cNvPr>
          <p:cNvSpPr/>
          <p:nvPr/>
        </p:nvSpPr>
        <p:spPr bwMode="auto">
          <a:xfrm>
            <a:off x="623392" y="1700808"/>
            <a:ext cx="11449272"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2A829CB-EAFD-61B2-95C2-3EF293E3A7B7}"/>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DB1888FA-4091-E958-1613-17FC054E6B1E}"/>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Metastatic disease</a:t>
            </a:r>
          </a:p>
          <a:p>
            <a:pPr>
              <a:spcBef>
                <a:spcPts val="0"/>
              </a:spcBef>
              <a:spcAft>
                <a:spcPts val="400"/>
              </a:spcAft>
            </a:pPr>
            <a:r>
              <a:rPr lang="en-US" sz="2000" b="0" dirty="0">
                <a:solidFill>
                  <a:schemeClr val="bg1"/>
                </a:solidFill>
              </a:rPr>
              <a:t>FLAURA2, IPASS studies</a:t>
            </a:r>
          </a:p>
          <a:p>
            <a:pPr>
              <a:spcBef>
                <a:spcPts val="0"/>
              </a:spcBef>
              <a:spcAft>
                <a:spcPts val="400"/>
              </a:spcAft>
            </a:pPr>
            <a:r>
              <a:rPr lang="en-US" sz="2000" b="0" dirty="0"/>
              <a:t>MARIPOSA study: Amivantamab and lazertinib</a:t>
            </a:r>
          </a:p>
          <a:p>
            <a:pPr>
              <a:spcBef>
                <a:spcPts val="0"/>
              </a:spcBef>
              <a:spcAft>
                <a:spcPts val="400"/>
              </a:spcAft>
            </a:pPr>
            <a:r>
              <a:rPr lang="en-US" sz="2000" b="0" dirty="0"/>
              <a:t>PALOMA studies: Subcutaneous amivantamab</a:t>
            </a:r>
          </a:p>
          <a:p>
            <a:pPr lvl="1">
              <a:spcBef>
                <a:spcPts val="0"/>
              </a:spcBef>
              <a:spcAft>
                <a:spcPts val="400"/>
              </a:spcAft>
            </a:pPr>
            <a:r>
              <a:rPr lang="en-US" sz="2000" b="0" dirty="0"/>
              <a:t>DVT, pulmonary emboli; prophylactic anticoagulation</a:t>
            </a:r>
          </a:p>
          <a:p>
            <a:pPr>
              <a:spcBef>
                <a:spcPts val="0"/>
              </a:spcBef>
              <a:spcAft>
                <a:spcPts val="400"/>
              </a:spcAft>
            </a:pPr>
            <a:r>
              <a:rPr lang="en-US" sz="2000" b="0" dirty="0"/>
              <a:t>Short-term versus long-term outcomes — tail of the curve?</a:t>
            </a:r>
          </a:p>
          <a:p>
            <a:pPr>
              <a:spcBef>
                <a:spcPts val="0"/>
              </a:spcBef>
              <a:spcAft>
                <a:spcPts val="400"/>
              </a:spcAft>
            </a:pPr>
            <a:r>
              <a:rPr lang="en-US" sz="2000" b="0" dirty="0"/>
              <a:t>COMPEL study: Continuation with chemotherapy of first-line osimertinib — CNS disease, ADCs</a:t>
            </a:r>
          </a:p>
          <a:p>
            <a:pPr>
              <a:spcBef>
                <a:spcPts val="0"/>
              </a:spcBef>
              <a:spcAft>
                <a:spcPts val="400"/>
              </a:spcAft>
            </a:pPr>
            <a:r>
              <a:rPr lang="en-US" sz="2000" b="0" dirty="0"/>
              <a:t>NorthStar study: Local consolidation — RT, surgery</a:t>
            </a:r>
          </a:p>
          <a:p>
            <a:pPr>
              <a:spcBef>
                <a:spcPts val="0"/>
              </a:spcBef>
              <a:spcAft>
                <a:spcPts val="400"/>
              </a:spcAft>
            </a:pPr>
            <a:r>
              <a:rPr lang="en-US" sz="2000" b="0" dirty="0"/>
              <a:t>Datopotamab deruxtecan </a:t>
            </a:r>
          </a:p>
          <a:p>
            <a:pPr lvl="1">
              <a:spcBef>
                <a:spcPts val="0"/>
              </a:spcBef>
              <a:spcAft>
                <a:spcPts val="400"/>
              </a:spcAft>
            </a:pPr>
            <a:r>
              <a:rPr lang="en-US" sz="2000" b="0" dirty="0"/>
              <a:t>Exon 20 insertion, uncommon mutations</a:t>
            </a:r>
          </a:p>
          <a:p>
            <a:pPr lvl="1">
              <a:spcBef>
                <a:spcPts val="0"/>
              </a:spcBef>
              <a:spcAft>
                <a:spcPts val="400"/>
              </a:spcAft>
            </a:pPr>
            <a:r>
              <a:rPr lang="en-US" sz="2000" b="0" dirty="0"/>
              <a:t>Toxicity: Mucositis, keratitis </a:t>
            </a:r>
          </a:p>
          <a:p>
            <a:pPr lvl="1">
              <a:spcBef>
                <a:spcPts val="0"/>
              </a:spcBef>
              <a:spcAft>
                <a:spcPts val="400"/>
              </a:spcAft>
            </a:pPr>
            <a:r>
              <a:rPr lang="en-US" sz="2000" b="0" dirty="0"/>
              <a:t>TROPION-Lung15</a:t>
            </a:r>
          </a:p>
          <a:p>
            <a:pPr>
              <a:spcBef>
                <a:spcPts val="0"/>
              </a:spcBef>
              <a:spcAft>
                <a:spcPts val="400"/>
              </a:spcAft>
            </a:pPr>
            <a:r>
              <a:rPr lang="en-US" sz="2000" b="0" dirty="0"/>
              <a:t>MET inhibitors — after disease progression on osimertinib</a:t>
            </a:r>
          </a:p>
          <a:p>
            <a:pPr lvl="1">
              <a:spcBef>
                <a:spcPts val="0"/>
              </a:spcBef>
              <a:spcAft>
                <a:spcPts val="400"/>
              </a:spcAft>
            </a:pPr>
            <a:r>
              <a:rPr lang="en-US" sz="2000" b="0" dirty="0"/>
              <a:t>MET amplified, overexpressed</a:t>
            </a:r>
          </a:p>
          <a:p>
            <a:pPr lvl="1">
              <a:spcBef>
                <a:spcPts val="0"/>
              </a:spcBef>
              <a:spcAft>
                <a:spcPts val="400"/>
              </a:spcAft>
            </a:pPr>
            <a:r>
              <a:rPr lang="en-US" sz="2000" b="0" dirty="0"/>
              <a:t>SACHI study: Savolitinib and osimertinib</a:t>
            </a:r>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9795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6E444-82B0-1990-0301-59770ADA1A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7CAC26-A204-F8D0-DFB6-010B7AD5B6EF}"/>
              </a:ext>
            </a:extLst>
          </p:cNvPr>
          <p:cNvSpPr>
            <a:spLocks noGrp="1"/>
          </p:cNvSpPr>
          <p:nvPr>
            <p:ph type="ctrTitle"/>
          </p:nvPr>
        </p:nvSpPr>
        <p:spPr>
          <a:xfrm>
            <a:off x="785812" y="877254"/>
            <a:ext cx="9407670" cy="1508760"/>
          </a:xfrm>
        </p:spPr>
        <p:txBody>
          <a:bodyPr/>
          <a:lstStyle/>
          <a:p>
            <a:r>
              <a:rPr lang="en-US" dirty="0"/>
              <a:t>Jänne PA et al. Survival with Osimertinib plus Chemotherapy in EGFR-Mutated Advanced NSCLC. N Engl J Med 2026;394(1):27-38.</a:t>
            </a:r>
            <a:br>
              <a:rPr lang="en-US" dirty="0"/>
            </a:br>
            <a:endParaRPr lang="en-US" b="0" dirty="0"/>
          </a:p>
        </p:txBody>
      </p:sp>
      <p:pic>
        <p:nvPicPr>
          <p:cNvPr id="7" name="Graphic 6">
            <a:extLst>
              <a:ext uri="{FF2B5EF4-FFF2-40B4-BE49-F238E27FC236}">
                <a16:creationId xmlns:a16="http://schemas.microsoft.com/office/drawing/2014/main" id="{C8DD4017-5203-0B9D-4B9A-110A5CBB27B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EA568B40-964B-C97D-3D5E-DE2B3779ADEC}"/>
              </a:ext>
            </a:extLst>
          </p:cNvPr>
          <p:cNvSpPr>
            <a:spLocks noGrp="1"/>
          </p:cNvSpPr>
          <p:nvPr>
            <p:ph type="body" sz="quarter" idx="13"/>
          </p:nvPr>
        </p:nvSpPr>
        <p:spPr>
          <a:xfrm>
            <a:off x="1419224" y="4451984"/>
            <a:ext cx="7419975" cy="549249"/>
          </a:xfrm>
        </p:spPr>
        <p:txBody>
          <a:bodyPr/>
          <a:lstStyle/>
          <a:p>
            <a:r>
              <a:rPr lang="en-US" dirty="0"/>
              <a:t>FLAURA2 survival</a:t>
            </a:r>
          </a:p>
        </p:txBody>
      </p:sp>
      <p:sp>
        <p:nvSpPr>
          <p:cNvPr id="2" name="TextBox 1">
            <a:extLst>
              <a:ext uri="{FF2B5EF4-FFF2-40B4-BE49-F238E27FC236}">
                <a16:creationId xmlns:a16="http://schemas.microsoft.com/office/drawing/2014/main" id="{6FA76C30-4A39-5694-2FE9-7DA3039504F2}"/>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3861369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C226A9-0565-CF11-79FD-826EBFB2B3A6}"/>
              </a:ext>
            </a:extLst>
          </p:cNvPr>
          <p:cNvPicPr>
            <a:picLocks noChangeAspect="1"/>
          </p:cNvPicPr>
          <p:nvPr/>
        </p:nvPicPr>
        <p:blipFill>
          <a:blip r:embed="rId2"/>
          <a:stretch>
            <a:fillRect/>
          </a:stretch>
        </p:blipFill>
        <p:spPr>
          <a:xfrm>
            <a:off x="198962" y="1246504"/>
            <a:ext cx="11794075" cy="4808855"/>
          </a:xfrm>
          <a:prstGeom prst="rect">
            <a:avLst/>
          </a:prstGeom>
        </p:spPr>
      </p:pic>
      <p:sp>
        <p:nvSpPr>
          <p:cNvPr id="11" name="Title 10">
            <a:extLst>
              <a:ext uri="{FF2B5EF4-FFF2-40B4-BE49-F238E27FC236}">
                <a16:creationId xmlns:a16="http://schemas.microsoft.com/office/drawing/2014/main" id="{499C0C2B-5547-1B79-1BDE-DB5958D417D3}"/>
              </a:ext>
            </a:extLst>
          </p:cNvPr>
          <p:cNvSpPr>
            <a:spLocks noGrp="1"/>
          </p:cNvSpPr>
          <p:nvPr>
            <p:ph type="title"/>
          </p:nvPr>
        </p:nvSpPr>
        <p:spPr/>
        <p:txBody>
          <a:bodyPr/>
          <a:lstStyle/>
          <a:p>
            <a:r>
              <a:rPr lang="en-US" dirty="0"/>
              <a:t>FLAURA2 Overall Survival</a:t>
            </a:r>
          </a:p>
        </p:txBody>
      </p:sp>
      <p:sp>
        <p:nvSpPr>
          <p:cNvPr id="3" name="TextBox 2">
            <a:extLst>
              <a:ext uri="{FF2B5EF4-FFF2-40B4-BE49-F238E27FC236}">
                <a16:creationId xmlns:a16="http://schemas.microsoft.com/office/drawing/2014/main" id="{4349B7DD-55BE-2949-0C13-AD052577CB0B}"/>
              </a:ext>
            </a:extLst>
          </p:cNvPr>
          <p:cNvSpPr txBox="1"/>
          <p:nvPr/>
        </p:nvSpPr>
        <p:spPr>
          <a:xfrm>
            <a:off x="0" y="6581001"/>
            <a:ext cx="32037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272524"/>
                </a:solidFill>
                <a:effectLst/>
                <a:uLnTx/>
                <a:uFillTx/>
                <a:latin typeface="Calibri" panose="020F0502020204030204" pitchFamily="34" charset="0"/>
                <a:ea typeface="MS PGothic" charset="0"/>
                <a:cs typeface="Calibri" panose="020F0502020204030204" pitchFamily="34" charset="0"/>
              </a:rPr>
              <a:t>Jänne</a:t>
            </a: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 PA et al. N Engl J Med 2026;394(1):27-38.</a:t>
            </a:r>
          </a:p>
        </p:txBody>
      </p:sp>
    </p:spTree>
    <p:extLst>
      <p:ext uri="{BB962C8B-B14F-4D97-AF65-F5344CB8AC3E}">
        <p14:creationId xmlns:p14="http://schemas.microsoft.com/office/powerpoint/2010/main" val="848078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84784"/>
            <a:ext cx="424847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Suresh S Ramalingam,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Executive Director, Winship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Roberto C Goizueta Chair for Cancer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Emory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Atlanta, Georgia</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8478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8544272" y="148478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104" y="1484784"/>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3929726"/>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Helena Yu,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Oncologist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Attending</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376" y="3929726"/>
            <a:ext cx="1443490" cy="1443490"/>
          </a:xfrm>
          <a:prstGeom prst="rect">
            <a:avLst/>
          </a:prstGeom>
        </p:spPr>
      </p:pic>
    </p:spTree>
    <p:extLst>
      <p:ext uri="{BB962C8B-B14F-4D97-AF65-F5344CB8AC3E}">
        <p14:creationId xmlns:p14="http://schemas.microsoft.com/office/powerpoint/2010/main" val="3043756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7E003-ECAF-839A-F6AA-B2FFBE33F4F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C89DAC6-2439-E028-09BF-54AA5B468646}"/>
              </a:ext>
            </a:extLst>
          </p:cNvPr>
          <p:cNvSpPr/>
          <p:nvPr/>
        </p:nvSpPr>
        <p:spPr bwMode="auto">
          <a:xfrm>
            <a:off x="623392" y="2060848"/>
            <a:ext cx="11449272"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DAB6C46-BD57-C58B-04B3-0EEFB70BE726}"/>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BF55F31A-49E8-2819-8189-7F12E4EBF47C}"/>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Metastatic disease</a:t>
            </a:r>
          </a:p>
          <a:p>
            <a:pPr>
              <a:spcBef>
                <a:spcPts val="0"/>
              </a:spcBef>
              <a:spcAft>
                <a:spcPts val="400"/>
              </a:spcAft>
            </a:pPr>
            <a:r>
              <a:rPr lang="en-US" sz="2000" b="0" dirty="0">
                <a:solidFill>
                  <a:schemeClr val="tx1"/>
                </a:solidFill>
              </a:rPr>
              <a:t>FLAURA2, IPASS studies</a:t>
            </a:r>
          </a:p>
          <a:p>
            <a:pPr>
              <a:spcBef>
                <a:spcPts val="0"/>
              </a:spcBef>
              <a:spcAft>
                <a:spcPts val="400"/>
              </a:spcAft>
            </a:pPr>
            <a:r>
              <a:rPr lang="en-US" sz="2000" b="0" dirty="0">
                <a:solidFill>
                  <a:schemeClr val="bg1"/>
                </a:solidFill>
              </a:rPr>
              <a:t>MARIPOSA study: Amivantamab and lazertinib</a:t>
            </a:r>
          </a:p>
          <a:p>
            <a:pPr>
              <a:spcBef>
                <a:spcPts val="0"/>
              </a:spcBef>
              <a:spcAft>
                <a:spcPts val="400"/>
              </a:spcAft>
            </a:pPr>
            <a:r>
              <a:rPr lang="en-US" sz="2000" b="0" dirty="0"/>
              <a:t>PALOMA studies: Subcutaneous amivantamab</a:t>
            </a:r>
          </a:p>
          <a:p>
            <a:pPr lvl="1">
              <a:spcBef>
                <a:spcPts val="0"/>
              </a:spcBef>
              <a:spcAft>
                <a:spcPts val="400"/>
              </a:spcAft>
            </a:pPr>
            <a:r>
              <a:rPr lang="en-US" sz="2000" b="0" dirty="0"/>
              <a:t>DVT, pulmonary emboli; prophylactic anticoagulation</a:t>
            </a:r>
          </a:p>
          <a:p>
            <a:pPr>
              <a:spcBef>
                <a:spcPts val="0"/>
              </a:spcBef>
              <a:spcAft>
                <a:spcPts val="400"/>
              </a:spcAft>
            </a:pPr>
            <a:r>
              <a:rPr lang="en-US" sz="2000" b="0" dirty="0"/>
              <a:t>Short-term versus long-term outcomes — tail of the curve?</a:t>
            </a:r>
          </a:p>
          <a:p>
            <a:pPr>
              <a:spcBef>
                <a:spcPts val="0"/>
              </a:spcBef>
              <a:spcAft>
                <a:spcPts val="400"/>
              </a:spcAft>
            </a:pPr>
            <a:r>
              <a:rPr lang="en-US" sz="2000" b="0" dirty="0"/>
              <a:t>COMPEL study: Continuation with chemotherapy of first-line osimertinib — CNS disease, ADCs</a:t>
            </a:r>
          </a:p>
          <a:p>
            <a:pPr>
              <a:spcBef>
                <a:spcPts val="0"/>
              </a:spcBef>
              <a:spcAft>
                <a:spcPts val="400"/>
              </a:spcAft>
            </a:pPr>
            <a:r>
              <a:rPr lang="en-US" sz="2000" b="0" dirty="0"/>
              <a:t>NorthStar study: Local consolidation — RT, surgery</a:t>
            </a:r>
          </a:p>
          <a:p>
            <a:pPr>
              <a:spcBef>
                <a:spcPts val="0"/>
              </a:spcBef>
              <a:spcAft>
                <a:spcPts val="400"/>
              </a:spcAft>
            </a:pPr>
            <a:r>
              <a:rPr lang="en-US" sz="2000" b="0" dirty="0"/>
              <a:t>Datopotamab deruxtecan </a:t>
            </a:r>
          </a:p>
          <a:p>
            <a:pPr lvl="1">
              <a:spcBef>
                <a:spcPts val="0"/>
              </a:spcBef>
              <a:spcAft>
                <a:spcPts val="400"/>
              </a:spcAft>
            </a:pPr>
            <a:r>
              <a:rPr lang="en-US" sz="2000" b="0" dirty="0"/>
              <a:t>Exon 20 insertion, uncommon mutations</a:t>
            </a:r>
          </a:p>
          <a:p>
            <a:pPr lvl="1">
              <a:spcBef>
                <a:spcPts val="0"/>
              </a:spcBef>
              <a:spcAft>
                <a:spcPts val="400"/>
              </a:spcAft>
            </a:pPr>
            <a:r>
              <a:rPr lang="en-US" sz="2000" b="0" dirty="0"/>
              <a:t>Toxicity: Mucositis, keratitis </a:t>
            </a:r>
          </a:p>
          <a:p>
            <a:pPr lvl="1">
              <a:spcBef>
                <a:spcPts val="0"/>
              </a:spcBef>
              <a:spcAft>
                <a:spcPts val="400"/>
              </a:spcAft>
            </a:pPr>
            <a:r>
              <a:rPr lang="en-US" sz="2000" b="0" dirty="0"/>
              <a:t>TROPION-Lung15</a:t>
            </a:r>
          </a:p>
          <a:p>
            <a:pPr>
              <a:spcBef>
                <a:spcPts val="0"/>
              </a:spcBef>
              <a:spcAft>
                <a:spcPts val="400"/>
              </a:spcAft>
            </a:pPr>
            <a:r>
              <a:rPr lang="en-US" sz="2000" b="0" dirty="0"/>
              <a:t>MET inhibitors — after disease progression on osimertinib</a:t>
            </a:r>
          </a:p>
          <a:p>
            <a:pPr lvl="1">
              <a:spcBef>
                <a:spcPts val="0"/>
              </a:spcBef>
              <a:spcAft>
                <a:spcPts val="400"/>
              </a:spcAft>
            </a:pPr>
            <a:r>
              <a:rPr lang="en-US" sz="2000" b="0" dirty="0"/>
              <a:t>MET amplified, overexpressed</a:t>
            </a:r>
          </a:p>
          <a:p>
            <a:pPr lvl="1">
              <a:spcBef>
                <a:spcPts val="0"/>
              </a:spcBef>
              <a:spcAft>
                <a:spcPts val="400"/>
              </a:spcAft>
            </a:pPr>
            <a:r>
              <a:rPr lang="en-US" sz="2000" b="0" dirty="0"/>
              <a:t>SACHI study: Savolitinib and osimertinib</a:t>
            </a:r>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2689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8310B-F5E8-28A7-86A6-015D337DBC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22AE4B-904D-3C9D-F658-3E7C7A996644}"/>
              </a:ext>
            </a:extLst>
          </p:cNvPr>
          <p:cNvSpPr>
            <a:spLocks noGrp="1"/>
          </p:cNvSpPr>
          <p:nvPr>
            <p:ph type="ctrTitle"/>
          </p:nvPr>
        </p:nvSpPr>
        <p:spPr>
          <a:xfrm>
            <a:off x="785812" y="877254"/>
            <a:ext cx="10195614" cy="1508760"/>
          </a:xfrm>
        </p:spPr>
        <p:txBody>
          <a:bodyPr/>
          <a:lstStyle/>
          <a:p>
            <a:r>
              <a:rPr lang="en-US" dirty="0"/>
              <a:t>Yang JC et al. Overall Survival with Amivantamab-Lazertinib in EGFR-Mutated Advanced NSCLC. N Engl J Med 2025;393(17):1681-93.</a:t>
            </a:r>
          </a:p>
        </p:txBody>
      </p:sp>
      <p:pic>
        <p:nvPicPr>
          <p:cNvPr id="7" name="Graphic 6">
            <a:extLst>
              <a:ext uri="{FF2B5EF4-FFF2-40B4-BE49-F238E27FC236}">
                <a16:creationId xmlns:a16="http://schemas.microsoft.com/office/drawing/2014/main" id="{30A4C388-F8FF-696F-B93C-E2D32A17B65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CE85B5BC-6BC8-AB4B-5E5A-3301DCD382C0}"/>
              </a:ext>
            </a:extLst>
          </p:cNvPr>
          <p:cNvSpPr>
            <a:spLocks noGrp="1"/>
          </p:cNvSpPr>
          <p:nvPr>
            <p:ph type="body" sz="quarter" idx="13"/>
          </p:nvPr>
        </p:nvSpPr>
        <p:spPr>
          <a:xfrm>
            <a:off x="1479609" y="4617306"/>
            <a:ext cx="7419975" cy="549249"/>
          </a:xfrm>
        </p:spPr>
        <p:txBody>
          <a:bodyPr/>
          <a:lstStyle/>
          <a:p>
            <a:r>
              <a:rPr lang="en-US" dirty="0"/>
              <a:t>MARIPOSA - Overall Survival</a:t>
            </a:r>
          </a:p>
        </p:txBody>
      </p:sp>
      <p:sp>
        <p:nvSpPr>
          <p:cNvPr id="2" name="TextBox 1">
            <a:extLst>
              <a:ext uri="{FF2B5EF4-FFF2-40B4-BE49-F238E27FC236}">
                <a16:creationId xmlns:a16="http://schemas.microsoft.com/office/drawing/2014/main" id="{25F6CB13-0441-ABD7-3EBF-BC169FA827F6}"/>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1358610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56CEF-7A2D-DD5B-12DD-3DE2AECBF76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DE086D2-45C4-E663-CEB9-8F82FED29B6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61657" y="929068"/>
            <a:ext cx="6488742" cy="3422463"/>
          </a:xfrm>
          <a:prstGeom prst="rect">
            <a:avLst/>
          </a:prstGeom>
        </p:spPr>
      </p:pic>
      <p:pic>
        <p:nvPicPr>
          <p:cNvPr id="3" name="Picture 2">
            <a:extLst>
              <a:ext uri="{FF2B5EF4-FFF2-40B4-BE49-F238E27FC236}">
                <a16:creationId xmlns:a16="http://schemas.microsoft.com/office/drawing/2014/main" id="{3942B277-998C-51F9-8EA7-BD9DA513497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750399" y="673099"/>
            <a:ext cx="5003800" cy="3898900"/>
          </a:xfrm>
          <a:prstGeom prst="rect">
            <a:avLst/>
          </a:prstGeom>
        </p:spPr>
      </p:pic>
      <p:sp>
        <p:nvSpPr>
          <p:cNvPr id="11" name="Title 10">
            <a:extLst>
              <a:ext uri="{FF2B5EF4-FFF2-40B4-BE49-F238E27FC236}">
                <a16:creationId xmlns:a16="http://schemas.microsoft.com/office/drawing/2014/main" id="{63496D93-354F-3AA3-4E2E-8F5B78303071}"/>
              </a:ext>
            </a:extLst>
          </p:cNvPr>
          <p:cNvSpPr>
            <a:spLocks noGrp="1"/>
          </p:cNvSpPr>
          <p:nvPr>
            <p:ph type="title"/>
          </p:nvPr>
        </p:nvSpPr>
        <p:spPr>
          <a:xfrm>
            <a:off x="512064" y="178309"/>
            <a:ext cx="11184423" cy="557784"/>
          </a:xfrm>
        </p:spPr>
        <p:txBody>
          <a:bodyPr/>
          <a:lstStyle/>
          <a:p>
            <a:r>
              <a:rPr lang="en-US" dirty="0"/>
              <a:t>MARIPOSA - Overall Survival </a:t>
            </a:r>
          </a:p>
        </p:txBody>
      </p:sp>
      <p:sp>
        <p:nvSpPr>
          <p:cNvPr id="13" name="Content Placeholder 8">
            <a:extLst>
              <a:ext uri="{FF2B5EF4-FFF2-40B4-BE49-F238E27FC236}">
                <a16:creationId xmlns:a16="http://schemas.microsoft.com/office/drawing/2014/main" id="{4727D87F-992E-947C-4EC6-FD45CBE33EA4}"/>
              </a:ext>
            </a:extLst>
          </p:cNvPr>
          <p:cNvSpPr>
            <a:spLocks noGrp="1"/>
          </p:cNvSpPr>
          <p:nvPr>
            <p:ph idx="1"/>
          </p:nvPr>
        </p:nvSpPr>
        <p:spPr>
          <a:xfrm>
            <a:off x="6750399" y="4863476"/>
            <a:ext cx="5441601" cy="655726"/>
          </a:xfrm>
        </p:spPr>
        <p:txBody>
          <a:bodyPr/>
          <a:lstStyle/>
          <a:p>
            <a:pPr marL="285750" indent="-285750">
              <a:buFontTx/>
              <a:buChar char="-"/>
            </a:pPr>
            <a:r>
              <a:rPr lang="en-US" dirty="0"/>
              <a:t>On osimertinib arm, only 3 patients received subsequent amivantamab</a:t>
            </a:r>
          </a:p>
          <a:p>
            <a:pPr marL="285750" indent="-285750">
              <a:buFontTx/>
              <a:buChar char="-"/>
            </a:pPr>
            <a:endParaRPr lang="en-US" dirty="0"/>
          </a:p>
          <a:p>
            <a:pPr marL="285750" indent="-285750">
              <a:buFontTx/>
              <a:buChar char="-"/>
            </a:pPr>
            <a:endParaRPr lang="en-US" dirty="0"/>
          </a:p>
          <a:p>
            <a:pPr marL="285750" indent="-285750">
              <a:buFontTx/>
              <a:buChar char="-"/>
            </a:pPr>
            <a:endParaRPr lang="en-US" dirty="0"/>
          </a:p>
        </p:txBody>
      </p:sp>
      <p:sp>
        <p:nvSpPr>
          <p:cNvPr id="2" name="TextBox 1">
            <a:extLst>
              <a:ext uri="{FF2B5EF4-FFF2-40B4-BE49-F238E27FC236}">
                <a16:creationId xmlns:a16="http://schemas.microsoft.com/office/drawing/2014/main" id="{845FC99A-4EB4-769B-40EC-EDB36DAB84A6}"/>
              </a:ext>
            </a:extLst>
          </p:cNvPr>
          <p:cNvSpPr txBox="1"/>
          <p:nvPr/>
        </p:nvSpPr>
        <p:spPr>
          <a:xfrm>
            <a:off x="0" y="6581001"/>
            <a:ext cx="33429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Yang JC et al. N Engl J Med 2025;393(17):1681-93.</a:t>
            </a:r>
          </a:p>
        </p:txBody>
      </p:sp>
      <p:pic>
        <p:nvPicPr>
          <p:cNvPr id="5" name="Picture 4">
            <a:extLst>
              <a:ext uri="{FF2B5EF4-FFF2-40B4-BE49-F238E27FC236}">
                <a16:creationId xmlns:a16="http://schemas.microsoft.com/office/drawing/2014/main" id="{D1CFC205-1BC8-2610-FF4B-750ED839712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l="2530" t="12743" b="11283"/>
          <a:stretch>
            <a:fillRect/>
          </a:stretch>
        </p:blipFill>
        <p:spPr>
          <a:xfrm>
            <a:off x="2269671" y="4289321"/>
            <a:ext cx="3826329" cy="2353891"/>
          </a:xfrm>
          <a:prstGeom prst="rect">
            <a:avLst/>
          </a:prstGeom>
        </p:spPr>
      </p:pic>
    </p:spTree>
    <p:extLst>
      <p:ext uri="{BB962C8B-B14F-4D97-AF65-F5344CB8AC3E}">
        <p14:creationId xmlns:p14="http://schemas.microsoft.com/office/powerpoint/2010/main" val="3522505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94E06-22BE-A2EE-9DEB-628B93EFAF9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9663DF9-B694-CE4F-6EF3-C773BA9F0AF9}"/>
              </a:ext>
            </a:extLst>
          </p:cNvPr>
          <p:cNvSpPr/>
          <p:nvPr/>
        </p:nvSpPr>
        <p:spPr bwMode="auto">
          <a:xfrm>
            <a:off x="623392" y="2420888"/>
            <a:ext cx="11449272"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EDC5F54-BFCD-5F1B-F3DD-9059E0057630}"/>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C259F05F-079E-18CD-920C-E3612F8DA064}"/>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Metastatic disease</a:t>
            </a:r>
          </a:p>
          <a:p>
            <a:pPr>
              <a:spcBef>
                <a:spcPts val="0"/>
              </a:spcBef>
              <a:spcAft>
                <a:spcPts val="400"/>
              </a:spcAft>
            </a:pPr>
            <a:r>
              <a:rPr lang="en-US" sz="2000" b="0" dirty="0">
                <a:solidFill>
                  <a:schemeClr val="tx1"/>
                </a:solidFill>
              </a:rPr>
              <a:t>FLAURA2, IPASS studies</a:t>
            </a:r>
          </a:p>
          <a:p>
            <a:pPr>
              <a:spcBef>
                <a:spcPts val="0"/>
              </a:spcBef>
              <a:spcAft>
                <a:spcPts val="400"/>
              </a:spcAft>
            </a:pPr>
            <a:r>
              <a:rPr lang="en-US" sz="2000" b="0" dirty="0">
                <a:solidFill>
                  <a:schemeClr val="tx1"/>
                </a:solidFill>
              </a:rPr>
              <a:t>MARIPOSA study: Amivantamab and lazertinib</a:t>
            </a:r>
          </a:p>
          <a:p>
            <a:pPr>
              <a:spcBef>
                <a:spcPts val="0"/>
              </a:spcBef>
              <a:spcAft>
                <a:spcPts val="400"/>
              </a:spcAft>
            </a:pPr>
            <a:r>
              <a:rPr lang="en-US" sz="2000" b="0" dirty="0">
                <a:solidFill>
                  <a:schemeClr val="bg1"/>
                </a:solidFill>
              </a:rPr>
              <a:t>PALOMA studies: Subcutaneous amivantamab</a:t>
            </a:r>
          </a:p>
          <a:p>
            <a:pPr lvl="1">
              <a:spcBef>
                <a:spcPts val="0"/>
              </a:spcBef>
              <a:spcAft>
                <a:spcPts val="400"/>
              </a:spcAft>
            </a:pPr>
            <a:r>
              <a:rPr lang="en-US" sz="2000" b="0" dirty="0"/>
              <a:t>DVT, pulmonary emboli; prophylactic anticoagulation</a:t>
            </a:r>
          </a:p>
          <a:p>
            <a:pPr>
              <a:spcBef>
                <a:spcPts val="0"/>
              </a:spcBef>
              <a:spcAft>
                <a:spcPts val="400"/>
              </a:spcAft>
            </a:pPr>
            <a:r>
              <a:rPr lang="en-US" sz="2000" b="0" dirty="0"/>
              <a:t>Short-term versus long-term outcomes — tail of the curve?</a:t>
            </a:r>
          </a:p>
          <a:p>
            <a:pPr>
              <a:spcBef>
                <a:spcPts val="0"/>
              </a:spcBef>
              <a:spcAft>
                <a:spcPts val="400"/>
              </a:spcAft>
            </a:pPr>
            <a:r>
              <a:rPr lang="en-US" sz="2000" b="0" dirty="0"/>
              <a:t>COMPEL study: Continuation with chemotherapy of first-line osimertinib — CNS disease, ADCs</a:t>
            </a:r>
          </a:p>
          <a:p>
            <a:pPr>
              <a:spcBef>
                <a:spcPts val="0"/>
              </a:spcBef>
              <a:spcAft>
                <a:spcPts val="400"/>
              </a:spcAft>
            </a:pPr>
            <a:r>
              <a:rPr lang="en-US" sz="2000" b="0" dirty="0"/>
              <a:t>NorthStar study: Local consolidation — RT, surgery</a:t>
            </a:r>
          </a:p>
          <a:p>
            <a:pPr>
              <a:spcBef>
                <a:spcPts val="0"/>
              </a:spcBef>
              <a:spcAft>
                <a:spcPts val="400"/>
              </a:spcAft>
            </a:pPr>
            <a:r>
              <a:rPr lang="en-US" sz="2000" b="0" dirty="0"/>
              <a:t>Datopotamab deruxtecan </a:t>
            </a:r>
          </a:p>
          <a:p>
            <a:pPr lvl="1">
              <a:spcBef>
                <a:spcPts val="0"/>
              </a:spcBef>
              <a:spcAft>
                <a:spcPts val="400"/>
              </a:spcAft>
            </a:pPr>
            <a:r>
              <a:rPr lang="en-US" sz="2000" b="0" dirty="0"/>
              <a:t>Exon 20 insertion, uncommon mutations</a:t>
            </a:r>
          </a:p>
          <a:p>
            <a:pPr lvl="1">
              <a:spcBef>
                <a:spcPts val="0"/>
              </a:spcBef>
              <a:spcAft>
                <a:spcPts val="400"/>
              </a:spcAft>
            </a:pPr>
            <a:r>
              <a:rPr lang="en-US" sz="2000" b="0" dirty="0"/>
              <a:t>Toxicity: Mucositis, keratitis </a:t>
            </a:r>
          </a:p>
          <a:p>
            <a:pPr lvl="1">
              <a:spcBef>
                <a:spcPts val="0"/>
              </a:spcBef>
              <a:spcAft>
                <a:spcPts val="400"/>
              </a:spcAft>
            </a:pPr>
            <a:r>
              <a:rPr lang="en-US" sz="2000" b="0" dirty="0"/>
              <a:t>TROPION-Lung15</a:t>
            </a:r>
          </a:p>
          <a:p>
            <a:pPr>
              <a:spcBef>
                <a:spcPts val="0"/>
              </a:spcBef>
              <a:spcAft>
                <a:spcPts val="400"/>
              </a:spcAft>
            </a:pPr>
            <a:r>
              <a:rPr lang="en-US" sz="2000" b="0" dirty="0"/>
              <a:t>MET inhibitors — after disease progression on osimertinib</a:t>
            </a:r>
          </a:p>
          <a:p>
            <a:pPr lvl="1">
              <a:spcBef>
                <a:spcPts val="0"/>
              </a:spcBef>
              <a:spcAft>
                <a:spcPts val="400"/>
              </a:spcAft>
            </a:pPr>
            <a:r>
              <a:rPr lang="en-US" sz="2000" b="0" dirty="0"/>
              <a:t>MET amplified, overexpressed</a:t>
            </a:r>
          </a:p>
          <a:p>
            <a:pPr lvl="1">
              <a:spcBef>
                <a:spcPts val="0"/>
              </a:spcBef>
              <a:spcAft>
                <a:spcPts val="400"/>
              </a:spcAft>
            </a:pPr>
            <a:r>
              <a:rPr lang="en-US" sz="2000" b="0" dirty="0"/>
              <a:t>SACHI study: Savolitinib and osimertinib</a:t>
            </a:r>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2087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68AF9-205C-9C10-AE4F-A7FE161738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1FCD7BF-246F-8901-5BB0-884C6027B6DC}"/>
              </a:ext>
            </a:extLst>
          </p:cNvPr>
          <p:cNvSpPr>
            <a:spLocks noGrp="1"/>
          </p:cNvSpPr>
          <p:nvPr>
            <p:ph type="ctrTitle"/>
          </p:nvPr>
        </p:nvSpPr>
        <p:spPr>
          <a:xfrm>
            <a:off x="785812" y="877254"/>
            <a:ext cx="10195614" cy="1508760"/>
          </a:xfrm>
        </p:spPr>
        <p:txBody>
          <a:bodyPr/>
          <a:lstStyle/>
          <a:p>
            <a:r>
              <a:rPr lang="en-US" sz="4400" dirty="0"/>
              <a:t>Scott SC et al. PALOMA-2: Subcutaneous Amivantamab Administered Every 4 Weeks Plus Lazertinib in First-Line EGFR-Mutated Advanced NSCLC. WCLC 2025;Abstract MA08.05.</a:t>
            </a:r>
          </a:p>
        </p:txBody>
      </p:sp>
      <p:pic>
        <p:nvPicPr>
          <p:cNvPr id="7" name="Graphic 6">
            <a:extLst>
              <a:ext uri="{FF2B5EF4-FFF2-40B4-BE49-F238E27FC236}">
                <a16:creationId xmlns:a16="http://schemas.microsoft.com/office/drawing/2014/main" id="{446F7066-45B2-8C37-E84D-CB1F503E056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66195BCF-1401-EEBC-2516-8E7807FFBFCE}"/>
              </a:ext>
            </a:extLst>
          </p:cNvPr>
          <p:cNvSpPr>
            <a:spLocks noGrp="1"/>
          </p:cNvSpPr>
          <p:nvPr>
            <p:ph type="body" sz="quarter" idx="13"/>
          </p:nvPr>
        </p:nvSpPr>
        <p:spPr>
          <a:xfrm>
            <a:off x="1479609" y="4617306"/>
            <a:ext cx="7419975" cy="549249"/>
          </a:xfrm>
        </p:spPr>
        <p:txBody>
          <a:bodyPr/>
          <a:lstStyle/>
          <a:p>
            <a:r>
              <a:rPr lang="en-US" dirty="0"/>
              <a:t>Subcutaneous </a:t>
            </a:r>
            <a:r>
              <a:rPr lang="en-US" dirty="0" err="1"/>
              <a:t>amivantamab</a:t>
            </a:r>
            <a:endParaRPr lang="en-US" dirty="0"/>
          </a:p>
        </p:txBody>
      </p:sp>
      <p:sp>
        <p:nvSpPr>
          <p:cNvPr id="2" name="TextBox 1">
            <a:extLst>
              <a:ext uri="{FF2B5EF4-FFF2-40B4-BE49-F238E27FC236}">
                <a16:creationId xmlns:a16="http://schemas.microsoft.com/office/drawing/2014/main" id="{05BF9F0F-BD6B-DED0-2772-0AE9A95ECC6A}"/>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3793865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915E7-D3D1-69AF-CFAB-64634AE5230C}"/>
            </a:ext>
          </a:extLst>
        </p:cNvPr>
        <p:cNvGrpSpPr/>
        <p:nvPr/>
      </p:nvGrpSpPr>
      <p:grpSpPr>
        <a:xfrm>
          <a:off x="0" y="0"/>
          <a:ext cx="0" cy="0"/>
          <a:chOff x="0" y="0"/>
          <a:chExt cx="0" cy="0"/>
        </a:xfrm>
      </p:grpSpPr>
      <p:pic>
        <p:nvPicPr>
          <p:cNvPr id="15" name="Picture 14" descr="A screenshot of a safety profile&#10;&#10;AI-generated content may be incorrect.">
            <a:extLst>
              <a:ext uri="{FF2B5EF4-FFF2-40B4-BE49-F238E27FC236}">
                <a16:creationId xmlns:a16="http://schemas.microsoft.com/office/drawing/2014/main" id="{9CF24D9B-63DF-27D1-4C96-2F753C55A6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50037" t="20743" r="2606" b="13335"/>
          <a:stretch>
            <a:fillRect/>
          </a:stretch>
        </p:blipFill>
        <p:spPr>
          <a:xfrm>
            <a:off x="7247775" y="3631545"/>
            <a:ext cx="4114885" cy="3222032"/>
          </a:xfrm>
          <a:prstGeom prst="rect">
            <a:avLst/>
          </a:prstGeom>
        </p:spPr>
      </p:pic>
      <p:pic>
        <p:nvPicPr>
          <p:cNvPr id="9" name="Picture 8" descr="A screenshot of a medical information&#10;&#10;AI-generated content may be incorrect.">
            <a:extLst>
              <a:ext uri="{FF2B5EF4-FFF2-40B4-BE49-F238E27FC236}">
                <a16:creationId xmlns:a16="http://schemas.microsoft.com/office/drawing/2014/main" id="{CC3E8028-E67E-B2D5-E74A-FE1C180D503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l="9085" t="50000" r="24875" b="16841"/>
          <a:stretch>
            <a:fillRect/>
          </a:stretch>
        </p:blipFill>
        <p:spPr>
          <a:xfrm>
            <a:off x="386623" y="3867049"/>
            <a:ext cx="6567565" cy="1854902"/>
          </a:xfrm>
          <a:prstGeom prst="rect">
            <a:avLst/>
          </a:prstGeom>
        </p:spPr>
      </p:pic>
      <p:pic>
        <p:nvPicPr>
          <p:cNvPr id="6" name="Picture 5" descr="A screenshot of a medical survey&#10;&#10;AI-generated content may be incorrect.">
            <a:extLst>
              <a:ext uri="{FF2B5EF4-FFF2-40B4-BE49-F238E27FC236}">
                <a16:creationId xmlns:a16="http://schemas.microsoft.com/office/drawing/2014/main" id="{DF1264BF-4113-1163-56A1-B67EE80B371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l="49646" t="22580" r="1415" b="13350"/>
          <a:stretch>
            <a:fillRect/>
          </a:stretch>
        </p:blipFill>
        <p:spPr>
          <a:xfrm>
            <a:off x="7247776" y="294315"/>
            <a:ext cx="4421151" cy="3255703"/>
          </a:xfrm>
          <a:prstGeom prst="rect">
            <a:avLst/>
          </a:prstGeom>
        </p:spPr>
      </p:pic>
      <p:pic>
        <p:nvPicPr>
          <p:cNvPr id="4" name="Picture 3" descr="A screen shot of a diagram&#10;&#10;AI-generated content may be incorrect.">
            <a:extLst>
              <a:ext uri="{FF2B5EF4-FFF2-40B4-BE49-F238E27FC236}">
                <a16:creationId xmlns:a16="http://schemas.microsoft.com/office/drawing/2014/main" id="{A31BC00E-6273-BF03-385F-4A136BE541FD}"/>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rcRect l="3908" t="26303" r="2866" b="18233"/>
          <a:stretch>
            <a:fillRect/>
          </a:stretch>
        </p:blipFill>
        <p:spPr>
          <a:xfrm>
            <a:off x="0" y="1002927"/>
            <a:ext cx="7247776" cy="2425585"/>
          </a:xfrm>
          <a:prstGeom prst="rect">
            <a:avLst/>
          </a:prstGeom>
        </p:spPr>
      </p:pic>
      <p:sp>
        <p:nvSpPr>
          <p:cNvPr id="11" name="Title 10">
            <a:extLst>
              <a:ext uri="{FF2B5EF4-FFF2-40B4-BE49-F238E27FC236}">
                <a16:creationId xmlns:a16="http://schemas.microsoft.com/office/drawing/2014/main" id="{05B38577-30E1-2C9F-64A5-5EE0FE55AF7B}"/>
              </a:ext>
            </a:extLst>
          </p:cNvPr>
          <p:cNvSpPr>
            <a:spLocks noGrp="1"/>
          </p:cNvSpPr>
          <p:nvPr>
            <p:ph type="title"/>
          </p:nvPr>
        </p:nvSpPr>
        <p:spPr>
          <a:xfrm>
            <a:off x="512064" y="178309"/>
            <a:ext cx="11184423" cy="557784"/>
          </a:xfrm>
        </p:spPr>
        <p:txBody>
          <a:bodyPr/>
          <a:lstStyle/>
          <a:p>
            <a:r>
              <a:rPr lang="en-US" dirty="0"/>
              <a:t>Subcutaneous amivantamab</a:t>
            </a:r>
          </a:p>
        </p:txBody>
      </p:sp>
      <p:sp>
        <p:nvSpPr>
          <p:cNvPr id="17" name="TextBox 16">
            <a:extLst>
              <a:ext uri="{FF2B5EF4-FFF2-40B4-BE49-F238E27FC236}">
                <a16:creationId xmlns:a16="http://schemas.microsoft.com/office/drawing/2014/main" id="{256294D4-4D5B-6575-DF18-1A691643905B}"/>
              </a:ext>
            </a:extLst>
          </p:cNvPr>
          <p:cNvSpPr txBox="1"/>
          <p:nvPr/>
        </p:nvSpPr>
        <p:spPr>
          <a:xfrm>
            <a:off x="0" y="6581001"/>
            <a:ext cx="298947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Scott SC et al. WCLC 2025;Abstract MA08.05.</a:t>
            </a:r>
          </a:p>
        </p:txBody>
      </p:sp>
    </p:spTree>
    <p:extLst>
      <p:ext uri="{BB962C8B-B14F-4D97-AF65-F5344CB8AC3E}">
        <p14:creationId xmlns:p14="http://schemas.microsoft.com/office/powerpoint/2010/main" val="2193229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2069B-10E0-8A9B-56F0-C2F0E77C76A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19AF26F-23BA-84DF-5640-C226E9B39C16}"/>
              </a:ext>
            </a:extLst>
          </p:cNvPr>
          <p:cNvSpPr/>
          <p:nvPr/>
        </p:nvSpPr>
        <p:spPr bwMode="auto">
          <a:xfrm>
            <a:off x="623392" y="3501008"/>
            <a:ext cx="11449272"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86AC733-417F-D969-F1F5-0F64B0D316FC}"/>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70EFD6BD-3D53-2691-717A-3CA9D29DBA7B}"/>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Metastatic disease</a:t>
            </a:r>
          </a:p>
          <a:p>
            <a:pPr>
              <a:spcBef>
                <a:spcPts val="0"/>
              </a:spcBef>
              <a:spcAft>
                <a:spcPts val="400"/>
              </a:spcAft>
            </a:pPr>
            <a:r>
              <a:rPr lang="en-US" sz="2000" b="0" dirty="0">
                <a:solidFill>
                  <a:schemeClr val="tx1"/>
                </a:solidFill>
              </a:rPr>
              <a:t>FLAURA2, IPASS studies</a:t>
            </a:r>
          </a:p>
          <a:p>
            <a:pPr>
              <a:spcBef>
                <a:spcPts val="0"/>
              </a:spcBef>
              <a:spcAft>
                <a:spcPts val="400"/>
              </a:spcAft>
            </a:pPr>
            <a:r>
              <a:rPr lang="en-US" sz="2000" b="0" dirty="0">
                <a:solidFill>
                  <a:schemeClr val="tx1"/>
                </a:solidFill>
              </a:rPr>
              <a:t>MARIPOSA study: Amivantamab and lazertinib</a:t>
            </a:r>
          </a:p>
          <a:p>
            <a:pPr>
              <a:spcBef>
                <a:spcPts val="0"/>
              </a:spcBef>
              <a:spcAft>
                <a:spcPts val="400"/>
              </a:spcAft>
            </a:pPr>
            <a:r>
              <a:rPr lang="en-US" sz="2000" b="0" dirty="0">
                <a:solidFill>
                  <a:schemeClr val="tx1"/>
                </a:solidFill>
              </a:rPr>
              <a:t>PALOMA studies: Subcutaneous amivantamab</a:t>
            </a:r>
          </a:p>
          <a:p>
            <a:pPr lvl="1">
              <a:spcBef>
                <a:spcPts val="0"/>
              </a:spcBef>
              <a:spcAft>
                <a:spcPts val="400"/>
              </a:spcAft>
            </a:pPr>
            <a:r>
              <a:rPr lang="en-US" sz="2000" b="0" dirty="0"/>
              <a:t>DVT, pulmonary emboli; prophylactic anticoagulation</a:t>
            </a:r>
          </a:p>
          <a:p>
            <a:pPr>
              <a:spcBef>
                <a:spcPts val="0"/>
              </a:spcBef>
              <a:spcAft>
                <a:spcPts val="400"/>
              </a:spcAft>
            </a:pPr>
            <a:r>
              <a:rPr lang="en-US" sz="2000" b="0" dirty="0"/>
              <a:t>Short-term versus long-term outcomes — tail of the curve?</a:t>
            </a:r>
          </a:p>
          <a:p>
            <a:pPr>
              <a:spcBef>
                <a:spcPts val="0"/>
              </a:spcBef>
              <a:spcAft>
                <a:spcPts val="400"/>
              </a:spcAft>
            </a:pPr>
            <a:r>
              <a:rPr lang="en-US" sz="2000" b="0" dirty="0">
                <a:solidFill>
                  <a:schemeClr val="bg1"/>
                </a:solidFill>
              </a:rPr>
              <a:t>COMPEL study: Continuation with chemotherapy of first-line osimertinib — CNS disease, ADCs</a:t>
            </a:r>
          </a:p>
          <a:p>
            <a:pPr>
              <a:spcBef>
                <a:spcPts val="0"/>
              </a:spcBef>
              <a:spcAft>
                <a:spcPts val="400"/>
              </a:spcAft>
            </a:pPr>
            <a:r>
              <a:rPr lang="en-US" sz="2000" b="0" dirty="0"/>
              <a:t>NorthStar study: Local consolidation — RT, surgery</a:t>
            </a:r>
          </a:p>
          <a:p>
            <a:pPr>
              <a:spcBef>
                <a:spcPts val="0"/>
              </a:spcBef>
              <a:spcAft>
                <a:spcPts val="400"/>
              </a:spcAft>
            </a:pPr>
            <a:r>
              <a:rPr lang="en-US" sz="2000" b="0" dirty="0"/>
              <a:t>Datopotamab deruxtecan </a:t>
            </a:r>
          </a:p>
          <a:p>
            <a:pPr lvl="1">
              <a:spcBef>
                <a:spcPts val="0"/>
              </a:spcBef>
              <a:spcAft>
                <a:spcPts val="400"/>
              </a:spcAft>
            </a:pPr>
            <a:r>
              <a:rPr lang="en-US" sz="2000" b="0" dirty="0"/>
              <a:t>Exon 20 insertion, uncommon mutations</a:t>
            </a:r>
          </a:p>
          <a:p>
            <a:pPr lvl="1">
              <a:spcBef>
                <a:spcPts val="0"/>
              </a:spcBef>
              <a:spcAft>
                <a:spcPts val="400"/>
              </a:spcAft>
            </a:pPr>
            <a:r>
              <a:rPr lang="en-US" sz="2000" b="0" dirty="0"/>
              <a:t>Toxicity: Mucositis, keratitis </a:t>
            </a:r>
          </a:p>
          <a:p>
            <a:pPr lvl="1">
              <a:spcBef>
                <a:spcPts val="0"/>
              </a:spcBef>
              <a:spcAft>
                <a:spcPts val="400"/>
              </a:spcAft>
            </a:pPr>
            <a:r>
              <a:rPr lang="en-US" sz="2000" b="0" dirty="0"/>
              <a:t>TROPION-Lung15</a:t>
            </a:r>
          </a:p>
          <a:p>
            <a:pPr>
              <a:spcBef>
                <a:spcPts val="0"/>
              </a:spcBef>
              <a:spcAft>
                <a:spcPts val="400"/>
              </a:spcAft>
            </a:pPr>
            <a:r>
              <a:rPr lang="en-US" sz="2000" b="0" dirty="0"/>
              <a:t>MET inhibitors — after disease progression on osimertinib</a:t>
            </a:r>
          </a:p>
          <a:p>
            <a:pPr lvl="1">
              <a:spcBef>
                <a:spcPts val="0"/>
              </a:spcBef>
              <a:spcAft>
                <a:spcPts val="400"/>
              </a:spcAft>
            </a:pPr>
            <a:r>
              <a:rPr lang="en-US" sz="2000" b="0" dirty="0"/>
              <a:t>MET amplified, overexpressed</a:t>
            </a:r>
          </a:p>
          <a:p>
            <a:pPr lvl="1">
              <a:spcBef>
                <a:spcPts val="0"/>
              </a:spcBef>
              <a:spcAft>
                <a:spcPts val="400"/>
              </a:spcAft>
            </a:pPr>
            <a:r>
              <a:rPr lang="en-US" sz="2000" b="0" dirty="0"/>
              <a:t>SACHI study: Savolitinib and osimertinib</a:t>
            </a:r>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5251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0A49F-797B-4085-002D-78B3FFAAB2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A7DAC9-4E42-9D7E-AAFA-76097CE0A322}"/>
              </a:ext>
            </a:extLst>
          </p:cNvPr>
          <p:cNvSpPr>
            <a:spLocks noGrp="1"/>
          </p:cNvSpPr>
          <p:nvPr>
            <p:ph type="ctrTitle"/>
          </p:nvPr>
        </p:nvSpPr>
        <p:spPr>
          <a:xfrm>
            <a:off x="785812" y="877254"/>
            <a:ext cx="10195614" cy="1508760"/>
          </a:xfrm>
        </p:spPr>
        <p:txBody>
          <a:bodyPr/>
          <a:lstStyle/>
          <a:p>
            <a:r>
              <a:rPr lang="en-US" sz="4000" dirty="0"/>
              <a:t>Peled N et al. COMPEL: Osimertinib plus platinum-based chemotherapy in patients with EGFR-mutated advanced NSCLC and progression on first-line osimertinib. ESMO Open 2025;10(10):105807.</a:t>
            </a:r>
            <a:br>
              <a:rPr lang="en-US" dirty="0"/>
            </a:br>
            <a:br>
              <a:rPr lang="en-US" dirty="0"/>
            </a:br>
            <a:endParaRPr lang="en-US" sz="4000" dirty="0"/>
          </a:p>
        </p:txBody>
      </p:sp>
      <p:pic>
        <p:nvPicPr>
          <p:cNvPr id="7" name="Graphic 6">
            <a:extLst>
              <a:ext uri="{FF2B5EF4-FFF2-40B4-BE49-F238E27FC236}">
                <a16:creationId xmlns:a16="http://schemas.microsoft.com/office/drawing/2014/main" id="{4C807967-98AA-1CE4-F8CB-C479D9F7803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EE65E0A0-A7C7-2FDC-440D-887548CE2793}"/>
              </a:ext>
            </a:extLst>
          </p:cNvPr>
          <p:cNvSpPr>
            <a:spLocks noGrp="1"/>
          </p:cNvSpPr>
          <p:nvPr>
            <p:ph type="body" sz="quarter" idx="13"/>
          </p:nvPr>
        </p:nvSpPr>
        <p:spPr>
          <a:xfrm>
            <a:off x="1419224" y="3832822"/>
            <a:ext cx="7419975" cy="549249"/>
          </a:xfrm>
        </p:spPr>
        <p:txBody>
          <a:bodyPr/>
          <a:lstStyle/>
          <a:p>
            <a:r>
              <a:rPr lang="en-US" dirty="0"/>
              <a:t>COMPEL study – osimertinib with chemotherapy</a:t>
            </a:r>
          </a:p>
        </p:txBody>
      </p:sp>
      <p:sp>
        <p:nvSpPr>
          <p:cNvPr id="2" name="TextBox 1">
            <a:extLst>
              <a:ext uri="{FF2B5EF4-FFF2-40B4-BE49-F238E27FC236}">
                <a16:creationId xmlns:a16="http://schemas.microsoft.com/office/drawing/2014/main" id="{E2AC0C6E-4916-7717-D97C-F9C07BD5F8EF}"/>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4199349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43778-73F1-F268-8C4F-472BDF87804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A5CA878-D69D-3D03-2D4D-0DD817C98E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68492" y="842984"/>
            <a:ext cx="9655015" cy="5539528"/>
          </a:xfrm>
          <a:prstGeom prst="rect">
            <a:avLst/>
          </a:prstGeom>
        </p:spPr>
      </p:pic>
      <p:sp>
        <p:nvSpPr>
          <p:cNvPr id="11" name="Title 10">
            <a:extLst>
              <a:ext uri="{FF2B5EF4-FFF2-40B4-BE49-F238E27FC236}">
                <a16:creationId xmlns:a16="http://schemas.microsoft.com/office/drawing/2014/main" id="{7D8C1B4C-0A20-406A-5111-B6B261B9143D}"/>
              </a:ext>
            </a:extLst>
          </p:cNvPr>
          <p:cNvSpPr>
            <a:spLocks noGrp="1"/>
          </p:cNvSpPr>
          <p:nvPr>
            <p:ph type="title"/>
          </p:nvPr>
        </p:nvSpPr>
        <p:spPr>
          <a:xfrm>
            <a:off x="512064" y="178309"/>
            <a:ext cx="11184423" cy="557784"/>
          </a:xfrm>
        </p:spPr>
        <p:txBody>
          <a:bodyPr/>
          <a:lstStyle/>
          <a:p>
            <a:r>
              <a:rPr lang="en-US" dirty="0"/>
              <a:t>COMPEL study – osimertinib with chemotherapy</a:t>
            </a:r>
          </a:p>
        </p:txBody>
      </p:sp>
      <p:sp>
        <p:nvSpPr>
          <p:cNvPr id="2" name="TextBox 1">
            <a:extLst>
              <a:ext uri="{FF2B5EF4-FFF2-40B4-BE49-F238E27FC236}">
                <a16:creationId xmlns:a16="http://schemas.microsoft.com/office/drawing/2014/main" id="{705CEA77-8779-1010-C2C5-514958D3EB9C}"/>
              </a:ext>
            </a:extLst>
          </p:cNvPr>
          <p:cNvSpPr txBox="1"/>
          <p:nvPr/>
        </p:nvSpPr>
        <p:spPr>
          <a:xfrm>
            <a:off x="0" y="6581001"/>
            <a:ext cx="31496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Peled N et al. ESMO Open 2025;10(10):105807.</a:t>
            </a:r>
          </a:p>
        </p:txBody>
      </p:sp>
    </p:spTree>
    <p:extLst>
      <p:ext uri="{BB962C8B-B14F-4D97-AF65-F5344CB8AC3E}">
        <p14:creationId xmlns:p14="http://schemas.microsoft.com/office/powerpoint/2010/main" val="3211657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49CE7-613C-8F19-A182-4A88D81A2FA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D6D8193-250F-A5EA-C6CF-622803562805}"/>
              </a:ext>
            </a:extLst>
          </p:cNvPr>
          <p:cNvSpPr/>
          <p:nvPr/>
        </p:nvSpPr>
        <p:spPr bwMode="auto">
          <a:xfrm>
            <a:off x="623392" y="3861048"/>
            <a:ext cx="11449272"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0AD3B14-2766-FFD8-CDA0-FAE8933109B9}"/>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EE969A92-F20D-47AF-C6AF-33440D651788}"/>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Metastatic disease</a:t>
            </a:r>
          </a:p>
          <a:p>
            <a:pPr>
              <a:spcBef>
                <a:spcPts val="0"/>
              </a:spcBef>
              <a:spcAft>
                <a:spcPts val="400"/>
              </a:spcAft>
            </a:pPr>
            <a:r>
              <a:rPr lang="en-US" sz="2000" b="0" dirty="0">
                <a:solidFill>
                  <a:schemeClr val="tx1"/>
                </a:solidFill>
              </a:rPr>
              <a:t>FLAURA2, IPASS studies</a:t>
            </a:r>
          </a:p>
          <a:p>
            <a:pPr>
              <a:spcBef>
                <a:spcPts val="0"/>
              </a:spcBef>
              <a:spcAft>
                <a:spcPts val="400"/>
              </a:spcAft>
            </a:pPr>
            <a:r>
              <a:rPr lang="en-US" sz="2000" b="0" dirty="0">
                <a:solidFill>
                  <a:schemeClr val="tx1"/>
                </a:solidFill>
              </a:rPr>
              <a:t>MARIPOSA study: Amivantamab and lazertinib</a:t>
            </a:r>
          </a:p>
          <a:p>
            <a:pPr>
              <a:spcBef>
                <a:spcPts val="0"/>
              </a:spcBef>
              <a:spcAft>
                <a:spcPts val="400"/>
              </a:spcAft>
            </a:pPr>
            <a:r>
              <a:rPr lang="en-US" sz="2000" b="0" dirty="0">
                <a:solidFill>
                  <a:schemeClr val="tx1"/>
                </a:solidFill>
              </a:rPr>
              <a:t>PALOMA studies: Subcutaneous amivantamab</a:t>
            </a:r>
          </a:p>
          <a:p>
            <a:pPr lvl="1">
              <a:spcBef>
                <a:spcPts val="0"/>
              </a:spcBef>
              <a:spcAft>
                <a:spcPts val="400"/>
              </a:spcAft>
            </a:pPr>
            <a:r>
              <a:rPr lang="en-US" sz="2000" b="0" dirty="0"/>
              <a:t>DVT, pulmonary emboli; prophylactic anticoagulation</a:t>
            </a:r>
          </a:p>
          <a:p>
            <a:pPr>
              <a:spcBef>
                <a:spcPts val="0"/>
              </a:spcBef>
              <a:spcAft>
                <a:spcPts val="400"/>
              </a:spcAft>
            </a:pPr>
            <a:r>
              <a:rPr lang="en-US" sz="2000" b="0" dirty="0"/>
              <a:t>Short-term versus long-term outcomes — tail of the curve?</a:t>
            </a:r>
          </a:p>
          <a:p>
            <a:pPr>
              <a:spcBef>
                <a:spcPts val="0"/>
              </a:spcBef>
              <a:spcAft>
                <a:spcPts val="400"/>
              </a:spcAft>
            </a:pPr>
            <a:r>
              <a:rPr lang="en-US" sz="2000" b="0" dirty="0">
                <a:solidFill>
                  <a:schemeClr val="tx1"/>
                </a:solidFill>
              </a:rPr>
              <a:t>COMPEL study: Continuation with chemotherapy of first-line osimertinib — CNS disease, ADCs</a:t>
            </a:r>
          </a:p>
          <a:p>
            <a:pPr>
              <a:spcBef>
                <a:spcPts val="0"/>
              </a:spcBef>
              <a:spcAft>
                <a:spcPts val="400"/>
              </a:spcAft>
            </a:pPr>
            <a:r>
              <a:rPr lang="en-US" sz="2000" b="0" dirty="0">
                <a:solidFill>
                  <a:schemeClr val="bg1"/>
                </a:solidFill>
              </a:rPr>
              <a:t>NorthStar study: Local consolidation — RT, surgery</a:t>
            </a:r>
          </a:p>
          <a:p>
            <a:pPr>
              <a:spcBef>
                <a:spcPts val="0"/>
              </a:spcBef>
              <a:spcAft>
                <a:spcPts val="400"/>
              </a:spcAft>
            </a:pPr>
            <a:r>
              <a:rPr lang="en-US" sz="2000" b="0" dirty="0"/>
              <a:t>Datopotamab deruxtecan </a:t>
            </a:r>
          </a:p>
          <a:p>
            <a:pPr lvl="1">
              <a:spcBef>
                <a:spcPts val="0"/>
              </a:spcBef>
              <a:spcAft>
                <a:spcPts val="400"/>
              </a:spcAft>
            </a:pPr>
            <a:r>
              <a:rPr lang="en-US" sz="2000" b="0" dirty="0"/>
              <a:t>Exon 20 insertion, uncommon mutations</a:t>
            </a:r>
          </a:p>
          <a:p>
            <a:pPr lvl="1">
              <a:spcBef>
                <a:spcPts val="0"/>
              </a:spcBef>
              <a:spcAft>
                <a:spcPts val="400"/>
              </a:spcAft>
            </a:pPr>
            <a:r>
              <a:rPr lang="en-US" sz="2000" b="0" dirty="0"/>
              <a:t>Toxicity: Mucositis, keratitis </a:t>
            </a:r>
          </a:p>
          <a:p>
            <a:pPr lvl="1">
              <a:spcBef>
                <a:spcPts val="0"/>
              </a:spcBef>
              <a:spcAft>
                <a:spcPts val="400"/>
              </a:spcAft>
            </a:pPr>
            <a:r>
              <a:rPr lang="en-US" sz="2000" b="0" dirty="0"/>
              <a:t>TROPION-Lung15</a:t>
            </a:r>
          </a:p>
          <a:p>
            <a:pPr>
              <a:spcBef>
                <a:spcPts val="0"/>
              </a:spcBef>
              <a:spcAft>
                <a:spcPts val="400"/>
              </a:spcAft>
            </a:pPr>
            <a:r>
              <a:rPr lang="en-US" sz="2000" b="0" dirty="0"/>
              <a:t>MET inhibitors — after disease progression on osimertinib</a:t>
            </a:r>
          </a:p>
          <a:p>
            <a:pPr lvl="1">
              <a:spcBef>
                <a:spcPts val="0"/>
              </a:spcBef>
              <a:spcAft>
                <a:spcPts val="400"/>
              </a:spcAft>
            </a:pPr>
            <a:r>
              <a:rPr lang="en-US" sz="2000" b="0" dirty="0"/>
              <a:t>MET amplified, overexpressed</a:t>
            </a:r>
          </a:p>
          <a:p>
            <a:pPr lvl="1">
              <a:spcBef>
                <a:spcPts val="0"/>
              </a:spcBef>
              <a:spcAft>
                <a:spcPts val="400"/>
              </a:spcAft>
            </a:pPr>
            <a:r>
              <a:rPr lang="en-US" sz="2000" b="0" dirty="0"/>
              <a:t>SACHI study: Savolitinib and osimertinib</a:t>
            </a:r>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2968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AstraZeneca Pharmaceuticals LP and Daiichi Sankyo Inc.</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lang="en-US" sz="2500" b="0" kern="0" dirty="0"/>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FEC1F-A615-2155-E9B8-3BC48CFC4B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631E84-D443-295B-8269-226D9B9BF83B}"/>
              </a:ext>
            </a:extLst>
          </p:cNvPr>
          <p:cNvSpPr>
            <a:spLocks noGrp="1"/>
          </p:cNvSpPr>
          <p:nvPr>
            <p:ph type="ctrTitle"/>
          </p:nvPr>
        </p:nvSpPr>
        <p:spPr>
          <a:xfrm>
            <a:off x="785812" y="877254"/>
            <a:ext cx="9958388" cy="1508760"/>
          </a:xfrm>
        </p:spPr>
        <p:txBody>
          <a:bodyPr/>
          <a:lstStyle/>
          <a:p>
            <a:r>
              <a:rPr lang="en-US" sz="4000" dirty="0"/>
              <a:t>Elamin YY et al. NorthStar: A phase II randomized study of osimertinib (OSI) with or without local consolidative therapy (LCT) for metastatic EGFR-mutant non-small cell lung cancer (NSCLC). ESMO 2025;Abstract LBA72. </a:t>
            </a:r>
          </a:p>
        </p:txBody>
      </p:sp>
      <p:pic>
        <p:nvPicPr>
          <p:cNvPr id="7" name="Graphic 6">
            <a:extLst>
              <a:ext uri="{FF2B5EF4-FFF2-40B4-BE49-F238E27FC236}">
                <a16:creationId xmlns:a16="http://schemas.microsoft.com/office/drawing/2014/main" id="{E9AA20F4-A1A0-10D5-EABF-31E6F318197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B03B122A-748B-11C0-00C4-BC6B9C8B7B34}"/>
              </a:ext>
            </a:extLst>
          </p:cNvPr>
          <p:cNvSpPr>
            <a:spLocks noGrp="1"/>
          </p:cNvSpPr>
          <p:nvPr>
            <p:ph type="body" sz="quarter" idx="13"/>
          </p:nvPr>
        </p:nvSpPr>
        <p:spPr>
          <a:xfrm>
            <a:off x="1479609" y="4617306"/>
            <a:ext cx="7419975" cy="549249"/>
          </a:xfrm>
        </p:spPr>
        <p:txBody>
          <a:bodyPr/>
          <a:lstStyle/>
          <a:p>
            <a:r>
              <a:rPr lang="en-US" dirty="0"/>
              <a:t>Local consolidation for EGFR+ NSCLC</a:t>
            </a:r>
          </a:p>
        </p:txBody>
      </p:sp>
      <p:sp>
        <p:nvSpPr>
          <p:cNvPr id="2" name="TextBox 1">
            <a:extLst>
              <a:ext uri="{FF2B5EF4-FFF2-40B4-BE49-F238E27FC236}">
                <a16:creationId xmlns:a16="http://schemas.microsoft.com/office/drawing/2014/main" id="{989C5EDB-1042-9E2F-BD7E-012FB0C49048}"/>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2760133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12614-1214-D844-EBD0-C5DE63BF257C}"/>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E9B8B8EE-67F2-172C-92AE-A0E6C84740D2}"/>
              </a:ext>
            </a:extLst>
          </p:cNvPr>
          <p:cNvSpPr>
            <a:spLocks noGrp="1"/>
          </p:cNvSpPr>
          <p:nvPr>
            <p:ph type="title"/>
          </p:nvPr>
        </p:nvSpPr>
        <p:spPr>
          <a:xfrm>
            <a:off x="512063" y="178309"/>
            <a:ext cx="11184423" cy="557784"/>
          </a:xfrm>
        </p:spPr>
        <p:txBody>
          <a:bodyPr/>
          <a:lstStyle/>
          <a:p>
            <a:r>
              <a:rPr lang="en-US" dirty="0"/>
              <a:t>North Star study – Local consolidation for EGFR+ NSCLC</a:t>
            </a:r>
          </a:p>
        </p:txBody>
      </p:sp>
      <p:pic>
        <p:nvPicPr>
          <p:cNvPr id="4" name="Picture 3">
            <a:extLst>
              <a:ext uri="{FF2B5EF4-FFF2-40B4-BE49-F238E27FC236}">
                <a16:creationId xmlns:a16="http://schemas.microsoft.com/office/drawing/2014/main" id="{BEFAC88A-801C-256B-D906-811F12F3B42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1344" r="24436" b="7794"/>
          <a:stretch/>
        </p:blipFill>
        <p:spPr>
          <a:xfrm>
            <a:off x="145597" y="1546264"/>
            <a:ext cx="6507332" cy="2282572"/>
          </a:xfrm>
          <a:prstGeom prst="rect">
            <a:avLst/>
          </a:prstGeom>
        </p:spPr>
      </p:pic>
      <p:pic>
        <p:nvPicPr>
          <p:cNvPr id="6" name="Picture 5">
            <a:extLst>
              <a:ext uri="{FF2B5EF4-FFF2-40B4-BE49-F238E27FC236}">
                <a16:creationId xmlns:a16="http://schemas.microsoft.com/office/drawing/2014/main" id="{34BA44F1-8F74-ACF6-CD53-66FE25324CBB}"/>
              </a:ext>
            </a:extLst>
          </p:cNvPr>
          <p:cNvPicPr>
            <a:picLocks noChangeAspect="1"/>
          </p:cNvPicPr>
          <p:nvPr/>
        </p:nvPicPr>
        <p:blipFill>
          <a:blip r:embed="rId4"/>
          <a:stretch>
            <a:fillRect/>
          </a:stretch>
        </p:blipFill>
        <p:spPr>
          <a:xfrm>
            <a:off x="2091039" y="5533358"/>
            <a:ext cx="7868748" cy="562053"/>
          </a:xfrm>
          <a:prstGeom prst="rect">
            <a:avLst/>
          </a:prstGeom>
        </p:spPr>
      </p:pic>
      <p:pic>
        <p:nvPicPr>
          <p:cNvPr id="12" name="Picture 11">
            <a:extLst>
              <a:ext uri="{FF2B5EF4-FFF2-40B4-BE49-F238E27FC236}">
                <a16:creationId xmlns:a16="http://schemas.microsoft.com/office/drawing/2014/main" id="{0D4CC789-8760-C9AD-E967-7FFCBB9A5CD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652929" y="711678"/>
            <a:ext cx="5488467" cy="4224305"/>
          </a:xfrm>
          <a:prstGeom prst="rect">
            <a:avLst/>
          </a:prstGeom>
        </p:spPr>
      </p:pic>
      <p:pic>
        <p:nvPicPr>
          <p:cNvPr id="14" name="Picture 13">
            <a:extLst>
              <a:ext uri="{FF2B5EF4-FFF2-40B4-BE49-F238E27FC236}">
                <a16:creationId xmlns:a16="http://schemas.microsoft.com/office/drawing/2014/main" id="{27EAB4AA-D474-466C-F80A-07DFC3D75A62}"/>
              </a:ext>
            </a:extLst>
          </p:cNvPr>
          <p:cNvPicPr>
            <a:picLocks noChangeAspect="1"/>
          </p:cNvPicPr>
          <p:nvPr/>
        </p:nvPicPr>
        <p:blipFill>
          <a:blip r:embed="rId7"/>
          <a:stretch>
            <a:fillRect/>
          </a:stretch>
        </p:blipFill>
        <p:spPr>
          <a:xfrm>
            <a:off x="2635022" y="3429000"/>
            <a:ext cx="1878692" cy="1726695"/>
          </a:xfrm>
          <a:prstGeom prst="rect">
            <a:avLst/>
          </a:prstGeom>
        </p:spPr>
      </p:pic>
      <p:sp>
        <p:nvSpPr>
          <p:cNvPr id="2" name="TextBox 1">
            <a:extLst>
              <a:ext uri="{FF2B5EF4-FFF2-40B4-BE49-F238E27FC236}">
                <a16:creationId xmlns:a16="http://schemas.microsoft.com/office/drawing/2014/main" id="{44A24AB4-625F-1818-DF9F-1C0163275003}"/>
              </a:ext>
            </a:extLst>
          </p:cNvPr>
          <p:cNvSpPr txBox="1"/>
          <p:nvPr/>
        </p:nvSpPr>
        <p:spPr>
          <a:xfrm>
            <a:off x="0" y="6581001"/>
            <a:ext cx="296606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Elamin YY et al. ESMO 2025;Abstract LBA72. </a:t>
            </a:r>
          </a:p>
        </p:txBody>
      </p:sp>
    </p:spTree>
    <p:extLst>
      <p:ext uri="{BB962C8B-B14F-4D97-AF65-F5344CB8AC3E}">
        <p14:creationId xmlns:p14="http://schemas.microsoft.com/office/powerpoint/2010/main" val="3812870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EEE73-9E63-FDDA-3DD1-03838BEC22D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C8742568-9080-EE5E-E5E9-41CCB7499F17}"/>
              </a:ext>
            </a:extLst>
          </p:cNvPr>
          <p:cNvSpPr>
            <a:spLocks noGrp="1"/>
          </p:cNvSpPr>
          <p:nvPr>
            <p:ph type="title"/>
          </p:nvPr>
        </p:nvSpPr>
        <p:spPr>
          <a:xfrm>
            <a:off x="512063" y="178309"/>
            <a:ext cx="11184423" cy="557784"/>
          </a:xfrm>
        </p:spPr>
        <p:txBody>
          <a:bodyPr/>
          <a:lstStyle/>
          <a:p>
            <a:r>
              <a:rPr lang="en-US" dirty="0"/>
              <a:t>North Star study – Local consolidation for EGFR+ NSCLC</a:t>
            </a:r>
          </a:p>
        </p:txBody>
      </p:sp>
      <p:pic>
        <p:nvPicPr>
          <p:cNvPr id="5" name="Picture 4">
            <a:extLst>
              <a:ext uri="{FF2B5EF4-FFF2-40B4-BE49-F238E27FC236}">
                <a16:creationId xmlns:a16="http://schemas.microsoft.com/office/drawing/2014/main" id="{B6447B10-BF92-AE8E-D96F-21A36917AD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8788" y="836578"/>
            <a:ext cx="3628010" cy="3673431"/>
          </a:xfrm>
          <a:prstGeom prst="rect">
            <a:avLst/>
          </a:prstGeom>
        </p:spPr>
      </p:pic>
      <p:pic>
        <p:nvPicPr>
          <p:cNvPr id="8" name="Picture 7">
            <a:extLst>
              <a:ext uri="{FF2B5EF4-FFF2-40B4-BE49-F238E27FC236}">
                <a16:creationId xmlns:a16="http://schemas.microsoft.com/office/drawing/2014/main" id="{161914ED-CB67-EA74-BAFE-F3F95E5BAB1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0431" y="4687014"/>
            <a:ext cx="3944724" cy="1813727"/>
          </a:xfrm>
          <a:prstGeom prst="rect">
            <a:avLst/>
          </a:prstGeom>
        </p:spPr>
      </p:pic>
      <p:pic>
        <p:nvPicPr>
          <p:cNvPr id="13" name="Picture 12">
            <a:extLst>
              <a:ext uri="{FF2B5EF4-FFF2-40B4-BE49-F238E27FC236}">
                <a16:creationId xmlns:a16="http://schemas.microsoft.com/office/drawing/2014/main" id="{E20A1270-F257-26CC-52ED-EA64DDDC5C2D}"/>
              </a:ext>
            </a:extLst>
          </p:cNvPr>
          <p:cNvPicPr>
            <a:picLocks noChangeAspect="1"/>
          </p:cNvPicPr>
          <p:nvPr/>
        </p:nvPicPr>
        <p:blipFill>
          <a:blip r:embed="rId6"/>
          <a:stretch>
            <a:fillRect/>
          </a:stretch>
        </p:blipFill>
        <p:spPr>
          <a:xfrm>
            <a:off x="3990232" y="3245654"/>
            <a:ext cx="3813386" cy="2705716"/>
          </a:xfrm>
          <a:prstGeom prst="rect">
            <a:avLst/>
          </a:prstGeom>
        </p:spPr>
      </p:pic>
      <p:pic>
        <p:nvPicPr>
          <p:cNvPr id="16" name="Picture 15">
            <a:extLst>
              <a:ext uri="{FF2B5EF4-FFF2-40B4-BE49-F238E27FC236}">
                <a16:creationId xmlns:a16="http://schemas.microsoft.com/office/drawing/2014/main" id="{150827F9-529A-9CED-4723-AF09EBB7930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3898013" y="1411295"/>
            <a:ext cx="4114194" cy="1674990"/>
          </a:xfrm>
          <a:prstGeom prst="rect">
            <a:avLst/>
          </a:prstGeom>
        </p:spPr>
      </p:pic>
      <p:pic>
        <p:nvPicPr>
          <p:cNvPr id="18" name="Picture 17">
            <a:extLst>
              <a:ext uri="{FF2B5EF4-FFF2-40B4-BE49-F238E27FC236}">
                <a16:creationId xmlns:a16="http://schemas.microsoft.com/office/drawing/2014/main" id="{738140DF-CD6B-E516-B539-8B6E88CADE96}"/>
              </a:ext>
            </a:extLst>
          </p:cNvPr>
          <p:cNvPicPr>
            <a:picLocks noChangeAspect="1"/>
          </p:cNvPicPr>
          <p:nvPr/>
        </p:nvPicPr>
        <p:blipFill>
          <a:blip r:embed="rId9"/>
          <a:stretch>
            <a:fillRect/>
          </a:stretch>
        </p:blipFill>
        <p:spPr>
          <a:xfrm>
            <a:off x="8021454" y="1285979"/>
            <a:ext cx="3923747" cy="2440080"/>
          </a:xfrm>
          <a:prstGeom prst="rect">
            <a:avLst/>
          </a:prstGeom>
        </p:spPr>
      </p:pic>
      <p:pic>
        <p:nvPicPr>
          <p:cNvPr id="20" name="Picture 19">
            <a:extLst>
              <a:ext uri="{FF2B5EF4-FFF2-40B4-BE49-F238E27FC236}">
                <a16:creationId xmlns:a16="http://schemas.microsoft.com/office/drawing/2014/main" id="{A72792FB-DDC7-E0C5-D52A-A49ED8E975AD}"/>
              </a:ext>
            </a:extLst>
          </p:cNvPr>
          <p:cNvPicPr>
            <a:picLocks noChangeAspect="1"/>
          </p:cNvPicPr>
          <p:nvPr/>
        </p:nvPicPr>
        <p:blipFill>
          <a:blip r:embed="rId10"/>
          <a:stretch>
            <a:fillRect/>
          </a:stretch>
        </p:blipFill>
        <p:spPr>
          <a:xfrm>
            <a:off x="7934956" y="4234363"/>
            <a:ext cx="3746656" cy="2325315"/>
          </a:xfrm>
          <a:prstGeom prst="rect">
            <a:avLst/>
          </a:prstGeom>
        </p:spPr>
      </p:pic>
      <p:pic>
        <p:nvPicPr>
          <p:cNvPr id="22" name="Picture 21">
            <a:extLst>
              <a:ext uri="{FF2B5EF4-FFF2-40B4-BE49-F238E27FC236}">
                <a16:creationId xmlns:a16="http://schemas.microsoft.com/office/drawing/2014/main" id="{2340EE7F-5B83-E80D-EB38-DC7EAFB40B2F}"/>
              </a:ext>
            </a:extLst>
          </p:cNvPr>
          <p:cNvPicPr>
            <a:picLocks noChangeAspect="1"/>
          </p:cNvPicPr>
          <p:nvPr/>
        </p:nvPicPr>
        <p:blipFill>
          <a:blip r:embed="rId11"/>
          <a:stretch>
            <a:fillRect/>
          </a:stretch>
        </p:blipFill>
        <p:spPr>
          <a:xfrm>
            <a:off x="9266255" y="836578"/>
            <a:ext cx="1871340" cy="304637"/>
          </a:xfrm>
          <a:prstGeom prst="rect">
            <a:avLst/>
          </a:prstGeom>
        </p:spPr>
      </p:pic>
      <p:pic>
        <p:nvPicPr>
          <p:cNvPr id="24" name="Picture 23">
            <a:extLst>
              <a:ext uri="{FF2B5EF4-FFF2-40B4-BE49-F238E27FC236}">
                <a16:creationId xmlns:a16="http://schemas.microsoft.com/office/drawing/2014/main" id="{2CE85439-098D-948E-44DA-5BEE5C4F9A85}"/>
              </a:ext>
            </a:extLst>
          </p:cNvPr>
          <p:cNvPicPr>
            <a:picLocks noChangeAspect="1"/>
          </p:cNvPicPr>
          <p:nvPr/>
        </p:nvPicPr>
        <p:blipFill>
          <a:blip r:embed="rId12"/>
          <a:stretch>
            <a:fillRect/>
          </a:stretch>
        </p:blipFill>
        <p:spPr>
          <a:xfrm>
            <a:off x="9212093" y="3800126"/>
            <a:ext cx="1548823" cy="294277"/>
          </a:xfrm>
          <a:prstGeom prst="rect">
            <a:avLst/>
          </a:prstGeom>
        </p:spPr>
      </p:pic>
      <p:sp>
        <p:nvSpPr>
          <p:cNvPr id="2" name="TextBox 1">
            <a:extLst>
              <a:ext uri="{FF2B5EF4-FFF2-40B4-BE49-F238E27FC236}">
                <a16:creationId xmlns:a16="http://schemas.microsoft.com/office/drawing/2014/main" id="{6642860C-6F1B-7058-9F90-D2A4D0C725DD}"/>
              </a:ext>
            </a:extLst>
          </p:cNvPr>
          <p:cNvSpPr txBox="1"/>
          <p:nvPr/>
        </p:nvSpPr>
        <p:spPr>
          <a:xfrm>
            <a:off x="0" y="6581001"/>
            <a:ext cx="296606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Elamin YY et al. ESMO 2025;Abstract LBA72. </a:t>
            </a:r>
          </a:p>
        </p:txBody>
      </p:sp>
    </p:spTree>
    <p:extLst>
      <p:ext uri="{BB962C8B-B14F-4D97-AF65-F5344CB8AC3E}">
        <p14:creationId xmlns:p14="http://schemas.microsoft.com/office/powerpoint/2010/main" val="997529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9596C-81F2-3947-B6BB-44323B91DD3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C2C79A4-A202-C0F3-DE70-D8D05F3B2724}"/>
              </a:ext>
            </a:extLst>
          </p:cNvPr>
          <p:cNvSpPr/>
          <p:nvPr/>
        </p:nvSpPr>
        <p:spPr bwMode="auto">
          <a:xfrm>
            <a:off x="623392" y="4221088"/>
            <a:ext cx="11449272"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65B783D-AC25-8C34-EE00-582173B745EB}"/>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0E273519-D684-FDFB-DDF7-4E4B4E7DEDBE}"/>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Metastatic disease</a:t>
            </a:r>
          </a:p>
          <a:p>
            <a:pPr>
              <a:spcBef>
                <a:spcPts val="0"/>
              </a:spcBef>
              <a:spcAft>
                <a:spcPts val="400"/>
              </a:spcAft>
            </a:pPr>
            <a:r>
              <a:rPr lang="en-US" sz="2000" b="0" dirty="0">
                <a:solidFill>
                  <a:schemeClr val="tx1"/>
                </a:solidFill>
              </a:rPr>
              <a:t>FLAURA2, IPASS studies</a:t>
            </a:r>
          </a:p>
          <a:p>
            <a:pPr>
              <a:spcBef>
                <a:spcPts val="0"/>
              </a:spcBef>
              <a:spcAft>
                <a:spcPts val="400"/>
              </a:spcAft>
            </a:pPr>
            <a:r>
              <a:rPr lang="en-US" sz="2000" b="0" dirty="0">
                <a:solidFill>
                  <a:schemeClr val="tx1"/>
                </a:solidFill>
              </a:rPr>
              <a:t>MARIPOSA study: Amivantamab and lazertinib</a:t>
            </a:r>
          </a:p>
          <a:p>
            <a:pPr>
              <a:spcBef>
                <a:spcPts val="0"/>
              </a:spcBef>
              <a:spcAft>
                <a:spcPts val="400"/>
              </a:spcAft>
            </a:pPr>
            <a:r>
              <a:rPr lang="en-US" sz="2000" b="0" dirty="0">
                <a:solidFill>
                  <a:schemeClr val="tx1"/>
                </a:solidFill>
              </a:rPr>
              <a:t>PALOMA studies: Subcutaneous amivantamab</a:t>
            </a:r>
          </a:p>
          <a:p>
            <a:pPr lvl="1">
              <a:spcBef>
                <a:spcPts val="0"/>
              </a:spcBef>
              <a:spcAft>
                <a:spcPts val="400"/>
              </a:spcAft>
            </a:pPr>
            <a:r>
              <a:rPr lang="en-US" sz="2000" b="0" dirty="0"/>
              <a:t>DVT, pulmonary emboli; prophylactic anticoagulation</a:t>
            </a:r>
          </a:p>
          <a:p>
            <a:pPr>
              <a:spcBef>
                <a:spcPts val="0"/>
              </a:spcBef>
              <a:spcAft>
                <a:spcPts val="400"/>
              </a:spcAft>
            </a:pPr>
            <a:r>
              <a:rPr lang="en-US" sz="2000" b="0" dirty="0"/>
              <a:t>Short-term versus long-term outcomes — tail of the curve?</a:t>
            </a:r>
          </a:p>
          <a:p>
            <a:pPr>
              <a:spcBef>
                <a:spcPts val="0"/>
              </a:spcBef>
              <a:spcAft>
                <a:spcPts val="400"/>
              </a:spcAft>
            </a:pPr>
            <a:r>
              <a:rPr lang="en-US" sz="2000" b="0" dirty="0">
                <a:solidFill>
                  <a:schemeClr val="tx1"/>
                </a:solidFill>
              </a:rPr>
              <a:t>COMPEL study: Continuation with chemotherapy of first-line osimertinib — CNS disease, ADCs</a:t>
            </a:r>
          </a:p>
          <a:p>
            <a:pPr>
              <a:spcBef>
                <a:spcPts val="0"/>
              </a:spcBef>
              <a:spcAft>
                <a:spcPts val="400"/>
              </a:spcAft>
            </a:pPr>
            <a:r>
              <a:rPr lang="en-US" sz="2000" b="0" dirty="0">
                <a:solidFill>
                  <a:schemeClr val="tx1"/>
                </a:solidFill>
              </a:rPr>
              <a:t>NorthStar study: Local consolidation — RT, surgery</a:t>
            </a:r>
          </a:p>
          <a:p>
            <a:pPr>
              <a:spcBef>
                <a:spcPts val="0"/>
              </a:spcBef>
              <a:spcAft>
                <a:spcPts val="400"/>
              </a:spcAft>
            </a:pPr>
            <a:r>
              <a:rPr lang="en-US" sz="2000" b="0" dirty="0">
                <a:solidFill>
                  <a:schemeClr val="bg1"/>
                </a:solidFill>
              </a:rPr>
              <a:t>Datopotamab deruxtecan </a:t>
            </a:r>
          </a:p>
          <a:p>
            <a:pPr lvl="1">
              <a:spcBef>
                <a:spcPts val="0"/>
              </a:spcBef>
              <a:spcAft>
                <a:spcPts val="400"/>
              </a:spcAft>
            </a:pPr>
            <a:r>
              <a:rPr lang="en-US" sz="2000" b="0" dirty="0"/>
              <a:t>Exon 20 insertion, uncommon mutations</a:t>
            </a:r>
          </a:p>
          <a:p>
            <a:pPr lvl="1">
              <a:spcBef>
                <a:spcPts val="0"/>
              </a:spcBef>
              <a:spcAft>
                <a:spcPts val="400"/>
              </a:spcAft>
            </a:pPr>
            <a:r>
              <a:rPr lang="en-US" sz="2000" b="0" dirty="0"/>
              <a:t>Toxicity: Mucositis, keratitis </a:t>
            </a:r>
          </a:p>
          <a:p>
            <a:pPr lvl="1">
              <a:spcBef>
                <a:spcPts val="0"/>
              </a:spcBef>
              <a:spcAft>
                <a:spcPts val="400"/>
              </a:spcAft>
            </a:pPr>
            <a:r>
              <a:rPr lang="en-US" sz="2000" b="0" dirty="0"/>
              <a:t>TROPION-Lung15</a:t>
            </a:r>
          </a:p>
          <a:p>
            <a:pPr>
              <a:spcBef>
                <a:spcPts val="0"/>
              </a:spcBef>
              <a:spcAft>
                <a:spcPts val="400"/>
              </a:spcAft>
            </a:pPr>
            <a:r>
              <a:rPr lang="en-US" sz="2000" b="0" dirty="0"/>
              <a:t>MET inhibitors — after disease progression on osimertinib</a:t>
            </a:r>
          </a:p>
          <a:p>
            <a:pPr lvl="1">
              <a:spcBef>
                <a:spcPts val="0"/>
              </a:spcBef>
              <a:spcAft>
                <a:spcPts val="400"/>
              </a:spcAft>
            </a:pPr>
            <a:r>
              <a:rPr lang="en-US" sz="2000" b="0" dirty="0"/>
              <a:t>MET amplified, overexpressed</a:t>
            </a:r>
          </a:p>
          <a:p>
            <a:pPr lvl="1">
              <a:spcBef>
                <a:spcPts val="0"/>
              </a:spcBef>
              <a:spcAft>
                <a:spcPts val="400"/>
              </a:spcAft>
            </a:pPr>
            <a:r>
              <a:rPr lang="en-US" sz="2000" b="0" dirty="0"/>
              <a:t>SACHI study: Savolitinib and osimertinib</a:t>
            </a:r>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2012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227DB-0849-5F93-0546-95F145E8D2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924FD2-1376-EA97-F651-B3E0527F6EAB}"/>
              </a:ext>
            </a:extLst>
          </p:cNvPr>
          <p:cNvSpPr>
            <a:spLocks noGrp="1"/>
          </p:cNvSpPr>
          <p:nvPr>
            <p:ph type="ctrTitle"/>
          </p:nvPr>
        </p:nvSpPr>
        <p:spPr>
          <a:xfrm>
            <a:off x="785812" y="877254"/>
            <a:ext cx="10195614" cy="1508760"/>
          </a:xfrm>
        </p:spPr>
        <p:txBody>
          <a:bodyPr/>
          <a:lstStyle/>
          <a:p>
            <a:r>
              <a:rPr lang="en-US" sz="4000" dirty="0"/>
              <a:t>Sands J et al. Datopotamab Deruxtecan in Advanced or Metastatic Non-Small Cell Lung Cancer With Actionable Genomic Alterations: Results From the Phase II TROPION-Lung05 Study. J Clin Oncol 2025;43(10):1254-65.</a:t>
            </a:r>
          </a:p>
        </p:txBody>
      </p:sp>
      <p:pic>
        <p:nvPicPr>
          <p:cNvPr id="7" name="Graphic 6">
            <a:extLst>
              <a:ext uri="{FF2B5EF4-FFF2-40B4-BE49-F238E27FC236}">
                <a16:creationId xmlns:a16="http://schemas.microsoft.com/office/drawing/2014/main" id="{C59F946A-E3A4-E6A9-525C-E176B10AD6A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B8CE6060-B908-531B-E736-A50D06F25B89}"/>
              </a:ext>
            </a:extLst>
          </p:cNvPr>
          <p:cNvSpPr>
            <a:spLocks noGrp="1"/>
          </p:cNvSpPr>
          <p:nvPr>
            <p:ph type="body" sz="quarter" idx="13"/>
          </p:nvPr>
        </p:nvSpPr>
        <p:spPr>
          <a:xfrm>
            <a:off x="1316099" y="4575896"/>
            <a:ext cx="8939728" cy="549249"/>
          </a:xfrm>
        </p:spPr>
        <p:txBody>
          <a:bodyPr/>
          <a:lstStyle/>
          <a:p>
            <a:r>
              <a:rPr lang="en-US" dirty="0" err="1"/>
              <a:t>Datopotamab</a:t>
            </a:r>
            <a:r>
              <a:rPr lang="en-US" dirty="0"/>
              <a:t> </a:t>
            </a:r>
            <a:r>
              <a:rPr lang="en-US" dirty="0" err="1"/>
              <a:t>deruxtecan</a:t>
            </a:r>
            <a:r>
              <a:rPr lang="en-US" dirty="0"/>
              <a:t> - TROPION Lung05</a:t>
            </a:r>
          </a:p>
        </p:txBody>
      </p:sp>
      <p:sp>
        <p:nvSpPr>
          <p:cNvPr id="2" name="TextBox 1">
            <a:extLst>
              <a:ext uri="{FF2B5EF4-FFF2-40B4-BE49-F238E27FC236}">
                <a16:creationId xmlns:a16="http://schemas.microsoft.com/office/drawing/2014/main" id="{E86FD112-F3D1-C290-FC7C-209AA9D9D8B7}"/>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2031216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54E30-B979-2609-1F28-EA34B6E7D39B}"/>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17CA592D-FDE2-4C58-FFC8-D77A4EA9DD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45132" y="4643576"/>
            <a:ext cx="5501735" cy="957427"/>
          </a:xfrm>
          <a:prstGeom prst="rect">
            <a:avLst/>
          </a:prstGeom>
        </p:spPr>
      </p:pic>
      <p:pic>
        <p:nvPicPr>
          <p:cNvPr id="16" name="Picture 15">
            <a:extLst>
              <a:ext uri="{FF2B5EF4-FFF2-40B4-BE49-F238E27FC236}">
                <a16:creationId xmlns:a16="http://schemas.microsoft.com/office/drawing/2014/main" id="{17756AC0-2673-79B3-3628-642D1114E11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828889" y="3429000"/>
            <a:ext cx="3119425" cy="1757645"/>
          </a:xfrm>
          <a:prstGeom prst="rect">
            <a:avLst/>
          </a:prstGeom>
        </p:spPr>
      </p:pic>
      <p:pic>
        <p:nvPicPr>
          <p:cNvPr id="13" name="Picture 12">
            <a:extLst>
              <a:ext uri="{FF2B5EF4-FFF2-40B4-BE49-F238E27FC236}">
                <a16:creationId xmlns:a16="http://schemas.microsoft.com/office/drawing/2014/main" id="{3C174A30-F35C-174C-0951-695138A191C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r="400"/>
          <a:stretch>
            <a:fillRect/>
          </a:stretch>
        </p:blipFill>
        <p:spPr>
          <a:xfrm>
            <a:off x="3373126" y="1213535"/>
            <a:ext cx="5313674" cy="3330744"/>
          </a:xfrm>
          <a:prstGeom prst="rect">
            <a:avLst/>
          </a:prstGeom>
        </p:spPr>
      </p:pic>
      <p:grpSp>
        <p:nvGrpSpPr>
          <p:cNvPr id="10" name="Group 9">
            <a:extLst>
              <a:ext uri="{FF2B5EF4-FFF2-40B4-BE49-F238E27FC236}">
                <a16:creationId xmlns:a16="http://schemas.microsoft.com/office/drawing/2014/main" id="{FDCD6E8F-000A-B9B4-E59D-8745D8691F68}"/>
              </a:ext>
            </a:extLst>
          </p:cNvPr>
          <p:cNvGrpSpPr/>
          <p:nvPr/>
        </p:nvGrpSpPr>
        <p:grpSpPr>
          <a:xfrm>
            <a:off x="132935" y="1355805"/>
            <a:ext cx="3122845" cy="4344006"/>
            <a:chOff x="1058135" y="1256997"/>
            <a:chExt cx="2692623" cy="3766432"/>
          </a:xfrm>
        </p:grpSpPr>
        <p:pic>
          <p:nvPicPr>
            <p:cNvPr id="3" name="Picture 2">
              <a:extLst>
                <a:ext uri="{FF2B5EF4-FFF2-40B4-BE49-F238E27FC236}">
                  <a16:creationId xmlns:a16="http://schemas.microsoft.com/office/drawing/2014/main" id="{CBF0604B-60B4-AD8E-15E3-07808EDB65C7}"/>
                </a:ext>
              </a:extLst>
            </p:cNvPr>
            <p:cNvPicPr>
              <a:picLocks noChangeAspect="1"/>
            </p:cNvPicPr>
            <p:nvPr/>
          </p:nvPicPr>
          <p:blipFill>
            <a:blip r:embed="rId8"/>
            <a:srcRect t="208" b="95136"/>
            <a:stretch>
              <a:fillRect/>
            </a:stretch>
          </p:blipFill>
          <p:spPr>
            <a:xfrm>
              <a:off x="1058135" y="1256997"/>
              <a:ext cx="2689674" cy="319315"/>
            </a:xfrm>
            <a:prstGeom prst="rect">
              <a:avLst/>
            </a:prstGeom>
          </p:spPr>
        </p:pic>
        <p:pic>
          <p:nvPicPr>
            <p:cNvPr id="4" name="Picture 3">
              <a:extLst>
                <a:ext uri="{FF2B5EF4-FFF2-40B4-BE49-F238E27FC236}">
                  <a16:creationId xmlns:a16="http://schemas.microsoft.com/office/drawing/2014/main" id="{64336F88-C811-939C-1D4D-B4FF20CA52F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rcRect t="55001" b="17702"/>
            <a:stretch>
              <a:fillRect/>
            </a:stretch>
          </p:blipFill>
          <p:spPr>
            <a:xfrm>
              <a:off x="1058135" y="1574616"/>
              <a:ext cx="2689674" cy="1871969"/>
            </a:xfrm>
            <a:prstGeom prst="rect">
              <a:avLst/>
            </a:prstGeom>
          </p:spPr>
        </p:pic>
        <p:pic>
          <p:nvPicPr>
            <p:cNvPr id="7" name="Picture 6">
              <a:extLst>
                <a:ext uri="{FF2B5EF4-FFF2-40B4-BE49-F238E27FC236}">
                  <a16:creationId xmlns:a16="http://schemas.microsoft.com/office/drawing/2014/main" id="{B07B7FEC-B7FC-BA5A-2E67-53AB0B7013F6}"/>
                </a:ext>
              </a:extLst>
            </p:cNvPr>
            <p:cNvPicPr>
              <a:picLocks noChangeAspect="1"/>
            </p:cNvPicPr>
            <p:nvPr/>
          </p:nvPicPr>
          <p:blipFill>
            <a:blip r:embed="rId9">
              <a:extLst>
                <a:ext uri="{BEBA8EAE-BF5A-486C-A8C5-ECC9F3942E4B}">
                  <a14:imgProps xmlns:a14="http://schemas.microsoft.com/office/drawing/2010/main">
                    <a14:imgLayer r:embed="rId11">
                      <a14:imgEffect>
                        <a14:sharpenSoften amount="50000"/>
                      </a14:imgEffect>
                    </a14:imgLayer>
                  </a14:imgProps>
                </a:ext>
              </a:extLst>
            </a:blip>
            <a:srcRect t="82216"/>
            <a:stretch>
              <a:fillRect/>
            </a:stretch>
          </p:blipFill>
          <p:spPr>
            <a:xfrm>
              <a:off x="1061084" y="3803753"/>
              <a:ext cx="2689674" cy="1219676"/>
            </a:xfrm>
            <a:prstGeom prst="rect">
              <a:avLst/>
            </a:prstGeom>
          </p:spPr>
        </p:pic>
        <p:pic>
          <p:nvPicPr>
            <p:cNvPr id="9" name="Picture 8">
              <a:extLst>
                <a:ext uri="{FF2B5EF4-FFF2-40B4-BE49-F238E27FC236}">
                  <a16:creationId xmlns:a16="http://schemas.microsoft.com/office/drawing/2014/main" id="{3F33A2DA-6101-8DB7-AE16-1EFAA064DE57}"/>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1135566" y="3427092"/>
              <a:ext cx="2567441" cy="388842"/>
            </a:xfrm>
            <a:prstGeom prst="rect">
              <a:avLst/>
            </a:prstGeom>
          </p:spPr>
        </p:pic>
      </p:grpSp>
      <p:sp>
        <p:nvSpPr>
          <p:cNvPr id="11" name="Title 10">
            <a:extLst>
              <a:ext uri="{FF2B5EF4-FFF2-40B4-BE49-F238E27FC236}">
                <a16:creationId xmlns:a16="http://schemas.microsoft.com/office/drawing/2014/main" id="{EEEFB910-6B56-A0F2-BD68-15D093386B81}"/>
              </a:ext>
            </a:extLst>
          </p:cNvPr>
          <p:cNvSpPr>
            <a:spLocks noGrp="1"/>
          </p:cNvSpPr>
          <p:nvPr>
            <p:ph type="title"/>
          </p:nvPr>
        </p:nvSpPr>
        <p:spPr>
          <a:xfrm>
            <a:off x="512064" y="178309"/>
            <a:ext cx="11184423" cy="557784"/>
          </a:xfrm>
        </p:spPr>
        <p:txBody>
          <a:bodyPr/>
          <a:lstStyle/>
          <a:p>
            <a:r>
              <a:rPr lang="en-US" dirty="0" err="1"/>
              <a:t>Datopotamab</a:t>
            </a:r>
            <a:r>
              <a:rPr lang="en-US" dirty="0"/>
              <a:t> </a:t>
            </a:r>
            <a:r>
              <a:rPr lang="en-US" dirty="0" err="1"/>
              <a:t>deruxtecan</a:t>
            </a:r>
            <a:r>
              <a:rPr lang="en-US" dirty="0"/>
              <a:t> – TROPION-Lung05</a:t>
            </a:r>
          </a:p>
        </p:txBody>
      </p:sp>
      <p:sp>
        <p:nvSpPr>
          <p:cNvPr id="2" name="TextBox 1">
            <a:extLst>
              <a:ext uri="{FF2B5EF4-FFF2-40B4-BE49-F238E27FC236}">
                <a16:creationId xmlns:a16="http://schemas.microsoft.com/office/drawing/2014/main" id="{C9595043-70D1-07A4-C797-5B38D8A15ABE}"/>
              </a:ext>
            </a:extLst>
          </p:cNvPr>
          <p:cNvSpPr txBox="1"/>
          <p:nvPr/>
        </p:nvSpPr>
        <p:spPr>
          <a:xfrm>
            <a:off x="0" y="6581001"/>
            <a:ext cx="312887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Sands J et al. J Clin Oncol 2025;43(10):1254-65.</a:t>
            </a:r>
          </a:p>
        </p:txBody>
      </p:sp>
      <p:pic>
        <p:nvPicPr>
          <p:cNvPr id="14" name="Picture 13">
            <a:extLst>
              <a:ext uri="{FF2B5EF4-FFF2-40B4-BE49-F238E27FC236}">
                <a16:creationId xmlns:a16="http://schemas.microsoft.com/office/drawing/2014/main" id="{07F81721-BF4A-0D5D-A4E5-7CAA35BEDD02}"/>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rcRect l="2515"/>
          <a:stretch>
            <a:fillRect/>
          </a:stretch>
        </p:blipFill>
        <p:spPr>
          <a:xfrm>
            <a:off x="8598277" y="1213535"/>
            <a:ext cx="3593723" cy="2019282"/>
          </a:xfrm>
          <a:prstGeom prst="rect">
            <a:avLst/>
          </a:prstGeom>
        </p:spPr>
      </p:pic>
      <p:sp>
        <p:nvSpPr>
          <p:cNvPr id="5" name="Rectangle 4">
            <a:extLst>
              <a:ext uri="{FF2B5EF4-FFF2-40B4-BE49-F238E27FC236}">
                <a16:creationId xmlns:a16="http://schemas.microsoft.com/office/drawing/2014/main" id="{1680E578-E0C8-5673-F0F0-D2B35C3A0AC9}"/>
              </a:ext>
            </a:extLst>
          </p:cNvPr>
          <p:cNvSpPr/>
          <p:nvPr/>
        </p:nvSpPr>
        <p:spPr>
          <a:xfrm>
            <a:off x="3363112" y="1124744"/>
            <a:ext cx="284616" cy="36004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622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295CB-DFE0-5902-E374-2AA943CBF5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03C094-4FF2-1B4D-BCDE-B9ECBCFBA828}"/>
              </a:ext>
            </a:extLst>
          </p:cNvPr>
          <p:cNvSpPr>
            <a:spLocks noGrp="1"/>
          </p:cNvSpPr>
          <p:nvPr>
            <p:ph type="ctrTitle"/>
          </p:nvPr>
        </p:nvSpPr>
        <p:spPr>
          <a:xfrm>
            <a:off x="785812" y="877254"/>
            <a:ext cx="10195614" cy="1508760"/>
          </a:xfrm>
        </p:spPr>
        <p:txBody>
          <a:bodyPr/>
          <a:lstStyle/>
          <a:p>
            <a:r>
              <a:rPr lang="en-US" dirty="0"/>
              <a:t>Ahn MJ et al. A Pooled Analysis of </a:t>
            </a:r>
            <a:r>
              <a:rPr lang="en-US" dirty="0" err="1"/>
              <a:t>Datopotamab</a:t>
            </a:r>
            <a:r>
              <a:rPr lang="en-US" dirty="0"/>
              <a:t> </a:t>
            </a:r>
            <a:r>
              <a:rPr lang="en-US" dirty="0" err="1"/>
              <a:t>Deruxtecan</a:t>
            </a:r>
            <a:r>
              <a:rPr lang="en-US" dirty="0"/>
              <a:t> in Patients With EGFR-Mutated NSCLC. J </a:t>
            </a:r>
            <a:r>
              <a:rPr lang="en-US" dirty="0" err="1"/>
              <a:t>Thorac</a:t>
            </a:r>
            <a:r>
              <a:rPr lang="en-US" dirty="0"/>
              <a:t> Oncol 2025;20(11):1669-82.</a:t>
            </a:r>
            <a:endParaRPr lang="en-US" sz="4000" dirty="0"/>
          </a:p>
        </p:txBody>
      </p:sp>
      <p:pic>
        <p:nvPicPr>
          <p:cNvPr id="7" name="Graphic 6">
            <a:extLst>
              <a:ext uri="{FF2B5EF4-FFF2-40B4-BE49-F238E27FC236}">
                <a16:creationId xmlns:a16="http://schemas.microsoft.com/office/drawing/2014/main" id="{EC7800F5-419C-3DA5-A919-06805B76505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1B068812-289D-54D0-E62A-237803E39366}"/>
              </a:ext>
            </a:extLst>
          </p:cNvPr>
          <p:cNvSpPr>
            <a:spLocks noGrp="1"/>
          </p:cNvSpPr>
          <p:nvPr>
            <p:ph type="body" sz="quarter" idx="13"/>
          </p:nvPr>
        </p:nvSpPr>
        <p:spPr>
          <a:xfrm>
            <a:off x="1669390" y="4471987"/>
            <a:ext cx="7419975" cy="549249"/>
          </a:xfrm>
        </p:spPr>
        <p:txBody>
          <a:bodyPr/>
          <a:lstStyle/>
          <a:p>
            <a:r>
              <a:rPr lang="en-US" dirty="0"/>
              <a:t>Pooled analysis of TL01 and TL05</a:t>
            </a:r>
          </a:p>
        </p:txBody>
      </p:sp>
      <p:sp>
        <p:nvSpPr>
          <p:cNvPr id="2" name="TextBox 1">
            <a:extLst>
              <a:ext uri="{FF2B5EF4-FFF2-40B4-BE49-F238E27FC236}">
                <a16:creationId xmlns:a16="http://schemas.microsoft.com/office/drawing/2014/main" id="{925772D2-E6FD-4637-8113-7E7D57BC2D29}"/>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2924610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DF9DD-A4E1-CEEC-0312-E95B9AAF268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6CCF57F-1BC6-1B7F-B90D-19D408C673A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422103" y="736093"/>
            <a:ext cx="6047010" cy="3681232"/>
          </a:xfrm>
          <a:prstGeom prst="rect">
            <a:avLst/>
          </a:prstGeom>
        </p:spPr>
      </p:pic>
      <p:grpSp>
        <p:nvGrpSpPr>
          <p:cNvPr id="9" name="Group 8">
            <a:extLst>
              <a:ext uri="{FF2B5EF4-FFF2-40B4-BE49-F238E27FC236}">
                <a16:creationId xmlns:a16="http://schemas.microsoft.com/office/drawing/2014/main" id="{0CA46EFE-6F7F-9A56-F06B-BCF9AC8E61AF}"/>
              </a:ext>
            </a:extLst>
          </p:cNvPr>
          <p:cNvGrpSpPr/>
          <p:nvPr/>
        </p:nvGrpSpPr>
        <p:grpSpPr>
          <a:xfrm>
            <a:off x="284531" y="3239220"/>
            <a:ext cx="3901440" cy="3549376"/>
            <a:chOff x="3688680" y="0"/>
            <a:chExt cx="4789048" cy="4309571"/>
          </a:xfrm>
        </p:grpSpPr>
        <p:pic>
          <p:nvPicPr>
            <p:cNvPr id="5" name="Picture 4">
              <a:extLst>
                <a:ext uri="{FF2B5EF4-FFF2-40B4-BE49-F238E27FC236}">
                  <a16:creationId xmlns:a16="http://schemas.microsoft.com/office/drawing/2014/main" id="{7F9A7666-DF66-4577-9710-898D06F6160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b="73050"/>
            <a:stretch>
              <a:fillRect/>
            </a:stretch>
          </p:blipFill>
          <p:spPr>
            <a:xfrm>
              <a:off x="3722546" y="0"/>
              <a:ext cx="4746907" cy="1848255"/>
            </a:xfrm>
            <a:prstGeom prst="rect">
              <a:avLst/>
            </a:prstGeom>
          </p:spPr>
        </p:pic>
        <p:pic>
          <p:nvPicPr>
            <p:cNvPr id="6" name="Picture 5">
              <a:extLst>
                <a:ext uri="{FF2B5EF4-FFF2-40B4-BE49-F238E27FC236}">
                  <a16:creationId xmlns:a16="http://schemas.microsoft.com/office/drawing/2014/main" id="{DDF25B92-4605-49E9-B05A-48058136BD11}"/>
                </a:ext>
              </a:extLst>
            </p:cNvPr>
            <p:cNvPicPr>
              <a:picLocks noChangeAspect="1"/>
            </p:cNvPicPr>
            <p:nvPr/>
          </p:nvPicPr>
          <p:blipFill>
            <a:blip r:embed="rId6"/>
            <a:srcRect t="55319" b="22837"/>
            <a:stretch>
              <a:fillRect/>
            </a:stretch>
          </p:blipFill>
          <p:spPr>
            <a:xfrm>
              <a:off x="3730821" y="1848255"/>
              <a:ext cx="4746907" cy="1498060"/>
            </a:xfrm>
            <a:prstGeom prst="rect">
              <a:avLst/>
            </a:prstGeom>
          </p:spPr>
        </p:pic>
        <p:pic>
          <p:nvPicPr>
            <p:cNvPr id="8" name="Picture 7">
              <a:extLst>
                <a:ext uri="{FF2B5EF4-FFF2-40B4-BE49-F238E27FC236}">
                  <a16:creationId xmlns:a16="http://schemas.microsoft.com/office/drawing/2014/main" id="{7ABC48BA-6B55-7EAD-3070-4BF44E02035C}"/>
                </a:ext>
              </a:extLst>
            </p:cNvPr>
            <p:cNvPicPr>
              <a:picLocks noChangeAspect="1"/>
            </p:cNvPicPr>
            <p:nvPr/>
          </p:nvPicPr>
          <p:blipFill>
            <a:blip r:embed="rId6"/>
            <a:srcRect t="85693"/>
            <a:stretch>
              <a:fillRect/>
            </a:stretch>
          </p:blipFill>
          <p:spPr>
            <a:xfrm>
              <a:off x="3688680" y="3328381"/>
              <a:ext cx="4746907" cy="981190"/>
            </a:xfrm>
            <a:prstGeom prst="rect">
              <a:avLst/>
            </a:prstGeom>
          </p:spPr>
        </p:pic>
      </p:grpSp>
      <p:pic>
        <p:nvPicPr>
          <p:cNvPr id="3" name="Picture 2">
            <a:extLst>
              <a:ext uri="{FF2B5EF4-FFF2-40B4-BE49-F238E27FC236}">
                <a16:creationId xmlns:a16="http://schemas.microsoft.com/office/drawing/2014/main" id="{6541C4E9-FC55-ACE3-9119-7494781F71C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379794" y="644958"/>
            <a:ext cx="4910039" cy="2643251"/>
          </a:xfrm>
          <a:prstGeom prst="rect">
            <a:avLst/>
          </a:prstGeom>
        </p:spPr>
      </p:pic>
      <p:sp>
        <p:nvSpPr>
          <p:cNvPr id="11" name="Title 10">
            <a:extLst>
              <a:ext uri="{FF2B5EF4-FFF2-40B4-BE49-F238E27FC236}">
                <a16:creationId xmlns:a16="http://schemas.microsoft.com/office/drawing/2014/main" id="{3772BB69-1173-0416-BF79-2D3618DF8E41}"/>
              </a:ext>
            </a:extLst>
          </p:cNvPr>
          <p:cNvSpPr>
            <a:spLocks noGrp="1"/>
          </p:cNvSpPr>
          <p:nvPr>
            <p:ph type="title"/>
          </p:nvPr>
        </p:nvSpPr>
        <p:spPr>
          <a:xfrm>
            <a:off x="512064" y="178309"/>
            <a:ext cx="11184423" cy="557784"/>
          </a:xfrm>
        </p:spPr>
        <p:txBody>
          <a:bodyPr/>
          <a:lstStyle/>
          <a:p>
            <a:r>
              <a:rPr lang="en-US" dirty="0"/>
              <a:t>Datopotamab deruxtecan – TROPION-Lung01 and Lung05</a:t>
            </a:r>
          </a:p>
        </p:txBody>
      </p:sp>
      <p:sp>
        <p:nvSpPr>
          <p:cNvPr id="2" name="TextBox 1">
            <a:extLst>
              <a:ext uri="{FF2B5EF4-FFF2-40B4-BE49-F238E27FC236}">
                <a16:creationId xmlns:a16="http://schemas.microsoft.com/office/drawing/2014/main" id="{299808A1-61B4-8E87-1DED-2162BB405B64}"/>
              </a:ext>
            </a:extLst>
          </p:cNvPr>
          <p:cNvSpPr txBox="1"/>
          <p:nvPr/>
        </p:nvSpPr>
        <p:spPr>
          <a:xfrm>
            <a:off x="8435587" y="6581001"/>
            <a:ext cx="3756413"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Arial" panose="020B0604020202020204"/>
                <a:ea typeface="MS PGothic" charset="0"/>
                <a:cs typeface="+mn-cs"/>
              </a:rPr>
              <a:t>Ahn MJ et al. J </a:t>
            </a:r>
            <a:r>
              <a:rPr kumimoji="0" lang="en-US" sz="1200" b="0" i="0" u="none" strike="noStrike" kern="1200" cap="none" spc="0" normalizeH="0" baseline="0" noProof="0" dirty="0" err="1">
                <a:ln>
                  <a:noFill/>
                </a:ln>
                <a:solidFill>
                  <a:srgbClr val="272524"/>
                </a:solidFill>
                <a:effectLst/>
                <a:uLnTx/>
                <a:uFillTx/>
                <a:latin typeface="Arial" panose="020B0604020202020204"/>
                <a:ea typeface="MS PGothic" charset="0"/>
                <a:cs typeface="+mn-cs"/>
              </a:rPr>
              <a:t>Thorac</a:t>
            </a:r>
            <a:r>
              <a:rPr kumimoji="0" lang="en-US" sz="1200" b="0" i="0" u="none" strike="noStrike" kern="1200" cap="none" spc="0" normalizeH="0" baseline="0" noProof="0" dirty="0">
                <a:ln>
                  <a:noFill/>
                </a:ln>
                <a:solidFill>
                  <a:srgbClr val="272524"/>
                </a:solidFill>
                <a:effectLst/>
                <a:uLnTx/>
                <a:uFillTx/>
                <a:latin typeface="Arial" panose="020B0604020202020204"/>
                <a:ea typeface="MS PGothic" charset="0"/>
                <a:cs typeface="+mn-cs"/>
              </a:rPr>
              <a:t> Oncol 2025;20(11):1669-82.</a:t>
            </a:r>
            <a:endPar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endParaRPr>
          </a:p>
        </p:txBody>
      </p:sp>
      <p:grpSp>
        <p:nvGrpSpPr>
          <p:cNvPr id="15" name="Group 14">
            <a:extLst>
              <a:ext uri="{FF2B5EF4-FFF2-40B4-BE49-F238E27FC236}">
                <a16:creationId xmlns:a16="http://schemas.microsoft.com/office/drawing/2014/main" id="{0C619C27-E347-EB1A-EEAD-2D9C777D5134}"/>
              </a:ext>
            </a:extLst>
          </p:cNvPr>
          <p:cNvGrpSpPr/>
          <p:nvPr/>
        </p:nvGrpSpPr>
        <p:grpSpPr>
          <a:xfrm>
            <a:off x="5422103" y="4417325"/>
            <a:ext cx="5945326" cy="2312906"/>
            <a:chOff x="5422103" y="4417325"/>
            <a:chExt cx="5945326" cy="2312906"/>
          </a:xfrm>
        </p:grpSpPr>
        <p:pic>
          <p:nvPicPr>
            <p:cNvPr id="12" name="Picture 11">
              <a:extLst>
                <a:ext uri="{FF2B5EF4-FFF2-40B4-BE49-F238E27FC236}">
                  <a16:creationId xmlns:a16="http://schemas.microsoft.com/office/drawing/2014/main" id="{D7E3B693-A2ED-EB3C-47D4-2B32D6164722}"/>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5502125" y="4417325"/>
              <a:ext cx="5865304" cy="2165810"/>
            </a:xfrm>
            <a:prstGeom prst="rect">
              <a:avLst/>
            </a:prstGeom>
          </p:spPr>
        </p:pic>
        <p:sp>
          <p:nvSpPr>
            <p:cNvPr id="14" name="Rectangle 13">
              <a:extLst>
                <a:ext uri="{FF2B5EF4-FFF2-40B4-BE49-F238E27FC236}">
                  <a16:creationId xmlns:a16="http://schemas.microsoft.com/office/drawing/2014/main" id="{2D07A00A-DF49-1137-C1C3-AF1971800E33}"/>
                </a:ext>
              </a:extLst>
            </p:cNvPr>
            <p:cNvSpPr/>
            <p:nvPr/>
          </p:nvSpPr>
          <p:spPr>
            <a:xfrm>
              <a:off x="5422103" y="6522636"/>
              <a:ext cx="823054" cy="207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761788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757AD-61E1-0119-C34B-9B276ADC12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095321-78E2-C44F-0C43-A6A6A7490E83}"/>
              </a:ext>
            </a:extLst>
          </p:cNvPr>
          <p:cNvSpPr>
            <a:spLocks noGrp="1"/>
          </p:cNvSpPr>
          <p:nvPr>
            <p:ph type="ctrTitle"/>
          </p:nvPr>
        </p:nvSpPr>
        <p:spPr>
          <a:xfrm>
            <a:off x="785812" y="877254"/>
            <a:ext cx="10195614" cy="1508760"/>
          </a:xfrm>
        </p:spPr>
        <p:txBody>
          <a:bodyPr/>
          <a:lstStyle/>
          <a:p>
            <a:r>
              <a:rPr lang="en-US" sz="3600" dirty="0"/>
              <a:t>Le X et al. Osimertinib (</a:t>
            </a:r>
            <a:r>
              <a:rPr lang="en-US" sz="3600" dirty="0" err="1"/>
              <a:t>osi</a:t>
            </a:r>
            <a:r>
              <a:rPr lang="en-US" sz="3600" dirty="0"/>
              <a:t>) + </a:t>
            </a:r>
            <a:r>
              <a:rPr lang="en-US" sz="3600" dirty="0" err="1"/>
              <a:t>datopotamab</a:t>
            </a:r>
            <a:r>
              <a:rPr lang="en-US" sz="3600" dirty="0"/>
              <a:t> </a:t>
            </a:r>
            <a:r>
              <a:rPr lang="en-US" sz="3600" dirty="0" err="1"/>
              <a:t>deruxtecan</a:t>
            </a:r>
            <a:r>
              <a:rPr lang="en-US" sz="3600" dirty="0"/>
              <a:t> (Dato-DXd) in patients (pts) with EGFR-mutated (EGFRm) advanced NSCLC (</a:t>
            </a:r>
            <a:r>
              <a:rPr lang="en-US" sz="3600" dirty="0" err="1"/>
              <a:t>aNSCLC</a:t>
            </a:r>
            <a:r>
              <a:rPr lang="en-US" sz="3600" dirty="0"/>
              <a:t>) whose disease progressed on first-line (1L) </a:t>
            </a:r>
            <a:r>
              <a:rPr lang="en-US" sz="3600" dirty="0" err="1"/>
              <a:t>osi</a:t>
            </a:r>
            <a:r>
              <a:rPr lang="en-US" sz="3600" dirty="0"/>
              <a:t>: ORCHARD. ELCC 2025;Abstract 1O.</a:t>
            </a:r>
            <a:br>
              <a:rPr lang="en-US" dirty="0"/>
            </a:br>
            <a:br>
              <a:rPr lang="en-US" dirty="0"/>
            </a:br>
            <a:r>
              <a:rPr lang="en-US" dirty="0"/>
              <a:t> </a:t>
            </a:r>
            <a:br>
              <a:rPr lang="en-US" dirty="0"/>
            </a:br>
            <a:br>
              <a:rPr lang="en-US" dirty="0"/>
            </a:br>
            <a:endParaRPr lang="en-US" sz="4000" dirty="0"/>
          </a:p>
        </p:txBody>
      </p:sp>
      <p:pic>
        <p:nvPicPr>
          <p:cNvPr id="7" name="Graphic 6">
            <a:extLst>
              <a:ext uri="{FF2B5EF4-FFF2-40B4-BE49-F238E27FC236}">
                <a16:creationId xmlns:a16="http://schemas.microsoft.com/office/drawing/2014/main" id="{0996F9CF-F034-7946-51E0-886759799E1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EBA4D3CC-AD40-12BD-E00A-815BC082BD20}"/>
              </a:ext>
            </a:extLst>
          </p:cNvPr>
          <p:cNvSpPr>
            <a:spLocks noGrp="1"/>
          </p:cNvSpPr>
          <p:nvPr>
            <p:ph type="body" sz="quarter" idx="13"/>
          </p:nvPr>
        </p:nvSpPr>
        <p:spPr>
          <a:xfrm>
            <a:off x="1419224" y="3832822"/>
            <a:ext cx="7419975" cy="549249"/>
          </a:xfrm>
        </p:spPr>
        <p:txBody>
          <a:bodyPr/>
          <a:lstStyle/>
          <a:p>
            <a:r>
              <a:rPr lang="en-US" dirty="0" err="1"/>
              <a:t>Datopotamab</a:t>
            </a:r>
            <a:r>
              <a:rPr lang="en-US" dirty="0"/>
              <a:t> </a:t>
            </a:r>
            <a:r>
              <a:rPr lang="en-US" dirty="0" err="1"/>
              <a:t>deruxtecan</a:t>
            </a:r>
            <a:r>
              <a:rPr lang="en-US" dirty="0"/>
              <a:t> + osimertinib in the ORCHARD study</a:t>
            </a:r>
          </a:p>
        </p:txBody>
      </p:sp>
      <p:sp>
        <p:nvSpPr>
          <p:cNvPr id="2" name="TextBox 1">
            <a:extLst>
              <a:ext uri="{FF2B5EF4-FFF2-40B4-BE49-F238E27FC236}">
                <a16:creationId xmlns:a16="http://schemas.microsoft.com/office/drawing/2014/main" id="{D92ECEC3-1DD0-1470-AA88-4407AB0EAE4B}"/>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1660029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B0928-ECEC-F9C7-52B7-5EB4E744FD8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380B89-4A2E-0428-1901-EBF474150B23}"/>
              </a:ext>
            </a:extLst>
          </p:cNvPr>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43778" t="15056" r="3506" b="13852"/>
          <a:stretch>
            <a:fillRect/>
          </a:stretch>
        </p:blipFill>
        <p:spPr>
          <a:xfrm>
            <a:off x="6172200" y="3435905"/>
            <a:ext cx="5102563" cy="3243786"/>
          </a:xfrm>
          <a:prstGeom prst="rect">
            <a:avLst/>
          </a:prstGeom>
        </p:spPr>
      </p:pic>
      <p:sp>
        <p:nvSpPr>
          <p:cNvPr id="11" name="Title 10">
            <a:extLst>
              <a:ext uri="{FF2B5EF4-FFF2-40B4-BE49-F238E27FC236}">
                <a16:creationId xmlns:a16="http://schemas.microsoft.com/office/drawing/2014/main" id="{C34356AB-1E09-09CA-5E06-2E0F429B88CC}"/>
              </a:ext>
            </a:extLst>
          </p:cNvPr>
          <p:cNvSpPr>
            <a:spLocks noGrp="1"/>
          </p:cNvSpPr>
          <p:nvPr>
            <p:ph type="title"/>
          </p:nvPr>
        </p:nvSpPr>
        <p:spPr>
          <a:xfrm>
            <a:off x="512064" y="178309"/>
            <a:ext cx="11184423" cy="557784"/>
          </a:xfrm>
        </p:spPr>
        <p:txBody>
          <a:bodyPr/>
          <a:lstStyle/>
          <a:p>
            <a:r>
              <a:rPr lang="en-US" dirty="0"/>
              <a:t>Datopotamab deruxtecan + osimertinib in ORCHARD</a:t>
            </a:r>
          </a:p>
        </p:txBody>
      </p:sp>
      <p:pic>
        <p:nvPicPr>
          <p:cNvPr id="7" name="Picture 6">
            <a:extLst>
              <a:ext uri="{FF2B5EF4-FFF2-40B4-BE49-F238E27FC236}">
                <a16:creationId xmlns:a16="http://schemas.microsoft.com/office/drawing/2014/main" id="{3142C953-0164-504B-3A1A-57AE935E8FD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20046" y="736093"/>
            <a:ext cx="4886792" cy="1512161"/>
          </a:xfrm>
          <a:prstGeom prst="rect">
            <a:avLst/>
          </a:prstGeom>
        </p:spPr>
      </p:pic>
      <p:pic>
        <p:nvPicPr>
          <p:cNvPr id="10" name="Picture 9">
            <a:extLst>
              <a:ext uri="{FF2B5EF4-FFF2-40B4-BE49-F238E27FC236}">
                <a16:creationId xmlns:a16="http://schemas.microsoft.com/office/drawing/2014/main" id="{036D3021-7849-EBE4-575E-A30C5C708AF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r="71943"/>
          <a:stretch/>
        </p:blipFill>
        <p:spPr>
          <a:xfrm>
            <a:off x="15003" y="2248254"/>
            <a:ext cx="1754111" cy="2834509"/>
          </a:xfrm>
          <a:prstGeom prst="rect">
            <a:avLst/>
          </a:prstGeom>
        </p:spPr>
      </p:pic>
      <p:pic>
        <p:nvPicPr>
          <p:cNvPr id="13" name="Picture 12">
            <a:extLst>
              <a:ext uri="{FF2B5EF4-FFF2-40B4-BE49-F238E27FC236}">
                <a16:creationId xmlns:a16="http://schemas.microsoft.com/office/drawing/2014/main" id="{031906F4-0163-CC2D-B9BF-8422E3AC4776}"/>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5794369" y="842245"/>
            <a:ext cx="6177585" cy="972445"/>
          </a:xfrm>
          <a:prstGeom prst="rect">
            <a:avLst/>
          </a:prstGeom>
        </p:spPr>
      </p:pic>
      <p:pic>
        <p:nvPicPr>
          <p:cNvPr id="14" name="Picture 13">
            <a:extLst>
              <a:ext uri="{FF2B5EF4-FFF2-40B4-BE49-F238E27FC236}">
                <a16:creationId xmlns:a16="http://schemas.microsoft.com/office/drawing/2014/main" id="{002EEC6D-2590-DD8E-EC88-31F5B2822D57}"/>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rcRect l="35616"/>
          <a:stretch/>
        </p:blipFill>
        <p:spPr>
          <a:xfrm>
            <a:off x="1769114" y="2248254"/>
            <a:ext cx="4025255" cy="2834509"/>
          </a:xfrm>
          <a:prstGeom prst="rect">
            <a:avLst/>
          </a:prstGeom>
        </p:spPr>
      </p:pic>
      <p:pic>
        <p:nvPicPr>
          <p:cNvPr id="16" name="Picture 15">
            <a:extLst>
              <a:ext uri="{FF2B5EF4-FFF2-40B4-BE49-F238E27FC236}">
                <a16:creationId xmlns:a16="http://schemas.microsoft.com/office/drawing/2014/main" id="{749B7006-66F6-DCE1-A92D-BFB12B11A5A3}"/>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Lst>
          </a:blip>
          <a:stretch>
            <a:fillRect/>
          </a:stretch>
        </p:blipFill>
        <p:spPr>
          <a:xfrm>
            <a:off x="5777230" y="1920842"/>
            <a:ext cx="6212718" cy="1396735"/>
          </a:xfrm>
          <a:prstGeom prst="rect">
            <a:avLst/>
          </a:prstGeom>
        </p:spPr>
      </p:pic>
      <p:sp>
        <p:nvSpPr>
          <p:cNvPr id="4" name="TextBox 3">
            <a:extLst>
              <a:ext uri="{FF2B5EF4-FFF2-40B4-BE49-F238E27FC236}">
                <a16:creationId xmlns:a16="http://schemas.microsoft.com/office/drawing/2014/main" id="{8CA83C07-5A4E-7253-A8D4-64599B2EC8E4}"/>
              </a:ext>
            </a:extLst>
          </p:cNvPr>
          <p:cNvSpPr txBox="1"/>
          <p:nvPr/>
        </p:nvSpPr>
        <p:spPr>
          <a:xfrm>
            <a:off x="0" y="6581001"/>
            <a:ext cx="22870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Le X et al. ELCC 2025;Abstract 1O.</a:t>
            </a:r>
          </a:p>
        </p:txBody>
      </p:sp>
    </p:spTree>
    <p:extLst>
      <p:ext uri="{BB962C8B-B14F-4D97-AF65-F5344CB8AC3E}">
        <p14:creationId xmlns:p14="http://schemas.microsoft.com/office/powerpoint/2010/main" val="103083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432FF"/>
                </a:solidFill>
              </a:rPr>
              <a:t>Dr Ramalingam —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041886" y="2204864"/>
          <a:ext cx="10229367" cy="1460207"/>
        </p:xfrm>
        <a:graphic>
          <a:graphicData uri="http://schemas.openxmlformats.org/drawingml/2006/table">
            <a:tbl>
              <a:tblPr firstRow="1" bandRow="1">
                <a:tableStyleId>{F2DE63D5-997A-4646-A377-4702673A728D}</a:tableStyleId>
              </a:tblPr>
              <a:tblGrid>
                <a:gridCol w="2749858">
                  <a:extLst>
                    <a:ext uri="{9D8B030D-6E8A-4147-A177-3AD203B41FA5}">
                      <a16:colId xmlns:a16="http://schemas.microsoft.com/office/drawing/2014/main" val="20000"/>
                    </a:ext>
                  </a:extLst>
                </a:gridCol>
                <a:gridCol w="7479509">
                  <a:extLst>
                    <a:ext uri="{9D8B030D-6E8A-4147-A177-3AD203B41FA5}">
                      <a16:colId xmlns:a16="http://schemas.microsoft.com/office/drawing/2014/main" val="3833924404"/>
                    </a:ext>
                  </a:extLst>
                </a:gridCol>
              </a:tblGrid>
              <a:tr h="146020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Contracted Research (Research Funding to Institution)</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Amgen Inc, AstraZeneca Pharmaceuticals LP, Bristol Myers Squibb, Merck, Pfizer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45307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5ECC2-3C8A-C084-327B-495885E962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80A36A-2C4A-EDE0-1055-29DADAE8F4C3}"/>
              </a:ext>
            </a:extLst>
          </p:cNvPr>
          <p:cNvSpPr>
            <a:spLocks noGrp="1"/>
          </p:cNvSpPr>
          <p:nvPr>
            <p:ph type="title"/>
          </p:nvPr>
        </p:nvSpPr>
        <p:spPr>
          <a:xfrm>
            <a:off x="912286" y="159281"/>
            <a:ext cx="10358967" cy="1143000"/>
          </a:xfrm>
        </p:spPr>
        <p:txBody>
          <a:bodyPr/>
          <a:lstStyle/>
          <a:p>
            <a:r>
              <a:rPr lang="en-US" dirty="0"/>
              <a:t>Phase III TROPION-Lung15 Study Design</a:t>
            </a:r>
          </a:p>
        </p:txBody>
      </p:sp>
      <p:sp>
        <p:nvSpPr>
          <p:cNvPr id="3" name="TextBox 2">
            <a:extLst>
              <a:ext uri="{FF2B5EF4-FFF2-40B4-BE49-F238E27FC236}">
                <a16:creationId xmlns:a16="http://schemas.microsoft.com/office/drawing/2014/main" id="{911BD4D9-83B0-8983-3FB6-1CDB2794E87F}"/>
              </a:ext>
            </a:extLst>
          </p:cNvPr>
          <p:cNvSpPr txBox="1"/>
          <p:nvPr/>
        </p:nvSpPr>
        <p:spPr>
          <a:xfrm>
            <a:off x="0" y="6519446"/>
            <a:ext cx="335758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Nadal E et al. ELCC 2025;Abstract 124TiP.</a:t>
            </a:r>
          </a:p>
        </p:txBody>
      </p:sp>
      <p:sp>
        <p:nvSpPr>
          <p:cNvPr id="6" name="TextBox 5">
            <a:extLst>
              <a:ext uri="{FF2B5EF4-FFF2-40B4-BE49-F238E27FC236}">
                <a16:creationId xmlns:a16="http://schemas.microsoft.com/office/drawing/2014/main" id="{4B223FFD-CA6C-C9AA-EE00-F554CEDA26E6}"/>
              </a:ext>
            </a:extLst>
          </p:cNvPr>
          <p:cNvSpPr txBox="1"/>
          <p:nvPr/>
        </p:nvSpPr>
        <p:spPr>
          <a:xfrm>
            <a:off x="2577377" y="5603347"/>
            <a:ext cx="7453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Enrollment started October 2024 | Enrollment is ongoing</a:t>
            </a:r>
          </a:p>
        </p:txBody>
      </p:sp>
      <p:pic>
        <p:nvPicPr>
          <p:cNvPr id="7" name="Picture 6" descr="A poster with text and images&#10;&#10;AI-generated content may be incorrect.">
            <a:extLst>
              <a:ext uri="{FF2B5EF4-FFF2-40B4-BE49-F238E27FC236}">
                <a16:creationId xmlns:a16="http://schemas.microsoft.com/office/drawing/2014/main" id="{495F0DD1-4CCF-BE34-C890-7682AD5518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27315" y="1302281"/>
            <a:ext cx="11737370" cy="4301066"/>
          </a:xfrm>
          <a:prstGeom prst="rect">
            <a:avLst/>
          </a:prstGeom>
        </p:spPr>
      </p:pic>
    </p:spTree>
    <p:extLst>
      <p:ext uri="{BB962C8B-B14F-4D97-AF65-F5344CB8AC3E}">
        <p14:creationId xmlns:p14="http://schemas.microsoft.com/office/powerpoint/2010/main" val="1506797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1C43D-0669-CB04-624B-E536BEA1BC5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D35A058-A377-0EC2-048A-8F2A5C4B625D}"/>
              </a:ext>
            </a:extLst>
          </p:cNvPr>
          <p:cNvSpPr/>
          <p:nvPr/>
        </p:nvSpPr>
        <p:spPr bwMode="auto">
          <a:xfrm>
            <a:off x="623392" y="5589240"/>
            <a:ext cx="11449272"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8CA8B62-C671-67BA-C94C-F5B07BA0D826}"/>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4A221B25-EF42-0473-777F-FE35BF5C2500}"/>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Metastatic disease</a:t>
            </a:r>
          </a:p>
          <a:p>
            <a:pPr>
              <a:spcBef>
                <a:spcPts val="0"/>
              </a:spcBef>
              <a:spcAft>
                <a:spcPts val="400"/>
              </a:spcAft>
            </a:pPr>
            <a:r>
              <a:rPr lang="en-US" sz="2000" b="0" dirty="0">
                <a:solidFill>
                  <a:schemeClr val="tx1"/>
                </a:solidFill>
              </a:rPr>
              <a:t>FLAURA2, IPASS studies</a:t>
            </a:r>
          </a:p>
          <a:p>
            <a:pPr>
              <a:spcBef>
                <a:spcPts val="0"/>
              </a:spcBef>
              <a:spcAft>
                <a:spcPts val="400"/>
              </a:spcAft>
            </a:pPr>
            <a:r>
              <a:rPr lang="en-US" sz="2000" b="0" dirty="0">
                <a:solidFill>
                  <a:schemeClr val="tx1"/>
                </a:solidFill>
              </a:rPr>
              <a:t>MARIPOSA study: Amivantamab and lazertinib</a:t>
            </a:r>
          </a:p>
          <a:p>
            <a:pPr>
              <a:spcBef>
                <a:spcPts val="0"/>
              </a:spcBef>
              <a:spcAft>
                <a:spcPts val="400"/>
              </a:spcAft>
            </a:pPr>
            <a:r>
              <a:rPr lang="en-US" sz="2000" b="0" dirty="0">
                <a:solidFill>
                  <a:schemeClr val="tx1"/>
                </a:solidFill>
              </a:rPr>
              <a:t>PALOMA studies: Subcutaneous amivantamab</a:t>
            </a:r>
          </a:p>
          <a:p>
            <a:pPr lvl="1">
              <a:spcBef>
                <a:spcPts val="0"/>
              </a:spcBef>
              <a:spcAft>
                <a:spcPts val="400"/>
              </a:spcAft>
            </a:pPr>
            <a:r>
              <a:rPr lang="en-US" sz="2000" b="0" dirty="0"/>
              <a:t>DVT, pulmonary emboli; prophylactic anticoagulation</a:t>
            </a:r>
          </a:p>
          <a:p>
            <a:pPr>
              <a:spcBef>
                <a:spcPts val="0"/>
              </a:spcBef>
              <a:spcAft>
                <a:spcPts val="400"/>
              </a:spcAft>
            </a:pPr>
            <a:r>
              <a:rPr lang="en-US" sz="2000" b="0" dirty="0"/>
              <a:t>Short-term versus long-term outcomes — tail of the curve?</a:t>
            </a:r>
          </a:p>
          <a:p>
            <a:pPr>
              <a:spcBef>
                <a:spcPts val="0"/>
              </a:spcBef>
              <a:spcAft>
                <a:spcPts val="400"/>
              </a:spcAft>
            </a:pPr>
            <a:r>
              <a:rPr lang="en-US" sz="2000" b="0" dirty="0">
                <a:solidFill>
                  <a:schemeClr val="tx1"/>
                </a:solidFill>
              </a:rPr>
              <a:t>COMPEL study: Continuation with chemotherapy of first-line osimertinib — CNS disease, ADCs</a:t>
            </a:r>
          </a:p>
          <a:p>
            <a:pPr>
              <a:spcBef>
                <a:spcPts val="0"/>
              </a:spcBef>
              <a:spcAft>
                <a:spcPts val="400"/>
              </a:spcAft>
            </a:pPr>
            <a:r>
              <a:rPr lang="en-US" sz="2000" b="0" dirty="0">
                <a:solidFill>
                  <a:schemeClr val="tx1"/>
                </a:solidFill>
              </a:rPr>
              <a:t>NorthStar study: Local consolidation — RT, surgery</a:t>
            </a:r>
          </a:p>
          <a:p>
            <a:pPr>
              <a:spcBef>
                <a:spcPts val="0"/>
              </a:spcBef>
              <a:spcAft>
                <a:spcPts val="400"/>
              </a:spcAft>
            </a:pPr>
            <a:r>
              <a:rPr lang="en-US" sz="2000" b="0" dirty="0">
                <a:solidFill>
                  <a:schemeClr val="tx1"/>
                </a:solidFill>
              </a:rPr>
              <a:t>Datopotamab deruxtecan </a:t>
            </a:r>
          </a:p>
          <a:p>
            <a:pPr lvl="1">
              <a:spcBef>
                <a:spcPts val="0"/>
              </a:spcBef>
              <a:spcAft>
                <a:spcPts val="400"/>
              </a:spcAft>
            </a:pPr>
            <a:r>
              <a:rPr lang="en-US" sz="2000" b="0" dirty="0"/>
              <a:t>Exon 20 insertion, uncommon mutations</a:t>
            </a:r>
          </a:p>
          <a:p>
            <a:pPr lvl="1">
              <a:spcBef>
                <a:spcPts val="0"/>
              </a:spcBef>
              <a:spcAft>
                <a:spcPts val="400"/>
              </a:spcAft>
            </a:pPr>
            <a:r>
              <a:rPr lang="en-US" sz="2000" b="0" dirty="0"/>
              <a:t>Toxicity: Mucositis, keratitis </a:t>
            </a:r>
          </a:p>
          <a:p>
            <a:pPr lvl="1">
              <a:spcBef>
                <a:spcPts val="0"/>
              </a:spcBef>
              <a:spcAft>
                <a:spcPts val="400"/>
              </a:spcAft>
            </a:pPr>
            <a:r>
              <a:rPr lang="en-US" sz="2000" b="0" dirty="0"/>
              <a:t>TROPION-Lung15</a:t>
            </a:r>
          </a:p>
          <a:p>
            <a:pPr>
              <a:spcBef>
                <a:spcPts val="0"/>
              </a:spcBef>
              <a:spcAft>
                <a:spcPts val="400"/>
              </a:spcAft>
            </a:pPr>
            <a:r>
              <a:rPr lang="en-US" sz="2000" b="0" dirty="0">
                <a:solidFill>
                  <a:schemeClr val="bg1"/>
                </a:solidFill>
              </a:rPr>
              <a:t>MET inhibitors — after disease progression on osimertinib</a:t>
            </a:r>
          </a:p>
          <a:p>
            <a:pPr lvl="1">
              <a:spcBef>
                <a:spcPts val="0"/>
              </a:spcBef>
              <a:spcAft>
                <a:spcPts val="400"/>
              </a:spcAft>
            </a:pPr>
            <a:r>
              <a:rPr lang="en-US" sz="2000" b="0" dirty="0"/>
              <a:t>MET amplified, overexpressed</a:t>
            </a:r>
          </a:p>
          <a:p>
            <a:pPr lvl="1">
              <a:spcBef>
                <a:spcPts val="0"/>
              </a:spcBef>
              <a:spcAft>
                <a:spcPts val="400"/>
              </a:spcAft>
            </a:pPr>
            <a:r>
              <a:rPr lang="en-US" sz="2000" b="0" dirty="0"/>
              <a:t>SACHI study: Savolitinib and osimertinib</a:t>
            </a:r>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743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9FD09-907D-0282-E3E9-52BF7F210C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80C8A0F-B947-D3D6-833B-002DB1452BFB}"/>
              </a:ext>
            </a:extLst>
          </p:cNvPr>
          <p:cNvSpPr>
            <a:spLocks noGrp="1"/>
          </p:cNvSpPr>
          <p:nvPr>
            <p:ph type="ctrTitle"/>
          </p:nvPr>
        </p:nvSpPr>
        <p:spPr>
          <a:xfrm>
            <a:off x="785811" y="877254"/>
            <a:ext cx="10706533" cy="1508760"/>
          </a:xfrm>
        </p:spPr>
        <p:txBody>
          <a:bodyPr/>
          <a:lstStyle/>
          <a:p>
            <a:r>
              <a:rPr lang="en-US" sz="3200" dirty="0"/>
              <a:t>de Marinis F et al. Savolitinib plus osimertinib in epidermal growth factor receptor (EGFR)-mutated advanced non-small cell lung cancer with MET overexpression and/or amplification following disease progression on osimertinib: Primary results from the phase II SAVANNAH study. Ann Oncol 2025;36(8):920-33.</a:t>
            </a:r>
            <a:br>
              <a:rPr lang="en-US" dirty="0"/>
            </a:br>
            <a:br>
              <a:rPr lang="en-US" dirty="0"/>
            </a:br>
            <a:br>
              <a:rPr lang="en-US" dirty="0"/>
            </a:br>
            <a:r>
              <a:rPr lang="en-US" dirty="0"/>
              <a:t> </a:t>
            </a:r>
            <a:br>
              <a:rPr lang="en-US" dirty="0"/>
            </a:br>
            <a:br>
              <a:rPr lang="en-US" dirty="0"/>
            </a:br>
            <a:endParaRPr lang="en-US" sz="4000" dirty="0"/>
          </a:p>
        </p:txBody>
      </p:sp>
      <p:pic>
        <p:nvPicPr>
          <p:cNvPr id="7" name="Graphic 6">
            <a:extLst>
              <a:ext uri="{FF2B5EF4-FFF2-40B4-BE49-F238E27FC236}">
                <a16:creationId xmlns:a16="http://schemas.microsoft.com/office/drawing/2014/main" id="{92EBA966-43E4-0FC0-6655-CFECE030E33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4CB5B422-D6E4-1BA6-565A-F2FAE06A6D18}"/>
              </a:ext>
            </a:extLst>
          </p:cNvPr>
          <p:cNvSpPr>
            <a:spLocks noGrp="1"/>
          </p:cNvSpPr>
          <p:nvPr>
            <p:ph type="body" sz="quarter" idx="13"/>
          </p:nvPr>
        </p:nvSpPr>
        <p:spPr>
          <a:xfrm>
            <a:off x="1177684" y="4041129"/>
            <a:ext cx="8759946" cy="549249"/>
          </a:xfrm>
        </p:spPr>
        <p:txBody>
          <a:bodyPr/>
          <a:lstStyle/>
          <a:p>
            <a:r>
              <a:rPr lang="en-US" dirty="0"/>
              <a:t>SAVANNAH study - Savolitinib + osimertinib</a:t>
            </a:r>
          </a:p>
        </p:txBody>
      </p:sp>
      <p:sp>
        <p:nvSpPr>
          <p:cNvPr id="2" name="TextBox 1">
            <a:extLst>
              <a:ext uri="{FF2B5EF4-FFF2-40B4-BE49-F238E27FC236}">
                <a16:creationId xmlns:a16="http://schemas.microsoft.com/office/drawing/2014/main" id="{17DE033E-D555-82CF-030E-DA147737E854}"/>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755264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8CDB5-363A-09BE-A4B3-5D20981918EF}"/>
            </a:ext>
          </a:extLst>
        </p:cNvPr>
        <p:cNvGrpSpPr/>
        <p:nvPr/>
      </p:nvGrpSpPr>
      <p:grpSpPr>
        <a:xfrm>
          <a:off x="0" y="0"/>
          <a:ext cx="0" cy="0"/>
          <a:chOff x="0" y="0"/>
          <a:chExt cx="0" cy="0"/>
        </a:xfrm>
      </p:grpSpPr>
      <p:pic>
        <p:nvPicPr>
          <p:cNvPr id="7" name="Picture 6" descr="A screenshot of a graph&#10;&#10;AI-generated content may be incorrect.">
            <a:extLst>
              <a:ext uri="{FF2B5EF4-FFF2-40B4-BE49-F238E27FC236}">
                <a16:creationId xmlns:a16="http://schemas.microsoft.com/office/drawing/2014/main" id="{42374157-2BF8-45CF-323B-C28F538816A9}"/>
              </a:ext>
            </a:extLst>
          </p:cNvPr>
          <p:cNvPicPr>
            <a:picLocks noChangeAspect="1"/>
          </p:cNvPicPr>
          <p:nvPr/>
        </p:nvPicPr>
        <p:blipFill>
          <a:blip r:embed="rId2">
            <a:extLst>
              <a:ext uri="{28A0092B-C50C-407E-A947-70E740481C1C}">
                <a14:useLocalDpi xmlns:a14="http://schemas.microsoft.com/office/drawing/2010/main" val="0"/>
              </a:ext>
            </a:extLst>
          </a:blip>
          <a:srcRect l="8915" b="58427"/>
          <a:stretch>
            <a:fillRect/>
          </a:stretch>
        </p:blipFill>
        <p:spPr bwMode="auto">
          <a:xfrm>
            <a:off x="3830756" y="4310271"/>
            <a:ext cx="5590829" cy="2498743"/>
          </a:xfrm>
          <a:prstGeom prst="rect">
            <a:avLst/>
          </a:prstGeom>
          <a:noFill/>
          <a:ln>
            <a:noFill/>
          </a:ln>
        </p:spPr>
      </p:pic>
      <p:pic>
        <p:nvPicPr>
          <p:cNvPr id="5" name="Picture 4">
            <a:extLst>
              <a:ext uri="{FF2B5EF4-FFF2-40B4-BE49-F238E27FC236}">
                <a16:creationId xmlns:a16="http://schemas.microsoft.com/office/drawing/2014/main" id="{88117F64-5C17-BA7C-97C4-2EDBEBB205F0}"/>
              </a:ext>
            </a:extLst>
          </p:cNvPr>
          <p:cNvPicPr>
            <a:picLocks noChangeAspect="1"/>
          </p:cNvPicPr>
          <p:nvPr/>
        </p:nvPicPr>
        <p:blipFill>
          <a:blip r:embed="rId3"/>
          <a:stretch>
            <a:fillRect/>
          </a:stretch>
        </p:blipFill>
        <p:spPr>
          <a:xfrm>
            <a:off x="3830757" y="736093"/>
            <a:ext cx="3398395" cy="3572374"/>
          </a:xfrm>
          <a:prstGeom prst="rect">
            <a:avLst/>
          </a:prstGeom>
        </p:spPr>
      </p:pic>
      <p:pic>
        <p:nvPicPr>
          <p:cNvPr id="4" name="Picture 3">
            <a:extLst>
              <a:ext uri="{FF2B5EF4-FFF2-40B4-BE49-F238E27FC236}">
                <a16:creationId xmlns:a16="http://schemas.microsoft.com/office/drawing/2014/main" id="{E5C55594-5A48-7CDE-EA5A-033D9239D46D}"/>
              </a:ext>
            </a:extLst>
          </p:cNvPr>
          <p:cNvPicPr>
            <a:picLocks noChangeAspect="1"/>
          </p:cNvPicPr>
          <p:nvPr/>
        </p:nvPicPr>
        <p:blipFill>
          <a:blip r:embed="rId4"/>
          <a:stretch>
            <a:fillRect/>
          </a:stretch>
        </p:blipFill>
        <p:spPr>
          <a:xfrm>
            <a:off x="247863" y="736093"/>
            <a:ext cx="3437529" cy="5811061"/>
          </a:xfrm>
          <a:prstGeom prst="rect">
            <a:avLst/>
          </a:prstGeom>
        </p:spPr>
      </p:pic>
      <p:sp>
        <p:nvSpPr>
          <p:cNvPr id="11" name="Title 10">
            <a:extLst>
              <a:ext uri="{FF2B5EF4-FFF2-40B4-BE49-F238E27FC236}">
                <a16:creationId xmlns:a16="http://schemas.microsoft.com/office/drawing/2014/main" id="{D8610CCA-4047-1298-9A9D-FFF92CD8CCBB}"/>
              </a:ext>
            </a:extLst>
          </p:cNvPr>
          <p:cNvSpPr>
            <a:spLocks noGrp="1"/>
          </p:cNvSpPr>
          <p:nvPr>
            <p:ph type="title"/>
          </p:nvPr>
        </p:nvSpPr>
        <p:spPr>
          <a:xfrm>
            <a:off x="512064" y="178309"/>
            <a:ext cx="11184423" cy="557784"/>
          </a:xfrm>
        </p:spPr>
        <p:txBody>
          <a:bodyPr/>
          <a:lstStyle/>
          <a:p>
            <a:r>
              <a:rPr lang="en-US" dirty="0"/>
              <a:t>SAVANNAH study- Savolitinib + osimertinib</a:t>
            </a:r>
          </a:p>
        </p:txBody>
      </p:sp>
      <p:sp>
        <p:nvSpPr>
          <p:cNvPr id="2" name="Content Placeholder 8">
            <a:extLst>
              <a:ext uri="{FF2B5EF4-FFF2-40B4-BE49-F238E27FC236}">
                <a16:creationId xmlns:a16="http://schemas.microsoft.com/office/drawing/2014/main" id="{12B6C594-3FD1-5A40-E7FA-F81E5B6A3622}"/>
              </a:ext>
            </a:extLst>
          </p:cNvPr>
          <p:cNvSpPr>
            <a:spLocks noGrp="1"/>
          </p:cNvSpPr>
          <p:nvPr>
            <p:ph idx="1"/>
          </p:nvPr>
        </p:nvSpPr>
        <p:spPr>
          <a:xfrm>
            <a:off x="7609656" y="843217"/>
            <a:ext cx="4334481" cy="1486184"/>
          </a:xfrm>
        </p:spPr>
        <p:txBody>
          <a:bodyPr/>
          <a:lstStyle/>
          <a:p>
            <a:r>
              <a:rPr lang="en-US" dirty="0"/>
              <a:t>MET cut-offs initially MET IHC 3+/</a:t>
            </a:r>
            <a:r>
              <a:rPr lang="en-US" u="sng" dirty="0"/>
              <a:t>&gt;</a:t>
            </a:r>
            <a:r>
              <a:rPr lang="en-US" dirty="0"/>
              <a:t>50% and/or FISH5+ (</a:t>
            </a:r>
            <a:r>
              <a:rPr lang="en-US" u="sng" dirty="0"/>
              <a:t>&gt;</a:t>
            </a:r>
            <a:r>
              <a:rPr lang="en-US" dirty="0"/>
              <a:t>5 MET gene copies, MET/CEP7</a:t>
            </a:r>
            <a:r>
              <a:rPr lang="en-US" u="sng" dirty="0"/>
              <a:t>&gt;</a:t>
            </a:r>
            <a:r>
              <a:rPr lang="en-US" dirty="0"/>
              <a:t>2) and increased to MET IHC3+/</a:t>
            </a:r>
            <a:r>
              <a:rPr lang="en-US" u="sng" dirty="0"/>
              <a:t>&gt;</a:t>
            </a:r>
            <a:r>
              <a:rPr lang="en-US" dirty="0"/>
              <a:t>90% and FISH10+ after a preliminary analysis. </a:t>
            </a:r>
          </a:p>
          <a:p>
            <a:endParaRPr lang="en-US" dirty="0"/>
          </a:p>
          <a:p>
            <a:r>
              <a:rPr lang="en-US" dirty="0"/>
              <a:t>With lower cutoff, the </a:t>
            </a:r>
            <a:r>
              <a:rPr lang="en-US" dirty="0" err="1"/>
              <a:t>mPFS</a:t>
            </a:r>
            <a:r>
              <a:rPr lang="en-US" dirty="0"/>
              <a:t> was 2.8mo and ORR 9%</a:t>
            </a:r>
          </a:p>
          <a:p>
            <a:pPr marL="285750" indent="-285750">
              <a:buFontTx/>
              <a:buChar char="-"/>
            </a:pPr>
            <a:endParaRPr lang="en-US" dirty="0"/>
          </a:p>
          <a:p>
            <a:pPr marL="285750" indent="-285750">
              <a:buFontTx/>
              <a:buChar char="-"/>
            </a:pPr>
            <a:endParaRPr lang="en-US" dirty="0"/>
          </a:p>
        </p:txBody>
      </p:sp>
      <p:sp>
        <p:nvSpPr>
          <p:cNvPr id="3" name="TextBox 2">
            <a:extLst>
              <a:ext uri="{FF2B5EF4-FFF2-40B4-BE49-F238E27FC236}">
                <a16:creationId xmlns:a16="http://schemas.microsoft.com/office/drawing/2014/main" id="{98D0B4E6-B049-66BF-B7D8-38492D254F72}"/>
              </a:ext>
            </a:extLst>
          </p:cNvPr>
          <p:cNvSpPr txBox="1"/>
          <p:nvPr/>
        </p:nvSpPr>
        <p:spPr>
          <a:xfrm>
            <a:off x="0" y="6581001"/>
            <a:ext cx="32218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de Marinis F et al. Ann Oncol 2025;36(8):920-33.</a:t>
            </a:r>
          </a:p>
        </p:txBody>
      </p:sp>
    </p:spTree>
    <p:extLst>
      <p:ext uri="{BB962C8B-B14F-4D97-AF65-F5344CB8AC3E}">
        <p14:creationId xmlns:p14="http://schemas.microsoft.com/office/powerpoint/2010/main" val="3577751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832AA-81D9-C76A-0F7A-96B91CB7E23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B2AF97-E28B-4FA7-BEEA-51EBAE9D41A5}"/>
              </a:ext>
            </a:extLst>
          </p:cNvPr>
          <p:cNvSpPr>
            <a:spLocks noGrp="1"/>
          </p:cNvSpPr>
          <p:nvPr>
            <p:ph type="ctrTitle"/>
          </p:nvPr>
        </p:nvSpPr>
        <p:spPr>
          <a:xfrm>
            <a:off x="785812" y="877254"/>
            <a:ext cx="10195614" cy="1508760"/>
          </a:xfrm>
        </p:spPr>
        <p:txBody>
          <a:bodyPr/>
          <a:lstStyle/>
          <a:p>
            <a:r>
              <a:rPr lang="en-US" sz="3600" dirty="0"/>
              <a:t>Lu S et al. Savolitinib plus osimertinib versus chemotherapy for advanced, EGFR mutation-positive, MET-amplified non-small-cell lung cancer in China (SACHI): Interim analysis of a </a:t>
            </a:r>
            <a:r>
              <a:rPr lang="en-US" sz="3600" dirty="0" err="1"/>
              <a:t>multicentre</a:t>
            </a:r>
            <a:r>
              <a:rPr lang="en-US" sz="3600" dirty="0"/>
              <a:t>, open-label, phase 3 </a:t>
            </a:r>
            <a:r>
              <a:rPr lang="en-US" sz="3600" dirty="0" err="1"/>
              <a:t>randomised</a:t>
            </a:r>
            <a:r>
              <a:rPr lang="en-US" sz="3600" dirty="0"/>
              <a:t> controlled trial. Lancet 2026;407(10526):375-87.</a:t>
            </a:r>
            <a:br>
              <a:rPr lang="en-US" dirty="0"/>
            </a:br>
            <a:endParaRPr lang="en-US" sz="4000" dirty="0"/>
          </a:p>
        </p:txBody>
      </p:sp>
      <p:pic>
        <p:nvPicPr>
          <p:cNvPr id="7" name="Graphic 6">
            <a:extLst>
              <a:ext uri="{FF2B5EF4-FFF2-40B4-BE49-F238E27FC236}">
                <a16:creationId xmlns:a16="http://schemas.microsoft.com/office/drawing/2014/main" id="{4455CEB9-B4FD-BB26-026F-030A8506634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45D1621A-F229-D45C-A9B0-2EDA4F959C8A}"/>
              </a:ext>
            </a:extLst>
          </p:cNvPr>
          <p:cNvSpPr>
            <a:spLocks noGrp="1"/>
          </p:cNvSpPr>
          <p:nvPr>
            <p:ph type="body" sz="quarter" idx="13"/>
          </p:nvPr>
        </p:nvSpPr>
        <p:spPr>
          <a:xfrm>
            <a:off x="1419224" y="3832822"/>
            <a:ext cx="7419975" cy="549249"/>
          </a:xfrm>
        </p:spPr>
        <p:txBody>
          <a:bodyPr/>
          <a:lstStyle/>
          <a:p>
            <a:r>
              <a:rPr lang="en-US" dirty="0"/>
              <a:t>SACHI study - Savolitinib + osimertinib</a:t>
            </a:r>
          </a:p>
        </p:txBody>
      </p:sp>
      <p:sp>
        <p:nvSpPr>
          <p:cNvPr id="2" name="TextBox 1">
            <a:extLst>
              <a:ext uri="{FF2B5EF4-FFF2-40B4-BE49-F238E27FC236}">
                <a16:creationId xmlns:a16="http://schemas.microsoft.com/office/drawing/2014/main" id="{D788E378-8BA9-D912-5513-E46370F0D971}"/>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3100515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E99AF-06CD-C76E-C3D2-C8F9A9C9474D}"/>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AABE7566-1E05-1B2C-64C7-EA0BE7B27D8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471371" y="1212942"/>
            <a:ext cx="4547400" cy="2477315"/>
          </a:xfrm>
          <a:prstGeom prst="rect">
            <a:avLst/>
          </a:prstGeom>
        </p:spPr>
      </p:pic>
      <p:grpSp>
        <p:nvGrpSpPr>
          <p:cNvPr id="19" name="Group 18">
            <a:extLst>
              <a:ext uri="{FF2B5EF4-FFF2-40B4-BE49-F238E27FC236}">
                <a16:creationId xmlns:a16="http://schemas.microsoft.com/office/drawing/2014/main" id="{C9E5BEA4-AAFD-8F44-6C04-D46F69FB9D22}"/>
              </a:ext>
            </a:extLst>
          </p:cNvPr>
          <p:cNvGrpSpPr/>
          <p:nvPr/>
        </p:nvGrpSpPr>
        <p:grpSpPr>
          <a:xfrm>
            <a:off x="3313185" y="3594524"/>
            <a:ext cx="4038423" cy="1630619"/>
            <a:chOff x="2833007" y="-1244317"/>
            <a:chExt cx="3698969" cy="1422626"/>
          </a:xfrm>
        </p:grpSpPr>
        <p:pic>
          <p:nvPicPr>
            <p:cNvPr id="14" name="Picture 13">
              <a:extLst>
                <a:ext uri="{FF2B5EF4-FFF2-40B4-BE49-F238E27FC236}">
                  <a16:creationId xmlns:a16="http://schemas.microsoft.com/office/drawing/2014/main" id="{D466C777-65BE-68EF-C5E9-0411E490731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l="60854" r="13963"/>
            <a:stretch>
              <a:fillRect/>
            </a:stretch>
          </p:blipFill>
          <p:spPr>
            <a:xfrm>
              <a:off x="4574721" y="-1244317"/>
              <a:ext cx="1957255" cy="1422626"/>
            </a:xfrm>
            <a:prstGeom prst="rect">
              <a:avLst/>
            </a:prstGeom>
          </p:spPr>
        </p:pic>
        <p:pic>
          <p:nvPicPr>
            <p:cNvPr id="16" name="Picture 15">
              <a:extLst>
                <a:ext uri="{FF2B5EF4-FFF2-40B4-BE49-F238E27FC236}">
                  <a16:creationId xmlns:a16="http://schemas.microsoft.com/office/drawing/2014/main" id="{4C7697EB-074F-A256-6745-A444F6830F29}"/>
                </a:ext>
              </a:extLst>
            </p:cNvPr>
            <p:cNvPicPr>
              <a:picLocks noChangeAspect="1"/>
            </p:cNvPicPr>
            <p:nvPr/>
          </p:nvPicPr>
          <p:blipFill>
            <a:blip r:embed="rId4">
              <a:extLst>
                <a:ext uri="{BEBA8EAE-BF5A-486C-A8C5-ECC9F3942E4B}">
                  <a14:imgProps xmlns:a14="http://schemas.microsoft.com/office/drawing/2010/main">
                    <a14:imgLayer r:embed="rId6">
                      <a14:imgEffect>
                        <a14:sharpenSoften amount="25000"/>
                      </a14:imgEffect>
                    </a14:imgLayer>
                  </a14:imgProps>
                </a:ext>
              </a:extLst>
            </a:blip>
            <a:srcRect r="77591"/>
            <a:stretch>
              <a:fillRect/>
            </a:stretch>
          </p:blipFill>
          <p:spPr>
            <a:xfrm>
              <a:off x="2833007" y="-1244317"/>
              <a:ext cx="1741714" cy="1422626"/>
            </a:xfrm>
            <a:prstGeom prst="rect">
              <a:avLst/>
            </a:prstGeom>
          </p:spPr>
        </p:pic>
      </p:grpSp>
      <p:grpSp>
        <p:nvGrpSpPr>
          <p:cNvPr id="12" name="Group 11">
            <a:extLst>
              <a:ext uri="{FF2B5EF4-FFF2-40B4-BE49-F238E27FC236}">
                <a16:creationId xmlns:a16="http://schemas.microsoft.com/office/drawing/2014/main" id="{29BA9647-D620-A10D-C83B-57C097B04207}"/>
              </a:ext>
            </a:extLst>
          </p:cNvPr>
          <p:cNvGrpSpPr/>
          <p:nvPr/>
        </p:nvGrpSpPr>
        <p:grpSpPr>
          <a:xfrm>
            <a:off x="173228" y="736093"/>
            <a:ext cx="2883487" cy="5844908"/>
            <a:chOff x="6536855" y="-1787770"/>
            <a:chExt cx="2838894" cy="5453743"/>
          </a:xfrm>
        </p:grpSpPr>
        <p:pic>
          <p:nvPicPr>
            <p:cNvPr id="6" name="Picture 5">
              <a:extLst>
                <a:ext uri="{FF2B5EF4-FFF2-40B4-BE49-F238E27FC236}">
                  <a16:creationId xmlns:a16="http://schemas.microsoft.com/office/drawing/2014/main" id="{1A41CDBE-0022-C3D5-54D4-3233FE2089A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rcRect b="81429"/>
            <a:stretch>
              <a:fillRect/>
            </a:stretch>
          </p:blipFill>
          <p:spPr>
            <a:xfrm>
              <a:off x="6536856" y="-1787770"/>
              <a:ext cx="2838893" cy="1273629"/>
            </a:xfrm>
            <a:prstGeom prst="rect">
              <a:avLst/>
            </a:prstGeom>
          </p:spPr>
        </p:pic>
        <p:pic>
          <p:nvPicPr>
            <p:cNvPr id="8" name="Picture 7">
              <a:extLst>
                <a:ext uri="{FF2B5EF4-FFF2-40B4-BE49-F238E27FC236}">
                  <a16:creationId xmlns:a16="http://schemas.microsoft.com/office/drawing/2014/main" id="{A57629FC-AC87-9E90-7D91-558C7CB813E6}"/>
                </a:ext>
              </a:extLst>
            </p:cNvPr>
            <p:cNvPicPr>
              <a:picLocks noChangeAspect="1"/>
            </p:cNvPicPr>
            <p:nvPr/>
          </p:nvPicPr>
          <p:blipFill>
            <a:blip r:embed="rId7">
              <a:extLst>
                <a:ext uri="{BEBA8EAE-BF5A-486C-A8C5-ECC9F3942E4B}">
                  <a14:imgProps xmlns:a14="http://schemas.microsoft.com/office/drawing/2010/main">
                    <a14:imgLayer r:embed="rId9">
                      <a14:imgEffect>
                        <a14:sharpenSoften amount="25000"/>
                      </a14:imgEffect>
                    </a14:imgLayer>
                  </a14:imgProps>
                </a:ext>
              </a:extLst>
            </a:blip>
            <a:srcRect t="39047"/>
            <a:stretch>
              <a:fillRect/>
            </a:stretch>
          </p:blipFill>
          <p:spPr>
            <a:xfrm>
              <a:off x="6536855" y="-514141"/>
              <a:ext cx="2838893" cy="4180114"/>
            </a:xfrm>
            <a:prstGeom prst="rect">
              <a:avLst/>
            </a:prstGeom>
          </p:spPr>
        </p:pic>
      </p:grpSp>
      <p:sp>
        <p:nvSpPr>
          <p:cNvPr id="11" name="Title 10">
            <a:extLst>
              <a:ext uri="{FF2B5EF4-FFF2-40B4-BE49-F238E27FC236}">
                <a16:creationId xmlns:a16="http://schemas.microsoft.com/office/drawing/2014/main" id="{FB06833F-E173-1212-E7BF-E75A997CF354}"/>
              </a:ext>
            </a:extLst>
          </p:cNvPr>
          <p:cNvSpPr>
            <a:spLocks noGrp="1"/>
          </p:cNvSpPr>
          <p:nvPr>
            <p:ph type="title"/>
          </p:nvPr>
        </p:nvSpPr>
        <p:spPr>
          <a:xfrm>
            <a:off x="512064" y="178309"/>
            <a:ext cx="11184423" cy="557784"/>
          </a:xfrm>
        </p:spPr>
        <p:txBody>
          <a:bodyPr/>
          <a:lstStyle/>
          <a:p>
            <a:r>
              <a:rPr lang="en-US" dirty="0"/>
              <a:t>SACHI study- Savolitinib + osimertinib</a:t>
            </a:r>
          </a:p>
        </p:txBody>
      </p:sp>
      <p:sp>
        <p:nvSpPr>
          <p:cNvPr id="18" name="Content Placeholder 8">
            <a:extLst>
              <a:ext uri="{FF2B5EF4-FFF2-40B4-BE49-F238E27FC236}">
                <a16:creationId xmlns:a16="http://schemas.microsoft.com/office/drawing/2014/main" id="{7406C672-CDE4-661D-8D2E-B75FE3E83F0C}"/>
              </a:ext>
            </a:extLst>
          </p:cNvPr>
          <p:cNvSpPr>
            <a:spLocks noGrp="1"/>
          </p:cNvSpPr>
          <p:nvPr>
            <p:ph idx="1"/>
          </p:nvPr>
        </p:nvSpPr>
        <p:spPr>
          <a:xfrm>
            <a:off x="7608079" y="4064504"/>
            <a:ext cx="4334481" cy="1486184"/>
          </a:xfrm>
        </p:spPr>
        <p:txBody>
          <a:bodyPr/>
          <a:lstStyle/>
          <a:p>
            <a:r>
              <a:rPr lang="en-US" dirty="0"/>
              <a:t>MET amplification definition: MET copy number </a:t>
            </a:r>
            <a:r>
              <a:rPr lang="en-US" u="sng" dirty="0"/>
              <a:t>&gt;</a:t>
            </a:r>
            <a:r>
              <a:rPr lang="en-US" dirty="0"/>
              <a:t>5, MET to CEP7 ratio </a:t>
            </a:r>
            <a:r>
              <a:rPr lang="en-US" u="sng" dirty="0"/>
              <a:t>&gt;</a:t>
            </a:r>
            <a:r>
              <a:rPr lang="en-US" dirty="0"/>
              <a:t>2 after 1st/2</a:t>
            </a:r>
            <a:r>
              <a:rPr lang="en-US" baseline="30000" dirty="0"/>
              <a:t>nd</a:t>
            </a:r>
            <a:r>
              <a:rPr lang="en-US" dirty="0"/>
              <a:t> gen EGFR TKI or MET copy number </a:t>
            </a:r>
            <a:r>
              <a:rPr lang="en-US" u="sng" dirty="0"/>
              <a:t>&gt;</a:t>
            </a:r>
            <a:r>
              <a:rPr lang="en-US" dirty="0"/>
              <a:t>10 after 3</a:t>
            </a:r>
            <a:r>
              <a:rPr lang="en-US" baseline="30000" dirty="0"/>
              <a:t>rd</a:t>
            </a:r>
            <a:r>
              <a:rPr lang="en-US" dirty="0"/>
              <a:t> gen EGFR TKI </a:t>
            </a:r>
          </a:p>
          <a:p>
            <a:pPr marL="285750" indent="-285750">
              <a:buFontTx/>
              <a:buChar char="-"/>
            </a:pPr>
            <a:endParaRPr lang="en-US" dirty="0"/>
          </a:p>
          <a:p>
            <a:pPr marL="285750" indent="-285750">
              <a:buFontTx/>
              <a:buChar char="-"/>
            </a:pPr>
            <a:endParaRPr lang="en-US" dirty="0"/>
          </a:p>
          <a:p>
            <a:pPr marL="285750" indent="-285750">
              <a:buFontTx/>
              <a:buChar char="-"/>
            </a:pPr>
            <a:endParaRPr lang="en-US" dirty="0"/>
          </a:p>
        </p:txBody>
      </p:sp>
      <p:sp>
        <p:nvSpPr>
          <p:cNvPr id="2" name="TextBox 1">
            <a:extLst>
              <a:ext uri="{FF2B5EF4-FFF2-40B4-BE49-F238E27FC236}">
                <a16:creationId xmlns:a16="http://schemas.microsoft.com/office/drawing/2014/main" id="{2A69DEB9-6B14-6489-9788-12EE24D31017}"/>
              </a:ext>
            </a:extLst>
          </p:cNvPr>
          <p:cNvSpPr txBox="1"/>
          <p:nvPr/>
        </p:nvSpPr>
        <p:spPr>
          <a:xfrm>
            <a:off x="0" y="6581001"/>
            <a:ext cx="29289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Lu S et al. Lancet 2026;407(10526):375-87.</a:t>
            </a:r>
          </a:p>
        </p:txBody>
      </p:sp>
      <p:grpSp>
        <p:nvGrpSpPr>
          <p:cNvPr id="24" name="Group 23">
            <a:extLst>
              <a:ext uri="{FF2B5EF4-FFF2-40B4-BE49-F238E27FC236}">
                <a16:creationId xmlns:a16="http://schemas.microsoft.com/office/drawing/2014/main" id="{121119BF-5E19-A822-2939-B52B6B4B600E}"/>
              </a:ext>
            </a:extLst>
          </p:cNvPr>
          <p:cNvGrpSpPr/>
          <p:nvPr/>
        </p:nvGrpSpPr>
        <p:grpSpPr>
          <a:xfrm>
            <a:off x="3096427" y="1031631"/>
            <a:ext cx="4335230" cy="2397166"/>
            <a:chOff x="3096427" y="1031631"/>
            <a:chExt cx="4335230" cy="2397166"/>
          </a:xfrm>
        </p:grpSpPr>
        <p:pic>
          <p:nvPicPr>
            <p:cNvPr id="22" name="Picture 21">
              <a:extLst>
                <a:ext uri="{FF2B5EF4-FFF2-40B4-BE49-F238E27FC236}">
                  <a16:creationId xmlns:a16="http://schemas.microsoft.com/office/drawing/2014/main" id="{EF1EB54F-7CC0-EB88-B17A-2A3FABDFE1B3}"/>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rcRect t="7138"/>
            <a:stretch>
              <a:fillRect/>
            </a:stretch>
          </p:blipFill>
          <p:spPr>
            <a:xfrm>
              <a:off x="3096427" y="1031631"/>
              <a:ext cx="4335230" cy="2397166"/>
            </a:xfrm>
            <a:prstGeom prst="rect">
              <a:avLst/>
            </a:prstGeom>
          </p:spPr>
        </p:pic>
        <p:pic>
          <p:nvPicPr>
            <p:cNvPr id="23" name="Picture 22">
              <a:extLst>
                <a:ext uri="{FF2B5EF4-FFF2-40B4-BE49-F238E27FC236}">
                  <a16:creationId xmlns:a16="http://schemas.microsoft.com/office/drawing/2014/main" id="{E1A3AB1A-A7C0-DEDB-2C0C-A0E01FFA1A96}"/>
                </a:ext>
              </a:extLst>
            </p:cNvPr>
            <p:cNvPicPr>
              <a:picLocks noChangeAspect="1"/>
            </p:cNvPicPr>
            <p:nvPr/>
          </p:nvPicPr>
          <p:blipFill>
            <a:blip r:embed="rId12"/>
            <a:stretch>
              <a:fillRect/>
            </a:stretch>
          </p:blipFill>
          <p:spPr>
            <a:xfrm>
              <a:off x="6013938" y="1632857"/>
              <a:ext cx="1337670" cy="539762"/>
            </a:xfrm>
            <a:prstGeom prst="rect">
              <a:avLst/>
            </a:prstGeom>
          </p:spPr>
        </p:pic>
      </p:grpSp>
    </p:spTree>
    <p:extLst>
      <p:ext uri="{BB962C8B-B14F-4D97-AF65-F5344CB8AC3E}">
        <p14:creationId xmlns:p14="http://schemas.microsoft.com/office/powerpoint/2010/main" val="4040734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CC3B4-8FFF-CF0C-6E49-43C458EA17B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FC0A9C6-CA05-4633-204F-B849E0FCD6F0}"/>
              </a:ext>
            </a:extLst>
          </p:cNvPr>
          <p:cNvSpPr/>
          <p:nvPr/>
        </p:nvSpPr>
        <p:spPr bwMode="auto">
          <a:xfrm>
            <a:off x="623392" y="1149005"/>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B1729C3-C32E-8877-BCE9-979B15E0DB1C}"/>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E329D4F1-1874-2B78-87EB-92F49B4C4A67}"/>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chemeClr val="bg1"/>
                </a:solidFill>
                <a:latin typeface="Calibri" panose="020F0502020204030204" pitchFamily="34" charset="0"/>
                <a:cs typeface="Calibri" panose="020F0502020204030204" pitchFamily="34" charset="0"/>
              </a:rPr>
              <a:t>MODULE 2: Localized disease</a:t>
            </a:r>
          </a:p>
          <a:p>
            <a:pPr>
              <a:spcBef>
                <a:spcPts val="0"/>
              </a:spcBef>
              <a:spcAft>
                <a:spcPts val="400"/>
              </a:spcAft>
            </a:pPr>
            <a:r>
              <a:rPr lang="en-US" sz="2400" b="0" dirty="0"/>
              <a:t>Adjuvant osimertinib (ADAURA trial): ctDNA — 3 years duration?</a:t>
            </a:r>
          </a:p>
          <a:p>
            <a:pPr>
              <a:spcBef>
                <a:spcPts val="0"/>
              </a:spcBef>
              <a:spcAft>
                <a:spcPts val="400"/>
              </a:spcAft>
            </a:pPr>
            <a:r>
              <a:rPr lang="en-US" sz="2400" b="0" dirty="0"/>
              <a:t>NeoADAURA trial: Neoadjuvant osimertinib — with chemotherapy </a:t>
            </a:r>
          </a:p>
          <a:p>
            <a:pPr lvl="1">
              <a:spcBef>
                <a:spcPts val="0"/>
              </a:spcBef>
              <a:spcAft>
                <a:spcPts val="400"/>
              </a:spcAft>
            </a:pPr>
            <a:r>
              <a:rPr lang="en-US" sz="1800" b="0" dirty="0"/>
              <a:t>	</a:t>
            </a:r>
            <a:r>
              <a:rPr lang="en-US" sz="2400" b="0" dirty="0"/>
              <a:t>Current role: N2+, Stage IIIA?</a:t>
            </a:r>
          </a:p>
          <a:p>
            <a:pPr>
              <a:spcBef>
                <a:spcPts val="0"/>
              </a:spcBef>
              <a:spcAft>
                <a:spcPts val="400"/>
              </a:spcAft>
            </a:pPr>
            <a:endParaRPr lang="en-US" sz="2400" b="0" dirty="0"/>
          </a:p>
          <a:p>
            <a:pPr>
              <a:spcBef>
                <a:spcPts val="0"/>
              </a:spcBef>
              <a:spcAft>
                <a:spcPts val="400"/>
              </a:spcAft>
            </a:pPr>
            <a:r>
              <a:rPr lang="en-US" sz="2400" b="0" dirty="0"/>
              <a:t>Surgically unresectable disease — chemotherapy, radiation therapy</a:t>
            </a:r>
          </a:p>
          <a:p>
            <a:pPr lvl="1">
              <a:spcBef>
                <a:spcPts val="0"/>
              </a:spcBef>
              <a:spcAft>
                <a:spcPts val="400"/>
              </a:spcAft>
            </a:pPr>
            <a:r>
              <a:rPr lang="en-US" sz="2400" b="0" dirty="0"/>
              <a:t>LAURA trial </a:t>
            </a:r>
          </a:p>
          <a:p>
            <a:pPr lvl="2">
              <a:spcBef>
                <a:spcPts val="0"/>
              </a:spcBef>
              <a:spcAft>
                <a:spcPts val="400"/>
              </a:spcAft>
            </a:pPr>
            <a:r>
              <a:rPr lang="en-US" b="0" dirty="0"/>
              <a:t>Indefinite osimertinib: survival results</a:t>
            </a:r>
          </a:p>
          <a:p>
            <a:pPr lvl="2">
              <a:spcBef>
                <a:spcPts val="0"/>
              </a:spcBef>
              <a:spcAft>
                <a:spcPts val="400"/>
              </a:spcAft>
            </a:pPr>
            <a:r>
              <a:rPr lang="en-US" b="0" dirty="0"/>
              <a:t>MRD findings (current role?)</a:t>
            </a:r>
          </a:p>
          <a:p>
            <a:pPr lvl="1">
              <a:spcBef>
                <a:spcPts val="0"/>
              </a:spcBef>
              <a:spcAft>
                <a:spcPts val="400"/>
              </a:spcAft>
            </a:pPr>
            <a:r>
              <a:rPr lang="en-US" sz="2400" b="0" dirty="0"/>
              <a:t>NEOLA trial: osimertinib before and after chemoradiation</a:t>
            </a:r>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3921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F78D3-638B-25C9-5D2B-874A7A40803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4DADAE9-1BA5-B55E-363B-222995934468}"/>
              </a:ext>
            </a:extLst>
          </p:cNvPr>
          <p:cNvSpPr/>
          <p:nvPr/>
        </p:nvSpPr>
        <p:spPr bwMode="auto">
          <a:xfrm>
            <a:off x="623392" y="1700808"/>
            <a:ext cx="11449272"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935B54F-0D38-E5EF-7031-91F7A3410EDE}"/>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F58B4F19-A219-EF16-FE78-5878C80895E3}"/>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2: </a:t>
            </a:r>
            <a:r>
              <a:rPr lang="en-US" sz="2400" dirty="0">
                <a:solidFill>
                  <a:schemeClr val="tx1"/>
                </a:solidFill>
                <a:latin typeface="Calibri" panose="020F0502020204030204" pitchFamily="34" charset="0"/>
                <a:cs typeface="Calibri" panose="020F0502020204030204" pitchFamily="34" charset="0"/>
              </a:rPr>
              <a:t>Localized disease</a:t>
            </a:r>
          </a:p>
          <a:p>
            <a:pPr>
              <a:spcBef>
                <a:spcPts val="0"/>
              </a:spcBef>
              <a:spcAft>
                <a:spcPts val="400"/>
              </a:spcAft>
            </a:pPr>
            <a:r>
              <a:rPr lang="en-US" sz="2400" b="0" dirty="0">
                <a:solidFill>
                  <a:schemeClr val="bg1"/>
                </a:solidFill>
              </a:rPr>
              <a:t>Adjuvant osimertinib (ADAURA trial): ctDNA — 3 years duration?</a:t>
            </a:r>
          </a:p>
          <a:p>
            <a:pPr>
              <a:spcBef>
                <a:spcPts val="0"/>
              </a:spcBef>
              <a:spcAft>
                <a:spcPts val="400"/>
              </a:spcAft>
            </a:pPr>
            <a:r>
              <a:rPr lang="en-US" sz="2400" b="0" dirty="0"/>
              <a:t>NeoADAURA trial: Neoadjuvant osimertinib — with chemotherapy </a:t>
            </a:r>
          </a:p>
          <a:p>
            <a:pPr lvl="1">
              <a:spcBef>
                <a:spcPts val="0"/>
              </a:spcBef>
              <a:spcAft>
                <a:spcPts val="400"/>
              </a:spcAft>
            </a:pPr>
            <a:r>
              <a:rPr lang="en-US" sz="1800" b="0" dirty="0"/>
              <a:t>	</a:t>
            </a:r>
            <a:r>
              <a:rPr lang="en-US" sz="2400" b="0" dirty="0"/>
              <a:t>Current role: N2+, Stage IIIA?</a:t>
            </a:r>
          </a:p>
          <a:p>
            <a:pPr>
              <a:spcBef>
                <a:spcPts val="0"/>
              </a:spcBef>
              <a:spcAft>
                <a:spcPts val="400"/>
              </a:spcAft>
            </a:pPr>
            <a:endParaRPr lang="en-US" sz="2400" b="0" dirty="0"/>
          </a:p>
          <a:p>
            <a:pPr>
              <a:spcBef>
                <a:spcPts val="0"/>
              </a:spcBef>
              <a:spcAft>
                <a:spcPts val="400"/>
              </a:spcAft>
            </a:pPr>
            <a:r>
              <a:rPr lang="en-US" sz="2400" b="0" dirty="0"/>
              <a:t>Surgically unresectable disease — chemotherapy, radiation therapy</a:t>
            </a:r>
          </a:p>
          <a:p>
            <a:pPr lvl="1">
              <a:spcBef>
                <a:spcPts val="0"/>
              </a:spcBef>
              <a:spcAft>
                <a:spcPts val="400"/>
              </a:spcAft>
            </a:pPr>
            <a:r>
              <a:rPr lang="en-US" sz="2400" b="0" dirty="0"/>
              <a:t>LAURA trial </a:t>
            </a:r>
          </a:p>
          <a:p>
            <a:pPr lvl="2">
              <a:spcBef>
                <a:spcPts val="0"/>
              </a:spcBef>
              <a:spcAft>
                <a:spcPts val="400"/>
              </a:spcAft>
            </a:pPr>
            <a:r>
              <a:rPr lang="en-US" b="0" dirty="0"/>
              <a:t>Indefinite osimertinib: survival results</a:t>
            </a:r>
          </a:p>
          <a:p>
            <a:pPr lvl="2">
              <a:spcBef>
                <a:spcPts val="0"/>
              </a:spcBef>
              <a:spcAft>
                <a:spcPts val="400"/>
              </a:spcAft>
            </a:pPr>
            <a:r>
              <a:rPr lang="en-US" b="0" dirty="0"/>
              <a:t>MRD findings (current role?)</a:t>
            </a:r>
          </a:p>
          <a:p>
            <a:pPr lvl="1">
              <a:spcBef>
                <a:spcPts val="0"/>
              </a:spcBef>
              <a:spcAft>
                <a:spcPts val="400"/>
              </a:spcAft>
            </a:pPr>
            <a:r>
              <a:rPr lang="en-US" sz="2400" b="0" dirty="0"/>
              <a:t>NEOLA trial: osimertinib before and after chemoradiation</a:t>
            </a:r>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7918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9B6E-34B1-E5AB-A308-774904BDEE33}"/>
              </a:ext>
            </a:extLst>
          </p:cNvPr>
          <p:cNvSpPr>
            <a:spLocks noGrp="1"/>
          </p:cNvSpPr>
          <p:nvPr>
            <p:ph type="title"/>
          </p:nvPr>
        </p:nvSpPr>
        <p:spPr/>
        <p:txBody>
          <a:bodyPr/>
          <a:lstStyle/>
          <a:p>
            <a:pPr algn="ctr"/>
            <a:r>
              <a:rPr lang="en-US" dirty="0"/>
              <a:t>MRD Analysis in ADAURA Trial</a:t>
            </a:r>
          </a:p>
        </p:txBody>
      </p:sp>
      <p:pic>
        <p:nvPicPr>
          <p:cNvPr id="3" name="Picture 2">
            <a:extLst>
              <a:ext uri="{FF2B5EF4-FFF2-40B4-BE49-F238E27FC236}">
                <a16:creationId xmlns:a16="http://schemas.microsoft.com/office/drawing/2014/main" id="{85C26E0B-5AE8-ED8F-0AB1-B293B897628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16344" y="1487277"/>
            <a:ext cx="11064321" cy="4395730"/>
          </a:xfrm>
          <a:prstGeom prst="rect">
            <a:avLst/>
          </a:prstGeom>
          <a:ln>
            <a:solidFill>
              <a:schemeClr val="tx1"/>
            </a:solidFill>
          </a:ln>
        </p:spPr>
      </p:pic>
      <p:sp>
        <p:nvSpPr>
          <p:cNvPr id="4" name="TextBox 3">
            <a:extLst>
              <a:ext uri="{FF2B5EF4-FFF2-40B4-BE49-F238E27FC236}">
                <a16:creationId xmlns:a16="http://schemas.microsoft.com/office/drawing/2014/main" id="{98C0846C-2F51-FD3C-3176-51EAA78E2A4B}"/>
              </a:ext>
            </a:extLst>
          </p:cNvPr>
          <p:cNvSpPr txBox="1"/>
          <p:nvPr/>
        </p:nvSpPr>
        <p:spPr>
          <a:xfrm>
            <a:off x="3264195" y="6305107"/>
            <a:ext cx="34772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mn-cs"/>
              </a:rPr>
              <a:t>Herbst R et al, Nat Med, 2025.</a:t>
            </a:r>
          </a:p>
        </p:txBody>
      </p:sp>
    </p:spTree>
    <p:extLst>
      <p:ext uri="{BB962C8B-B14F-4D97-AF65-F5344CB8AC3E}">
        <p14:creationId xmlns:p14="http://schemas.microsoft.com/office/powerpoint/2010/main" val="3095579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F77C-391A-A3EB-58B1-EEC5D52334A3}"/>
              </a:ext>
            </a:extLst>
          </p:cNvPr>
          <p:cNvSpPr>
            <a:spLocks noGrp="1"/>
          </p:cNvSpPr>
          <p:nvPr>
            <p:ph type="title"/>
          </p:nvPr>
        </p:nvSpPr>
        <p:spPr/>
        <p:txBody>
          <a:bodyPr/>
          <a:lstStyle/>
          <a:p>
            <a:r>
              <a:rPr lang="en-US" dirty="0"/>
              <a:t>MRD Status at Baseline and with Therapy</a:t>
            </a:r>
          </a:p>
        </p:txBody>
      </p:sp>
      <p:pic>
        <p:nvPicPr>
          <p:cNvPr id="3" name="Picture 2">
            <a:extLst>
              <a:ext uri="{FF2B5EF4-FFF2-40B4-BE49-F238E27FC236}">
                <a16:creationId xmlns:a16="http://schemas.microsoft.com/office/drawing/2014/main" id="{D06CD627-ABF2-5E95-F8F9-423B7B7D2BB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4431" y="2128055"/>
            <a:ext cx="4104168" cy="2916799"/>
          </a:xfrm>
          <a:prstGeom prst="rect">
            <a:avLst/>
          </a:prstGeom>
          <a:ln>
            <a:solidFill>
              <a:schemeClr val="tx1"/>
            </a:solidFill>
          </a:ln>
        </p:spPr>
      </p:pic>
      <p:pic>
        <p:nvPicPr>
          <p:cNvPr id="4" name="Picture 3">
            <a:extLst>
              <a:ext uri="{FF2B5EF4-FFF2-40B4-BE49-F238E27FC236}">
                <a16:creationId xmlns:a16="http://schemas.microsoft.com/office/drawing/2014/main" id="{B838F346-5D04-B3E1-F9F6-65E7E172D38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267202" y="2117118"/>
            <a:ext cx="7772400" cy="2921475"/>
          </a:xfrm>
          <a:prstGeom prst="rect">
            <a:avLst/>
          </a:prstGeom>
          <a:ln>
            <a:solidFill>
              <a:schemeClr val="tx1"/>
            </a:solidFill>
          </a:ln>
        </p:spPr>
      </p:pic>
      <p:sp>
        <p:nvSpPr>
          <p:cNvPr id="5" name="TextBox 4">
            <a:extLst>
              <a:ext uri="{FF2B5EF4-FFF2-40B4-BE49-F238E27FC236}">
                <a16:creationId xmlns:a16="http://schemas.microsoft.com/office/drawing/2014/main" id="{2FD5FF43-07FF-0671-12A4-7814672B0038}"/>
              </a:ext>
            </a:extLst>
          </p:cNvPr>
          <p:cNvSpPr txBox="1"/>
          <p:nvPr/>
        </p:nvSpPr>
        <p:spPr>
          <a:xfrm>
            <a:off x="3264195" y="6305107"/>
            <a:ext cx="34772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mn-cs"/>
              </a:rPr>
              <a:t>Herbst R et al, Nat Med, 2025.</a:t>
            </a:r>
          </a:p>
        </p:txBody>
      </p:sp>
    </p:spTree>
    <p:extLst>
      <p:ext uri="{BB962C8B-B14F-4D97-AF65-F5344CB8AC3E}">
        <p14:creationId xmlns:p14="http://schemas.microsoft.com/office/powerpoint/2010/main" val="1326511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Yu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647390" y="2132856"/>
          <a:ext cx="8897219" cy="2160240"/>
        </p:xfrm>
        <a:graphic>
          <a:graphicData uri="http://schemas.openxmlformats.org/drawingml/2006/table">
            <a:tbl>
              <a:tblPr firstRow="1" bandRow="1">
                <a:tableStyleId>{F2DE63D5-997A-4646-A377-4702673A728D}</a:tableStyleId>
              </a:tblPr>
              <a:tblGrid>
                <a:gridCol w="2585684">
                  <a:extLst>
                    <a:ext uri="{9D8B030D-6E8A-4147-A177-3AD203B41FA5}">
                      <a16:colId xmlns:a16="http://schemas.microsoft.com/office/drawing/2014/main" val="20000"/>
                    </a:ext>
                  </a:extLst>
                </a:gridCol>
                <a:gridCol w="6311535">
                  <a:extLst>
                    <a:ext uri="{9D8B030D-6E8A-4147-A177-3AD203B41FA5}">
                      <a16:colId xmlns:a16="http://schemas.microsoft.com/office/drawing/2014/main" val="3833924404"/>
                    </a:ext>
                  </a:extLst>
                </a:gridCol>
              </a:tblGrid>
              <a:tr h="116943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Amgen Inc, AstraZeneca Pharmaceuticals LP, Bristol Myers Squibb, Janssen Biotech Inc, </a:t>
                      </a:r>
                      <a:r>
                        <a:rPr lang="en-US" b="0" dirty="0" err="1">
                          <a:solidFill>
                            <a:schemeClr val="tx1"/>
                          </a:solidFill>
                        </a:rPr>
                        <a:t>SystImmune</a:t>
                      </a:r>
                      <a:r>
                        <a:rPr lang="en-US" b="0" dirty="0">
                          <a:solidFill>
                            <a:schemeClr val="tx1"/>
                          </a:solidFill>
                        </a:rPr>
                        <a:t> Inc, Taiho Oncology Inc, Takeda Pharmaceuticals USA Inc </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9080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 </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AstraZeneca Pharmaceuticals LP, Daiichi Sankyo Inc, Janssen Biotech Inc, Kumquat Biosciences, </a:t>
                      </a:r>
                      <a:r>
                        <a:rPr lang="en-US" sz="1800" b="0" kern="1200" dirty="0" err="1">
                          <a:solidFill>
                            <a:schemeClr val="tx1"/>
                          </a:solidFill>
                          <a:effectLst/>
                          <a:latin typeface="+mn-lt"/>
                          <a:ea typeface="+mn-ea"/>
                          <a:cs typeface="+mn-cs"/>
                        </a:rPr>
                        <a:t>SystImmune</a:t>
                      </a:r>
                      <a:r>
                        <a:rPr lang="en-US" sz="1800" b="0" kern="1200" dirty="0">
                          <a:solidFill>
                            <a:schemeClr val="tx1"/>
                          </a:solidFill>
                          <a:effectLst/>
                          <a:latin typeface="+mn-lt"/>
                          <a:ea typeface="+mn-ea"/>
                          <a:cs typeface="+mn-cs"/>
                        </a:rPr>
                        <a:t> Inc, Taiho Oncology Inc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1319795"/>
                  </a:ext>
                </a:extLst>
              </a:tr>
            </a:tbl>
          </a:graphicData>
        </a:graphic>
      </p:graphicFrame>
    </p:spTree>
    <p:custDataLst>
      <p:tags r:id="rId1"/>
    </p:custDataLst>
    <p:extLst>
      <p:ext uri="{BB962C8B-B14F-4D97-AF65-F5344CB8AC3E}">
        <p14:creationId xmlns:p14="http://schemas.microsoft.com/office/powerpoint/2010/main" val="1385934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BECD0-AE4F-8369-634C-2EE540DCF78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4E1BEB-FF78-34B0-503F-B74785C9B336}"/>
              </a:ext>
            </a:extLst>
          </p:cNvPr>
          <p:cNvSpPr/>
          <p:nvPr/>
        </p:nvSpPr>
        <p:spPr bwMode="auto">
          <a:xfrm>
            <a:off x="623392" y="2132856"/>
            <a:ext cx="11449272"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95334E6-6EFF-EA3E-51DA-C85AF7465E4C}"/>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52CE69D4-B371-CF3F-397E-693B891461F6}"/>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2: </a:t>
            </a:r>
            <a:r>
              <a:rPr lang="en-US" sz="2400" dirty="0">
                <a:solidFill>
                  <a:schemeClr val="tx1"/>
                </a:solidFill>
                <a:latin typeface="Calibri" panose="020F0502020204030204" pitchFamily="34" charset="0"/>
                <a:cs typeface="Calibri" panose="020F0502020204030204" pitchFamily="34" charset="0"/>
              </a:rPr>
              <a:t>Localized disease</a:t>
            </a:r>
          </a:p>
          <a:p>
            <a:pPr>
              <a:spcBef>
                <a:spcPts val="0"/>
              </a:spcBef>
              <a:spcAft>
                <a:spcPts val="400"/>
              </a:spcAft>
            </a:pPr>
            <a:r>
              <a:rPr lang="en-US" sz="2400" b="0" dirty="0">
                <a:solidFill>
                  <a:schemeClr val="tx1"/>
                </a:solidFill>
              </a:rPr>
              <a:t>Adjuvant osimertinib (ADAURA trial): ctDNA — 3 years duration?</a:t>
            </a:r>
          </a:p>
          <a:p>
            <a:pPr>
              <a:spcBef>
                <a:spcPts val="0"/>
              </a:spcBef>
              <a:spcAft>
                <a:spcPts val="400"/>
              </a:spcAft>
            </a:pPr>
            <a:r>
              <a:rPr lang="en-US" sz="2400" b="0" dirty="0">
                <a:solidFill>
                  <a:schemeClr val="bg1"/>
                </a:solidFill>
              </a:rPr>
              <a:t>NeoADAURA trial: Neoadjuvant osimertinib — with chemotherapy </a:t>
            </a:r>
          </a:p>
          <a:p>
            <a:pPr lvl="1">
              <a:spcBef>
                <a:spcPts val="0"/>
              </a:spcBef>
              <a:spcAft>
                <a:spcPts val="400"/>
              </a:spcAft>
            </a:pPr>
            <a:r>
              <a:rPr lang="en-US" sz="1800" b="0" dirty="0"/>
              <a:t>	</a:t>
            </a:r>
            <a:r>
              <a:rPr lang="en-US" sz="2400" b="0" dirty="0"/>
              <a:t>Current role: N2+, Stage IIIA?</a:t>
            </a:r>
          </a:p>
          <a:p>
            <a:pPr>
              <a:spcBef>
                <a:spcPts val="0"/>
              </a:spcBef>
              <a:spcAft>
                <a:spcPts val="400"/>
              </a:spcAft>
            </a:pPr>
            <a:endParaRPr lang="en-US" sz="2400" b="0" dirty="0"/>
          </a:p>
          <a:p>
            <a:pPr>
              <a:spcBef>
                <a:spcPts val="0"/>
              </a:spcBef>
              <a:spcAft>
                <a:spcPts val="400"/>
              </a:spcAft>
            </a:pPr>
            <a:r>
              <a:rPr lang="en-US" sz="2400" b="0" dirty="0"/>
              <a:t>Surgically unresectable disease — chemotherapy, radiation therapy</a:t>
            </a:r>
          </a:p>
          <a:p>
            <a:pPr lvl="1">
              <a:spcBef>
                <a:spcPts val="0"/>
              </a:spcBef>
              <a:spcAft>
                <a:spcPts val="400"/>
              </a:spcAft>
            </a:pPr>
            <a:r>
              <a:rPr lang="en-US" sz="2400" b="0" dirty="0"/>
              <a:t>LAURA trial </a:t>
            </a:r>
          </a:p>
          <a:p>
            <a:pPr lvl="2">
              <a:spcBef>
                <a:spcPts val="0"/>
              </a:spcBef>
              <a:spcAft>
                <a:spcPts val="400"/>
              </a:spcAft>
            </a:pPr>
            <a:r>
              <a:rPr lang="en-US" b="0" dirty="0"/>
              <a:t>Indefinite osimertinib: survival results</a:t>
            </a:r>
          </a:p>
          <a:p>
            <a:pPr lvl="2">
              <a:spcBef>
                <a:spcPts val="0"/>
              </a:spcBef>
              <a:spcAft>
                <a:spcPts val="400"/>
              </a:spcAft>
            </a:pPr>
            <a:r>
              <a:rPr lang="en-US" b="0" dirty="0"/>
              <a:t>MRD findings (current role?)</a:t>
            </a:r>
          </a:p>
          <a:p>
            <a:pPr lvl="1">
              <a:spcBef>
                <a:spcPts val="0"/>
              </a:spcBef>
              <a:spcAft>
                <a:spcPts val="400"/>
              </a:spcAft>
            </a:pPr>
            <a:r>
              <a:rPr lang="en-US" sz="2400" b="0" dirty="0"/>
              <a:t>NEOLA trial: osimertinib before and after chemoradiation</a:t>
            </a:r>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1098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30842-2C6E-533B-4274-08393F811F0D}"/>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362D2D98-A53B-23E6-2385-D34D3790268A}"/>
              </a:ext>
            </a:extLst>
          </p:cNvPr>
          <p:cNvSpPr>
            <a:spLocks noGrp="1"/>
          </p:cNvSpPr>
          <p:nvPr>
            <p:ph type="body" sz="quarter" idx="4294967295"/>
          </p:nvPr>
        </p:nvSpPr>
        <p:spPr>
          <a:xfrm>
            <a:off x="3939088" y="6226388"/>
            <a:ext cx="5853112" cy="280987"/>
          </a:xfrm>
        </p:spPr>
        <p:txBody>
          <a:bodyPr>
            <a:normAutofit fontScale="55000" lnSpcReduction="20000"/>
          </a:bodyPr>
          <a:lstStyle/>
          <a:p>
            <a:pPr marL="0" indent="0">
              <a:buNone/>
            </a:pPr>
            <a:r>
              <a:rPr lang="en-GB" dirty="0">
                <a:latin typeface="Calibri" panose="020F0502020204030204" pitchFamily="34" charset="0"/>
                <a:cs typeface="Calibri" panose="020F0502020204030204" pitchFamily="34" charset="0"/>
              </a:rPr>
              <a:t>Chaft J et al, ASCO 2025.</a:t>
            </a:r>
          </a:p>
        </p:txBody>
      </p:sp>
      <p:sp>
        <p:nvSpPr>
          <p:cNvPr id="35" name="TextBox 34">
            <a:extLst>
              <a:ext uri="{FF2B5EF4-FFF2-40B4-BE49-F238E27FC236}">
                <a16:creationId xmlns:a16="http://schemas.microsoft.com/office/drawing/2014/main" id="{2B50AFB2-713C-D1C5-DEEC-5BD74CE6FBBE}"/>
              </a:ext>
            </a:extLst>
          </p:cNvPr>
          <p:cNvSpPr txBox="1"/>
          <p:nvPr/>
        </p:nvSpPr>
        <p:spPr>
          <a:xfrm>
            <a:off x="639764" y="4734702"/>
            <a:ext cx="10815880" cy="984885"/>
          </a:xfrm>
          <a:prstGeom prst="rect">
            <a:avLst/>
          </a:prstGeom>
          <a:noFill/>
          <a:ln w="28575">
            <a:solidFill>
              <a:srgbClr val="008764"/>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Endpoints:</a:t>
            </a:r>
          </a:p>
          <a:p>
            <a:pPr marL="285750" marR="0" lvl="0" indent="-285750" algn="l" defTabSz="914400" rtl="0" eaLnBrk="1" fontAlgn="auto" latinLnBrk="0" hangingPunct="1">
              <a:lnSpc>
                <a:spcPct val="100000"/>
              </a:lnSpc>
              <a:spcBef>
                <a:spcPts val="0"/>
              </a:spcBef>
              <a:spcAft>
                <a:spcPts val="600"/>
              </a:spcAft>
              <a:buClr>
                <a:srgbClr val="008764"/>
              </a:buClr>
              <a:buSzTx/>
              <a:buFont typeface="Arial" panose="020B0604020202020204" pitchFamily="34" charset="0"/>
              <a:buChar char="•"/>
              <a:tabLst/>
              <a:defRPr/>
            </a:pPr>
            <a:r>
              <a:rPr kumimoji="0" lang="en-GB" sz="1600" b="1"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Primary: major pathological response (MPR; by blinded central pathology review)</a:t>
            </a:r>
            <a:endParaRPr kumimoji="0" lang="en-GB" sz="1600" b="0" i="0" u="none" strike="noStrike" kern="1200" cap="none" spc="0" normalizeH="0" baseline="3000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600"/>
              </a:spcAft>
              <a:buClr>
                <a:srgbClr val="008764"/>
              </a:buClr>
              <a:buSzTx/>
              <a:buFont typeface="Arial" panose="020B0604020202020204" pitchFamily="34" charset="0"/>
              <a:buChar char="•"/>
              <a:tabLst/>
              <a:defRPr/>
            </a:pPr>
            <a:r>
              <a:rPr kumimoji="0" lang="en-GB" sz="160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Secondary: event-free survival, pathological complete response, nodal downstaging and safety</a:t>
            </a:r>
            <a:endParaRPr kumimoji="0" lang="en-US" sz="16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endParaRPr>
          </a:p>
        </p:txBody>
      </p:sp>
      <p:grpSp>
        <p:nvGrpSpPr>
          <p:cNvPr id="6" name="Group 5">
            <a:extLst>
              <a:ext uri="{FF2B5EF4-FFF2-40B4-BE49-F238E27FC236}">
                <a16:creationId xmlns:a16="http://schemas.microsoft.com/office/drawing/2014/main" id="{A6874710-BE9E-6FB7-5B4B-4938DD27AA7B}"/>
              </a:ext>
            </a:extLst>
          </p:cNvPr>
          <p:cNvGrpSpPr/>
          <p:nvPr/>
        </p:nvGrpSpPr>
        <p:grpSpPr>
          <a:xfrm>
            <a:off x="529595" y="1258642"/>
            <a:ext cx="11403322" cy="2969259"/>
            <a:chOff x="639764" y="1162779"/>
            <a:chExt cx="10886515" cy="2834690"/>
          </a:xfrm>
        </p:grpSpPr>
        <p:grpSp>
          <p:nvGrpSpPr>
            <p:cNvPr id="9" name="Group 8">
              <a:extLst>
                <a:ext uri="{FF2B5EF4-FFF2-40B4-BE49-F238E27FC236}">
                  <a16:creationId xmlns:a16="http://schemas.microsoft.com/office/drawing/2014/main" id="{2C442826-F386-B89B-41F5-55B917A7129F}"/>
                </a:ext>
              </a:extLst>
            </p:cNvPr>
            <p:cNvGrpSpPr/>
            <p:nvPr/>
          </p:nvGrpSpPr>
          <p:grpSpPr>
            <a:xfrm>
              <a:off x="639764" y="1162779"/>
              <a:ext cx="10815880" cy="2834690"/>
              <a:chOff x="639764" y="1315942"/>
              <a:chExt cx="10815880" cy="2834690"/>
            </a:xfrm>
          </p:grpSpPr>
          <p:grpSp>
            <p:nvGrpSpPr>
              <p:cNvPr id="37" name="Group 36">
                <a:extLst>
                  <a:ext uri="{FF2B5EF4-FFF2-40B4-BE49-F238E27FC236}">
                    <a16:creationId xmlns:a16="http://schemas.microsoft.com/office/drawing/2014/main" id="{A617073E-CEEB-B270-256B-931EB2A2A6AD}"/>
                  </a:ext>
                </a:extLst>
              </p:cNvPr>
              <p:cNvGrpSpPr/>
              <p:nvPr/>
            </p:nvGrpSpPr>
            <p:grpSpPr>
              <a:xfrm>
                <a:off x="4259598" y="1758832"/>
                <a:ext cx="1164890" cy="2003683"/>
                <a:chOff x="2682605" y="1869826"/>
                <a:chExt cx="4167947" cy="2397138"/>
              </a:xfrm>
            </p:grpSpPr>
            <p:cxnSp>
              <p:nvCxnSpPr>
                <p:cNvPr id="38" name="Connector: Elbow 37">
                  <a:extLst>
                    <a:ext uri="{FF2B5EF4-FFF2-40B4-BE49-F238E27FC236}">
                      <a16:creationId xmlns:a16="http://schemas.microsoft.com/office/drawing/2014/main" id="{4A322148-3820-C0BF-F8CF-ADC28365F9DD}"/>
                    </a:ext>
                  </a:extLst>
                </p:cNvPr>
                <p:cNvCxnSpPr>
                  <a:cxnSpLocks/>
                  <a:endCxn id="26" idx="1"/>
                </p:cNvCxnSpPr>
                <p:nvPr/>
              </p:nvCxnSpPr>
              <p:spPr>
                <a:xfrm rot="5400000" flipH="1" flipV="1">
                  <a:off x="5303790" y="1825348"/>
                  <a:ext cx="1184402" cy="1273358"/>
                </a:xfrm>
                <a:prstGeom prst="bentConnector2">
                  <a:avLst/>
                </a:prstGeom>
                <a:noFill/>
                <a:ln w="19050" cap="rnd" cmpd="sng" algn="ctr">
                  <a:solidFill>
                    <a:schemeClr val="tx2">
                      <a:lumMod val="75000"/>
                    </a:schemeClr>
                  </a:solidFill>
                  <a:prstDash val="solid"/>
                  <a:miter lim="800000"/>
                </a:ln>
                <a:effectLst/>
              </p:spPr>
            </p:cxnSp>
            <p:cxnSp>
              <p:nvCxnSpPr>
                <p:cNvPr id="46" name="Connector: Elbow 45">
                  <a:extLst>
                    <a:ext uri="{FF2B5EF4-FFF2-40B4-BE49-F238E27FC236}">
                      <a16:creationId xmlns:a16="http://schemas.microsoft.com/office/drawing/2014/main" id="{A2DC3918-83F6-6637-257C-B0A01FDCBC89}"/>
                    </a:ext>
                  </a:extLst>
                </p:cNvPr>
                <p:cNvCxnSpPr>
                  <a:cxnSpLocks/>
                  <a:endCxn id="28" idx="1"/>
                </p:cNvCxnSpPr>
                <p:nvPr/>
              </p:nvCxnSpPr>
              <p:spPr>
                <a:xfrm rot="16200000" flipH="1">
                  <a:off x="5282252" y="3016545"/>
                  <a:ext cx="1227472" cy="1273365"/>
                </a:xfrm>
                <a:prstGeom prst="bentConnector2">
                  <a:avLst/>
                </a:prstGeom>
                <a:noFill/>
                <a:ln w="19050" cap="rnd" cmpd="sng" algn="ctr">
                  <a:solidFill>
                    <a:schemeClr val="tx2">
                      <a:lumMod val="75000"/>
                    </a:schemeClr>
                  </a:solidFill>
                  <a:prstDash val="solid"/>
                  <a:miter lim="800000"/>
                </a:ln>
                <a:effectLst/>
              </p:spPr>
            </p:cxnSp>
            <p:cxnSp>
              <p:nvCxnSpPr>
                <p:cNvPr id="47" name="Straight Connector 46">
                  <a:extLst>
                    <a:ext uri="{FF2B5EF4-FFF2-40B4-BE49-F238E27FC236}">
                      <a16:creationId xmlns:a16="http://schemas.microsoft.com/office/drawing/2014/main" id="{8F78B078-D89B-80CF-5CF2-990BB114BC4C}"/>
                    </a:ext>
                  </a:extLst>
                </p:cNvPr>
                <p:cNvCxnSpPr>
                  <a:cxnSpLocks/>
                </p:cNvCxnSpPr>
                <p:nvPr/>
              </p:nvCxnSpPr>
              <p:spPr>
                <a:xfrm>
                  <a:off x="2682605" y="3010770"/>
                  <a:ext cx="4167947" cy="0"/>
                </a:xfrm>
                <a:prstGeom prst="line">
                  <a:avLst/>
                </a:prstGeom>
                <a:noFill/>
                <a:ln w="19050" cap="rnd" cmpd="sng" algn="ctr">
                  <a:solidFill>
                    <a:schemeClr val="tx2">
                      <a:lumMod val="75000"/>
                    </a:schemeClr>
                  </a:solidFill>
                  <a:prstDash val="solid"/>
                  <a:miter lim="800000"/>
                </a:ln>
                <a:effectLst/>
              </p:spPr>
            </p:cxnSp>
          </p:grpSp>
          <p:cxnSp>
            <p:nvCxnSpPr>
              <p:cNvPr id="7" name="Straight Connector 6">
                <a:extLst>
                  <a:ext uri="{FF2B5EF4-FFF2-40B4-BE49-F238E27FC236}">
                    <a16:creationId xmlns:a16="http://schemas.microsoft.com/office/drawing/2014/main" id="{BF2588CC-86EB-A049-B99C-4C9CED052AD9}"/>
                  </a:ext>
                </a:extLst>
              </p:cNvPr>
              <p:cNvCxnSpPr>
                <a:cxnSpLocks/>
              </p:cNvCxnSpPr>
              <p:nvPr/>
            </p:nvCxnSpPr>
            <p:spPr>
              <a:xfrm flipH="1">
                <a:off x="3269386" y="2722576"/>
                <a:ext cx="648000" cy="1"/>
              </a:xfrm>
              <a:prstGeom prst="line">
                <a:avLst/>
              </a:prstGeom>
              <a:noFill/>
              <a:ln w="19050" cap="rnd" cmpd="sng" algn="ctr">
                <a:solidFill>
                  <a:schemeClr val="tx2">
                    <a:lumMod val="75000"/>
                  </a:schemeClr>
                </a:solidFill>
                <a:prstDash val="solid"/>
                <a:miter lim="800000"/>
              </a:ln>
              <a:effectLst/>
            </p:spPr>
          </p:cxnSp>
          <p:cxnSp>
            <p:nvCxnSpPr>
              <p:cNvPr id="40" name="Connector: Elbow 39">
                <a:extLst>
                  <a:ext uri="{FF2B5EF4-FFF2-40B4-BE49-F238E27FC236}">
                    <a16:creationId xmlns:a16="http://schemas.microsoft.com/office/drawing/2014/main" id="{6A16CE3C-9E90-4EE5-8436-2520F33D3F8B}"/>
                  </a:ext>
                </a:extLst>
              </p:cNvPr>
              <p:cNvCxnSpPr>
                <a:cxnSpLocks/>
              </p:cNvCxnSpPr>
              <p:nvPr/>
            </p:nvCxnSpPr>
            <p:spPr>
              <a:xfrm rot="16200000" flipV="1">
                <a:off x="8044643" y="2071735"/>
                <a:ext cx="990000" cy="288000"/>
              </a:xfrm>
              <a:prstGeom prst="bentConnector2">
                <a:avLst/>
              </a:prstGeom>
              <a:noFill/>
              <a:ln w="19050" cap="rnd" cmpd="sng" algn="ctr">
                <a:solidFill>
                  <a:schemeClr val="tx2">
                    <a:lumMod val="75000"/>
                  </a:schemeClr>
                </a:solidFill>
                <a:prstDash val="solid"/>
                <a:miter lim="800000"/>
              </a:ln>
              <a:effectLst/>
            </p:spPr>
          </p:cxnSp>
          <p:cxnSp>
            <p:nvCxnSpPr>
              <p:cNvPr id="41" name="Connector: Elbow 40">
                <a:extLst>
                  <a:ext uri="{FF2B5EF4-FFF2-40B4-BE49-F238E27FC236}">
                    <a16:creationId xmlns:a16="http://schemas.microsoft.com/office/drawing/2014/main" id="{8E4DFC32-891A-D5A4-305F-0002C73CBD8A}"/>
                  </a:ext>
                </a:extLst>
              </p:cNvPr>
              <p:cNvCxnSpPr>
                <a:cxnSpLocks/>
              </p:cNvCxnSpPr>
              <p:nvPr/>
            </p:nvCxnSpPr>
            <p:spPr>
              <a:xfrm rot="5400000">
                <a:off x="8029257" y="3084125"/>
                <a:ext cx="1026000" cy="282772"/>
              </a:xfrm>
              <a:prstGeom prst="bentConnector2">
                <a:avLst/>
              </a:prstGeom>
              <a:noFill/>
              <a:ln w="19050" cap="rnd" cmpd="sng" algn="ctr">
                <a:solidFill>
                  <a:schemeClr val="tx2">
                    <a:lumMod val="75000"/>
                  </a:schemeClr>
                </a:solidFill>
                <a:prstDash val="solid"/>
                <a:miter lim="800000"/>
              </a:ln>
              <a:effectLst/>
            </p:spPr>
          </p:cxnSp>
          <p:cxnSp>
            <p:nvCxnSpPr>
              <p:cNvPr id="42" name="Straight Connector 41">
                <a:extLst>
                  <a:ext uri="{FF2B5EF4-FFF2-40B4-BE49-F238E27FC236}">
                    <a16:creationId xmlns:a16="http://schemas.microsoft.com/office/drawing/2014/main" id="{8C6B9968-C3EB-48B9-8176-0B803753CEA9}"/>
                  </a:ext>
                </a:extLst>
              </p:cNvPr>
              <p:cNvCxnSpPr>
                <a:cxnSpLocks/>
              </p:cNvCxnSpPr>
              <p:nvPr/>
            </p:nvCxnSpPr>
            <p:spPr>
              <a:xfrm flipH="1">
                <a:off x="8342029" y="2712511"/>
                <a:ext cx="540034" cy="0"/>
              </a:xfrm>
              <a:prstGeom prst="line">
                <a:avLst/>
              </a:prstGeom>
              <a:noFill/>
              <a:ln w="19050" cap="rnd" cmpd="sng" algn="ctr">
                <a:solidFill>
                  <a:schemeClr val="tx2">
                    <a:lumMod val="75000"/>
                  </a:schemeClr>
                </a:solidFill>
                <a:prstDash val="solid"/>
                <a:miter lim="800000"/>
              </a:ln>
              <a:effectLst/>
            </p:spPr>
          </p:cxnSp>
          <p:grpSp>
            <p:nvGrpSpPr>
              <p:cNvPr id="3" name="Group 2">
                <a:extLst>
                  <a:ext uri="{FF2B5EF4-FFF2-40B4-BE49-F238E27FC236}">
                    <a16:creationId xmlns:a16="http://schemas.microsoft.com/office/drawing/2014/main" id="{4B08C9DF-ECE5-F565-63E2-CD32A64F3D2D}"/>
                  </a:ext>
                </a:extLst>
              </p:cNvPr>
              <p:cNvGrpSpPr/>
              <p:nvPr/>
            </p:nvGrpSpPr>
            <p:grpSpPr>
              <a:xfrm>
                <a:off x="639764" y="1315943"/>
                <a:ext cx="2630746" cy="2834688"/>
                <a:chOff x="-160883" y="1214699"/>
                <a:chExt cx="3177207" cy="1816841"/>
              </a:xfrm>
            </p:grpSpPr>
            <p:sp>
              <p:nvSpPr>
                <p:cNvPr id="4" name="Rounded Rectangle 3">
                  <a:extLst>
                    <a:ext uri="{FF2B5EF4-FFF2-40B4-BE49-F238E27FC236}">
                      <a16:creationId xmlns:a16="http://schemas.microsoft.com/office/drawing/2014/main" id="{3046ADD7-504F-29FD-F6AB-AC6D39E94CF1}"/>
                    </a:ext>
                  </a:extLst>
                </p:cNvPr>
                <p:cNvSpPr/>
                <p:nvPr/>
              </p:nvSpPr>
              <p:spPr>
                <a:xfrm>
                  <a:off x="-160883" y="1795394"/>
                  <a:ext cx="3177207" cy="1236146"/>
                </a:xfrm>
                <a:prstGeom prst="rect">
                  <a:avLst/>
                </a:prstGeom>
                <a:solidFill>
                  <a:schemeClr val="tx2">
                    <a:lumMod val="40000"/>
                    <a:lumOff val="60000"/>
                    <a:alpha val="20000"/>
                  </a:schemeClr>
                </a:solidFill>
                <a:ln w="6350" cap="flat" cmpd="sng" algn="ctr">
                  <a:noFill/>
                  <a:prstDash val="solid"/>
                  <a:miter lim="800000"/>
                </a:ln>
                <a:effectLst/>
              </p:spPr>
              <p:txBody>
                <a:bodyPr lIns="72000" tIns="36000" rIns="36000" bIns="0" rtlCol="0" anchor="ctr"/>
                <a:lstStyle/>
                <a:p>
                  <a:pPr marL="0" marR="0" lvl="0" indent="0" algn="ctr" defTabSz="914273" rtl="0" eaLnBrk="1" fontAlgn="auto" latinLnBrk="0" hangingPunct="1">
                    <a:lnSpc>
                      <a:spcPct val="10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Key inclusion criteria:</a:t>
                  </a:r>
                </a:p>
                <a:p>
                  <a:pPr marL="172800" marR="0" lvl="0" indent="-172800" algn="l" defTabSz="91427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Aged ≥18 years</a:t>
                  </a:r>
                  <a:endParaRPr kumimoji="0" lang="en-GB" sz="1200" b="0" i="0" u="none" strike="noStrike" kern="0" cap="none" spc="0" normalizeH="0" baseline="3000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endParaRPr>
                </a:p>
                <a:p>
                  <a:pPr marL="172800" marR="0" lvl="0" indent="-172800" algn="l" defTabSz="91427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Histologically / cytologically confirmed non-squamous NSCLC</a:t>
                  </a:r>
                </a:p>
                <a:p>
                  <a:pPr marL="172800" marR="0" lvl="0" indent="-172800" algn="l" defTabSz="91427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Ex19del / L858R</a:t>
                  </a:r>
                  <a:r>
                    <a:rPr kumimoji="0" lang="en-GB" sz="1200" b="0" i="0" u="none" strike="noStrike" kern="0" cap="none" spc="0" normalizeH="0" baseline="3000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a:t>
                  </a:r>
                </a:p>
                <a:p>
                  <a:pPr marL="172800" marR="0" lvl="0" indent="-172800" algn="l" defTabSz="91427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WHO PS 0 / 1</a:t>
                  </a:r>
                </a:p>
              </p:txBody>
            </p:sp>
            <p:sp>
              <p:nvSpPr>
                <p:cNvPr id="5" name="Round Same-side Corner of Rectangle 9">
                  <a:extLst>
                    <a:ext uri="{FF2B5EF4-FFF2-40B4-BE49-F238E27FC236}">
                      <a16:creationId xmlns:a16="http://schemas.microsoft.com/office/drawing/2014/main" id="{C9036A2D-8024-927D-66BA-AB8447321C00}"/>
                    </a:ext>
                  </a:extLst>
                </p:cNvPr>
                <p:cNvSpPr/>
                <p:nvPr/>
              </p:nvSpPr>
              <p:spPr>
                <a:xfrm>
                  <a:off x="-160883" y="1214699"/>
                  <a:ext cx="3177207" cy="585481"/>
                </a:xfrm>
                <a:prstGeom prst="rect">
                  <a:avLst/>
                </a:prstGeom>
                <a:solidFill>
                  <a:schemeClr val="tx2">
                    <a:lumMod val="75000"/>
                  </a:schemeClr>
                </a:solidFill>
                <a:ln w="12700" cap="flat" cmpd="sng" algn="ctr">
                  <a:solidFill>
                    <a:schemeClr val="accent1"/>
                  </a:solidFill>
                  <a:prstDash val="solid"/>
                  <a:miter lim="800000"/>
                </a:ln>
                <a:effectLst/>
              </p:spPr>
              <p:txBody>
                <a:bodyPr rtlCol="0" anchor="ctr"/>
                <a:lstStyle/>
                <a:p>
                  <a:pPr marL="0" marR="0" lvl="0" indent="0" algn="ctr" defTabSz="914273"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Patients with completely resectable EGFRm</a:t>
                  </a:r>
                  <a:br>
                    <a:rPr kumimoji="0" lang="en-GB" sz="1200" b="1" i="0" u="none" strike="noStrike" kern="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br>
                  <a:r>
                    <a:rPr kumimoji="0" lang="en-GB" sz="1200" b="1" i="0" u="none" strike="noStrike" kern="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stage II–IIIB NSCLC*</a:t>
                  </a:r>
                </a:p>
              </p:txBody>
            </p:sp>
          </p:grpSp>
          <p:sp>
            <p:nvSpPr>
              <p:cNvPr id="8" name="Rectangle 7">
                <a:extLst>
                  <a:ext uri="{FF2B5EF4-FFF2-40B4-BE49-F238E27FC236}">
                    <a16:creationId xmlns:a16="http://schemas.microsoft.com/office/drawing/2014/main" id="{5AD6A522-778D-0EE9-71B1-FA045F5EC7F0}"/>
                  </a:ext>
                </a:extLst>
              </p:cNvPr>
              <p:cNvSpPr/>
              <p:nvPr/>
            </p:nvSpPr>
            <p:spPr>
              <a:xfrm>
                <a:off x="3269386" y="3003948"/>
                <a:ext cx="1723021" cy="990970"/>
              </a:xfrm>
              <a:prstGeom prst="rect">
                <a:avLst/>
              </a:prstGeom>
              <a:noFill/>
            </p:spPr>
            <p:txBody>
              <a:bodyPr wrap="none" lIns="72000" tIns="72000" rIns="36000" bIns="72000" anchor="ctr" anchorCtr="0"/>
              <a:lstStyle/>
              <a:p>
                <a:pPr marL="0" marR="0" lvl="0" indent="0" algn="ctr" defTabSz="914273" rtl="0" eaLnBrk="1" fontAlgn="auto" latinLnBrk="0" hangingPunct="1">
                  <a:lnSpc>
                    <a:spcPct val="100000"/>
                  </a:lnSpc>
                  <a:spcBef>
                    <a:spcPts val="0"/>
                  </a:spcBef>
                  <a:spcAft>
                    <a:spcPts val="199"/>
                  </a:spcAft>
                  <a:buClrTx/>
                  <a:buSzTx/>
                  <a:buFontTx/>
                  <a:buNone/>
                  <a:tabLst/>
                  <a:defRPr/>
                </a:pPr>
                <a:r>
                  <a:rPr kumimoji="0" lang="en-GB" sz="1050" b="1"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Stratification by:</a:t>
                </a:r>
              </a:p>
              <a:p>
                <a:pPr marL="0" marR="0" lvl="0" indent="0" algn="ctr" defTabSz="914273" rtl="0" eaLnBrk="1" fontAlgn="auto" latinLnBrk="0" hangingPunct="1">
                  <a:lnSpc>
                    <a:spcPct val="100000"/>
                  </a:lnSpc>
                  <a:spcBef>
                    <a:spcPts val="0"/>
                  </a:spcBef>
                  <a:spcAft>
                    <a:spcPts val="400"/>
                  </a:spcAft>
                  <a:buClrTx/>
                  <a:buSzTx/>
                  <a:buFontTx/>
                  <a:buNone/>
                  <a:tabLst/>
                  <a:defRPr/>
                </a:pPr>
                <a:r>
                  <a:rPr kumimoji="0" lang="en-GB" sz="105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Stage II / III</a:t>
                </a:r>
              </a:p>
              <a:p>
                <a:pPr marL="0" marR="0" lvl="0" indent="0" algn="ctr" defTabSz="914273" rtl="0" eaLnBrk="1" fontAlgn="auto" latinLnBrk="0" hangingPunct="1">
                  <a:lnSpc>
                    <a:spcPct val="100000"/>
                  </a:lnSpc>
                  <a:spcBef>
                    <a:spcPts val="0"/>
                  </a:spcBef>
                  <a:spcAft>
                    <a:spcPts val="400"/>
                  </a:spcAft>
                  <a:buClrTx/>
                  <a:buSzTx/>
                  <a:buFontTx/>
                  <a:buNone/>
                  <a:tabLst/>
                  <a:defRPr/>
                </a:pPr>
                <a:r>
                  <a:rPr kumimoji="0" lang="en-GB" sz="105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Chinese</a:t>
                </a:r>
                <a:r>
                  <a:rPr kumimoji="0" lang="en-GB" sz="1050" b="0" i="0" u="none" strike="noStrike" kern="0" cap="none" spc="0" normalizeH="0" baseline="3000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a:t>
                </a:r>
                <a:r>
                  <a:rPr kumimoji="0" lang="en-GB" sz="105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 / other Asian </a:t>
                </a:r>
              </a:p>
              <a:p>
                <a:pPr marL="0" marR="0" lvl="0" indent="0" algn="ctr" defTabSz="914273" rtl="0" eaLnBrk="1" fontAlgn="auto" latinLnBrk="0" hangingPunct="1">
                  <a:lnSpc>
                    <a:spcPct val="100000"/>
                  </a:lnSpc>
                  <a:spcBef>
                    <a:spcPts val="0"/>
                  </a:spcBef>
                  <a:spcAft>
                    <a:spcPts val="400"/>
                  </a:spcAft>
                  <a:buClrTx/>
                  <a:buSzTx/>
                  <a:buFontTx/>
                  <a:buNone/>
                  <a:tabLst/>
                  <a:defRPr/>
                </a:pPr>
                <a:r>
                  <a:rPr kumimoji="0" lang="en-GB" sz="105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 non-Asian</a:t>
                </a:r>
              </a:p>
              <a:p>
                <a:pPr marL="0" marR="0" lvl="0" indent="0" algn="ctr" defTabSz="914273" rtl="0" eaLnBrk="1" fontAlgn="auto" latinLnBrk="0" hangingPunct="1">
                  <a:lnSpc>
                    <a:spcPct val="100000"/>
                  </a:lnSpc>
                  <a:spcBef>
                    <a:spcPts val="0"/>
                  </a:spcBef>
                  <a:spcAft>
                    <a:spcPts val="400"/>
                  </a:spcAft>
                  <a:buClrTx/>
                  <a:buSzTx/>
                  <a:buFontTx/>
                  <a:buNone/>
                  <a:tabLst/>
                  <a:defRPr/>
                </a:pPr>
                <a:r>
                  <a:rPr kumimoji="0" lang="en-GB" sz="105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Ex19del / L858R</a:t>
                </a:r>
              </a:p>
            </p:txBody>
          </p:sp>
          <p:sp>
            <p:nvSpPr>
              <p:cNvPr id="26" name="TextBox 25">
                <a:extLst>
                  <a:ext uri="{FF2B5EF4-FFF2-40B4-BE49-F238E27FC236}">
                    <a16:creationId xmlns:a16="http://schemas.microsoft.com/office/drawing/2014/main" id="{1A7C4666-5961-1BAC-18DB-C057DE30915E}"/>
                  </a:ext>
                </a:extLst>
              </p:cNvPr>
              <p:cNvSpPr txBox="1"/>
              <p:nvPr/>
            </p:nvSpPr>
            <p:spPr>
              <a:xfrm>
                <a:off x="5335644" y="1315942"/>
                <a:ext cx="3060000" cy="830997"/>
              </a:xfrm>
              <a:prstGeom prst="rect">
                <a:avLst/>
              </a:prstGeom>
              <a:solidFill>
                <a:srgbClr val="253C7A"/>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Osi 80 mg QD (≥9 weeks)</a:t>
                </a:r>
                <a:r>
                  <a:rPr kumimoji="0" lang="en-GB" sz="1200" b="0" i="0" u="none" strike="noStrike" kern="120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a:t>
                </a: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a:t>
                </a:r>
                <a:b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b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carboplatin AUC5 or cisplatin 75 mg/m</a:t>
                </a:r>
                <a:r>
                  <a:rPr kumimoji="0" lang="en-US" sz="1200" b="0" i="0" u="none" strike="noStrike" kern="120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2</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 pemetrexed 500 mg/m</a:t>
                </a:r>
                <a:r>
                  <a:rPr kumimoji="0" lang="en-US" sz="1200" b="0" i="0" u="none" strike="noStrike" kern="120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2</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a:t>
                </a:r>
                <a:b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b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(Q3W for 3 cycles)</a:t>
                </a:r>
                <a:endParaRPr kumimoji="0" lang="en-US" sz="1200" b="0" i="0" u="none" strike="noStrike" kern="120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endParaRPr>
              </a:p>
            </p:txBody>
          </p:sp>
          <p:sp>
            <p:nvSpPr>
              <p:cNvPr id="27" name="TextBox 26">
                <a:extLst>
                  <a:ext uri="{FF2B5EF4-FFF2-40B4-BE49-F238E27FC236}">
                    <a16:creationId xmlns:a16="http://schemas.microsoft.com/office/drawing/2014/main" id="{BCE380B6-9056-F88B-1AF3-43369B1E10DF}"/>
                  </a:ext>
                </a:extLst>
              </p:cNvPr>
              <p:cNvSpPr txBox="1">
                <a:spLocks/>
              </p:cNvSpPr>
              <p:nvPr/>
            </p:nvSpPr>
            <p:spPr>
              <a:xfrm>
                <a:off x="5335644" y="2482662"/>
                <a:ext cx="3060000" cy="461665"/>
              </a:xfrm>
              <a:prstGeom prst="rect">
                <a:avLst/>
              </a:prstGeom>
              <a:solidFill>
                <a:srgbClr val="2F93F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Osi mono</a:t>
                </a:r>
                <a:b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b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80 mg QD (≥9 weeks)</a:t>
                </a:r>
                <a:r>
                  <a:rPr kumimoji="0" lang="en-GB" sz="1200" b="0" i="0" u="none" strike="noStrike" kern="120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a:t>
                </a:r>
                <a:r>
                  <a:rPr kumimoji="0" lang="en-GB" sz="1200" b="0" i="0" u="none" strike="noStrike" kern="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endParaRPr>
              </a:p>
            </p:txBody>
          </p:sp>
          <p:sp>
            <p:nvSpPr>
              <p:cNvPr id="28" name="TextBox 27">
                <a:extLst>
                  <a:ext uri="{FF2B5EF4-FFF2-40B4-BE49-F238E27FC236}">
                    <a16:creationId xmlns:a16="http://schemas.microsoft.com/office/drawing/2014/main" id="{22DB8E6B-DA70-8BCE-827E-323D22887ECE}"/>
                  </a:ext>
                </a:extLst>
              </p:cNvPr>
              <p:cNvSpPr txBox="1"/>
              <p:nvPr/>
            </p:nvSpPr>
            <p:spPr>
              <a:xfrm>
                <a:off x="5335644" y="3319635"/>
                <a:ext cx="3060000" cy="830997"/>
              </a:xfrm>
              <a:prstGeom prst="rect">
                <a:avLst/>
              </a:prstGeom>
              <a:solidFill>
                <a:srgbClr val="C32B42"/>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PBO QD (≥9 weeks)</a:t>
                </a:r>
                <a:r>
                  <a:rPr kumimoji="0" lang="en-GB" sz="1200" b="0" i="0" u="none" strike="noStrike" kern="120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a:t>
                </a:r>
                <a:r>
                  <a:rPr kumimoji="0" lang="en-GB" sz="1200" b="0" i="0" u="none" strike="noStrike" kern="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a:t>
                </a: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a:t>
                </a:r>
                <a:b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b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carboplatin AUC5 or cisplatin 75 mg/m</a:t>
                </a:r>
                <a:r>
                  <a:rPr kumimoji="0" lang="en-US" sz="1200" b="0" i="0" u="none" strike="noStrike" kern="120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2</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 pemetrexed 500 mg/m</a:t>
                </a:r>
                <a:r>
                  <a:rPr kumimoji="0" lang="en-US" sz="1200" b="0" i="0" u="none" strike="noStrike" kern="120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2</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a:t>
                </a:r>
                <a:b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b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(Q3W for 3 cycles)</a:t>
                </a:r>
              </a:p>
            </p:txBody>
          </p:sp>
          <p:sp>
            <p:nvSpPr>
              <p:cNvPr id="43" name="Rectangle 42">
                <a:extLst>
                  <a:ext uri="{FF2B5EF4-FFF2-40B4-BE49-F238E27FC236}">
                    <a16:creationId xmlns:a16="http://schemas.microsoft.com/office/drawing/2014/main" id="{2DDA3DFB-5B17-A866-4781-D972BC3AA4D9}"/>
                  </a:ext>
                </a:extLst>
              </p:cNvPr>
              <p:cNvSpPr/>
              <p:nvPr/>
            </p:nvSpPr>
            <p:spPr>
              <a:xfrm>
                <a:off x="3735072" y="2057491"/>
                <a:ext cx="809937" cy="400256"/>
              </a:xfrm>
              <a:prstGeom prst="rect">
                <a:avLst/>
              </a:prstGeom>
              <a:noFill/>
            </p:spPr>
            <p:txBody>
              <a:bodyPr lIns="72000" tIns="0" rIns="72000" bIns="0" anchor="ctr" anchorCtr="0"/>
              <a:lstStyle/>
              <a:p>
                <a:pPr marL="0" marR="0" lvl="0" indent="0" algn="ctr" defTabSz="914273"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N=358</a:t>
                </a:r>
              </a:p>
            </p:txBody>
          </p:sp>
          <p:sp>
            <p:nvSpPr>
              <p:cNvPr id="21" name="Oval 20">
                <a:extLst>
                  <a:ext uri="{FF2B5EF4-FFF2-40B4-BE49-F238E27FC236}">
                    <a16:creationId xmlns:a16="http://schemas.microsoft.com/office/drawing/2014/main" id="{EC74A699-347E-83ED-E904-29CFCEFF7BF1}"/>
                  </a:ext>
                </a:extLst>
              </p:cNvPr>
              <p:cNvSpPr/>
              <p:nvPr/>
            </p:nvSpPr>
            <p:spPr>
              <a:xfrm>
                <a:off x="3877149" y="2459685"/>
                <a:ext cx="525782" cy="525782"/>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C6CCB26D-39C0-59B3-E9D2-BAFBDF11BBC2}"/>
                  </a:ext>
                </a:extLst>
              </p:cNvPr>
              <p:cNvSpPr txBox="1"/>
              <p:nvPr/>
            </p:nvSpPr>
            <p:spPr>
              <a:xfrm>
                <a:off x="3735072" y="2507133"/>
                <a:ext cx="8099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R</a:t>
                </a:r>
                <a:br>
                  <a:rPr kumimoji="0" lang="en-GB" sz="11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br>
                <a:r>
                  <a:rPr kumimoji="0" lang="en-GB" sz="11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1:1:1</a:t>
                </a:r>
                <a:endPar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endParaRPr>
              </a:p>
            </p:txBody>
          </p:sp>
          <p:cxnSp>
            <p:nvCxnSpPr>
              <p:cNvPr id="52" name="Straight Connector 51">
                <a:extLst>
                  <a:ext uri="{FF2B5EF4-FFF2-40B4-BE49-F238E27FC236}">
                    <a16:creationId xmlns:a16="http://schemas.microsoft.com/office/drawing/2014/main" id="{D6538F07-9D1D-D3BF-7843-D89804F63710}"/>
                  </a:ext>
                </a:extLst>
              </p:cNvPr>
              <p:cNvCxnSpPr>
                <a:cxnSpLocks/>
              </p:cNvCxnSpPr>
              <p:nvPr/>
            </p:nvCxnSpPr>
            <p:spPr>
              <a:xfrm flipH="1">
                <a:off x="9192992" y="2723208"/>
                <a:ext cx="221677" cy="0"/>
              </a:xfrm>
              <a:prstGeom prst="line">
                <a:avLst/>
              </a:prstGeom>
              <a:noFill/>
              <a:ln w="19050" cap="rnd" cmpd="sng" algn="ctr">
                <a:solidFill>
                  <a:schemeClr val="tx2">
                    <a:lumMod val="75000"/>
                  </a:schemeClr>
                </a:solidFill>
                <a:prstDash val="solid"/>
                <a:miter lim="800000"/>
                <a:headEnd type="triangle" w="med" len="med"/>
                <a:tailEnd type="none" w="med" len="med"/>
              </a:ln>
              <a:effectLst/>
            </p:spPr>
          </p:cxnSp>
          <p:sp>
            <p:nvSpPr>
              <p:cNvPr id="45" name="Round Same-side Corner of Rectangle 9">
                <a:extLst>
                  <a:ext uri="{FF2B5EF4-FFF2-40B4-BE49-F238E27FC236}">
                    <a16:creationId xmlns:a16="http://schemas.microsoft.com/office/drawing/2014/main" id="{C640A036-6CBB-465B-A252-F0A25ECF75F1}"/>
                  </a:ext>
                </a:extLst>
              </p:cNvPr>
              <p:cNvSpPr/>
              <p:nvPr/>
            </p:nvSpPr>
            <p:spPr>
              <a:xfrm>
                <a:off x="8838418" y="1730776"/>
                <a:ext cx="433949" cy="1983600"/>
              </a:xfrm>
              <a:prstGeom prst="rect">
                <a:avLst/>
              </a:prstGeom>
              <a:solidFill>
                <a:schemeClr val="tx2">
                  <a:lumMod val="75000"/>
                </a:schemeClr>
              </a:solidFill>
              <a:ln w="12700" cap="flat" cmpd="sng" algn="ctr">
                <a:noFill/>
                <a:prstDash val="solid"/>
                <a:miter lim="800000"/>
              </a:ln>
              <a:effectLst/>
            </p:spPr>
            <p:txBody>
              <a:bodyPr vert="vert270" rtlCol="0" anchor="ctr"/>
              <a:lstStyle/>
              <a:p>
                <a:pPr marL="0" marR="0" lvl="0" indent="0" algn="ctr" defTabSz="914273"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Surgery</a:t>
                </a:r>
              </a:p>
            </p:txBody>
          </p:sp>
          <p:grpSp>
            <p:nvGrpSpPr>
              <p:cNvPr id="24" name="Group 23">
                <a:extLst>
                  <a:ext uri="{FF2B5EF4-FFF2-40B4-BE49-F238E27FC236}">
                    <a16:creationId xmlns:a16="http://schemas.microsoft.com/office/drawing/2014/main" id="{7A38890C-8656-C562-29F7-897FDA4177A4}"/>
                  </a:ext>
                </a:extLst>
              </p:cNvPr>
              <p:cNvGrpSpPr/>
              <p:nvPr/>
            </p:nvGrpSpPr>
            <p:grpSpPr>
              <a:xfrm>
                <a:off x="9413638" y="2299243"/>
                <a:ext cx="2042006" cy="894180"/>
                <a:chOff x="9413638" y="3163572"/>
                <a:chExt cx="2042006" cy="894180"/>
              </a:xfrm>
            </p:grpSpPr>
            <p:sp>
              <p:nvSpPr>
                <p:cNvPr id="30" name="Round Same-side Corner of Rectangle 9">
                  <a:extLst>
                    <a:ext uri="{FF2B5EF4-FFF2-40B4-BE49-F238E27FC236}">
                      <a16:creationId xmlns:a16="http://schemas.microsoft.com/office/drawing/2014/main" id="{7F49CAC3-EBC0-1FA1-FB05-7AAC763F6F1C}"/>
                    </a:ext>
                  </a:extLst>
                </p:cNvPr>
                <p:cNvSpPr/>
                <p:nvPr/>
              </p:nvSpPr>
              <p:spPr>
                <a:xfrm>
                  <a:off x="9413638" y="3597822"/>
                  <a:ext cx="2042006" cy="459930"/>
                </a:xfrm>
                <a:prstGeom prst="rect">
                  <a:avLst/>
                </a:prstGeom>
                <a:solidFill>
                  <a:srgbClr val="EFF1F4"/>
                </a:solidFill>
                <a:ln w="12700" cap="flat" cmpd="sng" algn="ctr">
                  <a:noFill/>
                  <a:prstDash val="solid"/>
                  <a:miter lim="800000"/>
                </a:ln>
                <a:effectLst/>
              </p:spPr>
              <p:txBody>
                <a:bodyPr rtlCol="0" anchor="ctr"/>
                <a:lstStyle/>
                <a:p>
                  <a:pPr marL="0" marR="0" lvl="0" indent="0" algn="ctr" defTabSz="914273"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Post-surgery</a:t>
                  </a:r>
                  <a:br>
                    <a:rPr kumimoji="0" lang="en-GB" sz="120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br>
                  <a:r>
                    <a:rPr kumimoji="0" lang="en-GB" sz="120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follow-up visits**</a:t>
                  </a:r>
                </a:p>
              </p:txBody>
            </p:sp>
            <p:sp>
              <p:nvSpPr>
                <p:cNvPr id="53" name="Round Same-side Corner of Rectangle 9">
                  <a:extLst>
                    <a:ext uri="{FF2B5EF4-FFF2-40B4-BE49-F238E27FC236}">
                      <a16:creationId xmlns:a16="http://schemas.microsoft.com/office/drawing/2014/main" id="{4769C52A-3F13-54C1-E165-7789CAE62E68}"/>
                    </a:ext>
                  </a:extLst>
                </p:cNvPr>
                <p:cNvSpPr/>
                <p:nvPr/>
              </p:nvSpPr>
              <p:spPr>
                <a:xfrm>
                  <a:off x="9413639" y="3163572"/>
                  <a:ext cx="2042005" cy="426203"/>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273"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Investigator choice of adjuvant treatment</a:t>
                  </a:r>
                  <a:endParaRPr kumimoji="0" lang="en-GB" sz="1200" b="0" i="0" u="none" strike="noStrike" kern="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endParaRPr>
                </a:p>
              </p:txBody>
            </p:sp>
          </p:grpSp>
        </p:grpSp>
        <p:sp>
          <p:nvSpPr>
            <p:cNvPr id="2" name="TextBox 1">
              <a:extLst>
                <a:ext uri="{FF2B5EF4-FFF2-40B4-BE49-F238E27FC236}">
                  <a16:creationId xmlns:a16="http://schemas.microsoft.com/office/drawing/2014/main" id="{29780284-306D-39E7-F716-1D1410EFA135}"/>
                </a:ext>
              </a:extLst>
            </p:cNvPr>
            <p:cNvSpPr txBox="1">
              <a:spLocks/>
            </p:cNvSpPr>
            <p:nvPr/>
          </p:nvSpPr>
          <p:spPr>
            <a:xfrm>
              <a:off x="9343002" y="3072348"/>
              <a:ext cx="2183277" cy="830997"/>
            </a:xfrm>
            <a:prstGeom prst="rect">
              <a:avLst/>
            </a:prstGeom>
            <a:solidFill>
              <a:schemeClr val="bg1"/>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8764"/>
                  </a:solidFill>
                  <a:effectLst/>
                  <a:uLnTx/>
                  <a:uFillTx/>
                  <a:latin typeface="Calibri" panose="020F0502020204030204" pitchFamily="34" charset="0"/>
                  <a:ea typeface="MS PGothic" charset="0"/>
                  <a:cs typeface="Calibri" panose="020F0502020204030204" pitchFamily="34" charset="0"/>
                </a:rPr>
                <a:t>Sponsor-supplied adjuvant osi was available for eligible patients who completed surgery in all arms</a:t>
              </a:r>
              <a:r>
                <a:rPr kumimoji="0" lang="en-GB" sz="1200" b="0" i="0" u="none" strike="noStrike" kern="0" cap="none" spc="0" normalizeH="0" baseline="30000" noProof="0" dirty="0">
                  <a:ln>
                    <a:noFill/>
                  </a:ln>
                  <a:solidFill>
                    <a:srgbClr val="008764"/>
                  </a:solidFill>
                  <a:effectLst/>
                  <a:uLnTx/>
                  <a:uFillTx/>
                  <a:latin typeface="Calibri" panose="020F0502020204030204" pitchFamily="34" charset="0"/>
                  <a:ea typeface="MS PGothic" charset="0"/>
                  <a:cs typeface="Calibri" panose="020F0502020204030204" pitchFamily="34" charset="0"/>
                </a:rPr>
                <a:t>††</a:t>
              </a:r>
              <a:endParaRPr kumimoji="0" lang="en-US" sz="1200" b="0" i="0" u="none" strike="noStrike" kern="1200" cap="none" spc="0" normalizeH="0" baseline="30000" noProof="0" dirty="0">
                <a:ln>
                  <a:noFill/>
                </a:ln>
                <a:solidFill>
                  <a:srgbClr val="008764"/>
                </a:solidFill>
                <a:effectLst/>
                <a:uLnTx/>
                <a:uFillTx/>
                <a:latin typeface="Calibri" panose="020F0502020204030204" pitchFamily="34" charset="0"/>
                <a:ea typeface="MS PGothic" charset="0"/>
                <a:cs typeface="Calibri" panose="020F0502020204030204" pitchFamily="34" charset="0"/>
              </a:endParaRPr>
            </a:p>
          </p:txBody>
        </p:sp>
      </p:grpSp>
      <p:sp>
        <p:nvSpPr>
          <p:cNvPr id="10" name="Title 1">
            <a:extLst>
              <a:ext uri="{FF2B5EF4-FFF2-40B4-BE49-F238E27FC236}">
                <a16:creationId xmlns:a16="http://schemas.microsoft.com/office/drawing/2014/main" id="{1DDE5527-AF65-49C4-7CB4-2CFA2A13497B}"/>
              </a:ext>
            </a:extLst>
          </p:cNvPr>
          <p:cNvSpPr txBox="1">
            <a:spLocks/>
          </p:cNvSpPr>
          <p:nvPr/>
        </p:nvSpPr>
        <p:spPr>
          <a:xfrm>
            <a:off x="7898673" y="115861"/>
            <a:ext cx="174172" cy="269965"/>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1" i="0" u="none" strike="sngStrike" kern="1200" cap="none" spc="0" normalizeH="0" baseline="0" noProof="0" dirty="0">
              <a:ln>
                <a:noFill/>
              </a:ln>
              <a:solidFill>
                <a:srgbClr val="008764"/>
              </a:solidFill>
              <a:effectLst/>
              <a:uLnTx/>
              <a:uFillTx/>
              <a:latin typeface="Calibri" panose="020F0502020204030204" pitchFamily="34" charset="0"/>
              <a:ea typeface="+mj-ea"/>
              <a:cs typeface="Calibri" panose="020F0502020204030204" pitchFamily="34" charset="0"/>
            </a:endParaRPr>
          </a:p>
        </p:txBody>
      </p:sp>
      <p:sp>
        <p:nvSpPr>
          <p:cNvPr id="14" name="Title 1">
            <a:extLst>
              <a:ext uri="{FF2B5EF4-FFF2-40B4-BE49-F238E27FC236}">
                <a16:creationId xmlns:a16="http://schemas.microsoft.com/office/drawing/2014/main" id="{7B6F0E9C-F6C6-B132-A0FC-AEF6921D2A13}"/>
              </a:ext>
            </a:extLst>
          </p:cNvPr>
          <p:cNvSpPr txBox="1">
            <a:spLocks/>
          </p:cNvSpPr>
          <p:nvPr/>
        </p:nvSpPr>
        <p:spPr>
          <a:xfrm>
            <a:off x="776374" y="175731"/>
            <a:ext cx="10972800" cy="8361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err="1">
                <a:ln>
                  <a:noFill/>
                </a:ln>
                <a:solidFill>
                  <a:srgbClr val="002F6C"/>
                </a:solidFill>
                <a:effectLst/>
                <a:uLnTx/>
                <a:uFillTx/>
                <a:latin typeface="Calibri" panose="020F0502020204030204" pitchFamily="34" charset="0"/>
                <a:ea typeface="+mj-ea"/>
                <a:cs typeface="Calibri" panose="020F0502020204030204" pitchFamily="34" charset="0"/>
              </a:rPr>
              <a:t>NeoADAURA</a:t>
            </a:r>
            <a:endParaRPr kumimoji="0" lang="en-GB" sz="2800" b="1" i="0" u="none" strike="noStrike" kern="1200" cap="none" spc="0" normalizeH="0" baseline="0" noProof="0" dirty="0">
              <a:ln>
                <a:noFill/>
              </a:ln>
              <a:solidFill>
                <a:srgbClr val="002F6C"/>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582903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7F2CB9CD-18F7-29AB-6E77-D9A98E356DBC}"/>
              </a:ext>
            </a:extLst>
          </p:cNvPr>
          <p:cNvSpPr txBox="1"/>
          <p:nvPr/>
        </p:nvSpPr>
        <p:spPr>
          <a:xfrm>
            <a:off x="640079" y="973554"/>
            <a:ext cx="10998423" cy="462747"/>
          </a:xfrm>
          <a:prstGeom prst="rect">
            <a:avLst/>
          </a:prstGeom>
          <a:noFill/>
          <a:ln w="38100">
            <a:solidFill>
              <a:srgbClr val="008764"/>
            </a:solid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b="1">
                <a:solidFill>
                  <a:schemeClr val="bg1"/>
                </a:solidFill>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The MPR rate was statistically significantly higher with both osi-containing regimens</a:t>
            </a:r>
            <a:endParaRPr kumimoji="0" lang="en-US" sz="1800" b="1"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endParaRPr>
          </a:p>
        </p:txBody>
      </p:sp>
      <p:sp>
        <p:nvSpPr>
          <p:cNvPr id="8" name="TextBox 7">
            <a:extLst>
              <a:ext uri="{FF2B5EF4-FFF2-40B4-BE49-F238E27FC236}">
                <a16:creationId xmlns:a16="http://schemas.microsoft.com/office/drawing/2014/main" id="{B0670CD7-E1F5-1D9A-F452-149BCC80E9C0}"/>
              </a:ext>
            </a:extLst>
          </p:cNvPr>
          <p:cNvSpPr txBox="1"/>
          <p:nvPr/>
        </p:nvSpPr>
        <p:spPr>
          <a:xfrm>
            <a:off x="6460905" y="6399870"/>
            <a:ext cx="3738784" cy="276999"/>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CI, confidence interval; CTx, chemotherapy; EGFR, epidermal growth factor receptor; </a:t>
            </a:r>
            <a:r>
              <a:rPr kumimoji="0" lang="en-US" sz="6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Arial Unicode MS" panose="020B0604020202020204" pitchFamily="34" charset="-128"/>
                <a:cs typeface="Calibri" panose="020F0502020204030204" pitchFamily="34" charset="0"/>
                <a:sym typeface="Arial Narrow"/>
              </a:rPr>
              <a:t>Ex19del, Exon 19 deletion</a:t>
            </a:r>
            <a:r>
              <a:rPr kumimoji="0" lang="en-US" sz="6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 IASLC, International Association for the Study of Lung Cancer; mono, monotherapy; MPR, major pathological response; OR, odds ratio; osi, osimertinib; PBO, placebo</a:t>
            </a:r>
          </a:p>
        </p:txBody>
      </p:sp>
      <p:graphicFrame>
        <p:nvGraphicFramePr>
          <p:cNvPr id="10" name="Chart 9">
            <a:extLst>
              <a:ext uri="{FF2B5EF4-FFF2-40B4-BE49-F238E27FC236}">
                <a16:creationId xmlns:a16="http://schemas.microsoft.com/office/drawing/2014/main" id="{7BA9799A-7153-DF68-3914-5999E60265D5}"/>
              </a:ext>
            </a:extLst>
          </p:cNvPr>
          <p:cNvGraphicFramePr/>
          <p:nvPr/>
        </p:nvGraphicFramePr>
        <p:xfrm>
          <a:off x="2548982" y="1673421"/>
          <a:ext cx="7551948" cy="418369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F47BF966-60E4-7553-E797-0C4E0C57B555}"/>
              </a:ext>
            </a:extLst>
          </p:cNvPr>
          <p:cNvSpPr txBox="1"/>
          <p:nvPr/>
        </p:nvSpPr>
        <p:spPr>
          <a:xfrm>
            <a:off x="4670799" y="1737877"/>
            <a:ext cx="3498177" cy="542062"/>
          </a:xfrm>
          <a:prstGeom prst="rect">
            <a:avLst/>
          </a:prstGeom>
          <a:noFill/>
        </p:spPr>
        <p:txBody>
          <a:bodyPr wrap="square" lIns="0" tIns="0" rIns="0" bIns="72000" rtlCol="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Difference, 24% </a:t>
            </a:r>
            <a:r>
              <a:rPr kumimoji="0" lang="it-IT"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(95% CI 15, 32);</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1400" b="1"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OR, 19.8 </a:t>
            </a:r>
            <a:r>
              <a:rPr kumimoji="0" lang="it-IT"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a:t>
            </a:r>
            <a:r>
              <a:rPr kumimoji="0" lang="pl-PL"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95.002% CI 4.6</a:t>
            </a:r>
            <a:r>
              <a:rPr kumimoji="0" lang="en-GB"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a:t>
            </a:r>
            <a:r>
              <a:rPr kumimoji="0" lang="pl-PL"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 85.3</a:t>
            </a:r>
            <a:r>
              <a:rPr kumimoji="0" lang="en-GB"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a:t>
            </a:r>
            <a:r>
              <a:rPr kumimoji="0" lang="it-IT"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 </a:t>
            </a:r>
            <a:r>
              <a:rPr kumimoji="0" lang="it-IT" sz="1400" b="1"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p&lt;0.0001</a:t>
            </a:r>
            <a:endParaRPr kumimoji="0" lang="en-GB" sz="1400" b="1"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endParaRPr>
          </a:p>
        </p:txBody>
      </p:sp>
      <p:sp>
        <p:nvSpPr>
          <p:cNvPr id="13" name="Rectangle 12">
            <a:extLst>
              <a:ext uri="{FF2B5EF4-FFF2-40B4-BE49-F238E27FC236}">
                <a16:creationId xmlns:a16="http://schemas.microsoft.com/office/drawing/2014/main" id="{02B87EFB-608F-05B7-580C-7CD1B21217CC}"/>
              </a:ext>
            </a:extLst>
          </p:cNvPr>
          <p:cNvSpPr/>
          <p:nvPr/>
        </p:nvSpPr>
        <p:spPr>
          <a:xfrm rot="16200000">
            <a:off x="2003325" y="3282705"/>
            <a:ext cx="1103069" cy="215444"/>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rgbClr val="9DB0AC">
                    <a:lumMod val="10000"/>
                  </a:srgbClr>
                </a:solidFill>
                <a:latin typeface="Arial" panose="020B0604020202020204" pitchFamily="34" charset="0"/>
                <a:ea typeface="+mn-ea"/>
                <a:cs typeface="Arial" panose="020B0604020202020204" pitchFamily="34" charset="0"/>
              </a:defRPr>
            </a:pPr>
            <a:r>
              <a:rPr kumimoji="0" lang="en-US" sz="1400" b="1"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MPR rate, %</a:t>
            </a:r>
            <a:endParaRPr kumimoji="0" lang="en-GB" sz="1400" b="1"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endParaRPr>
          </a:p>
        </p:txBody>
      </p:sp>
      <p:sp>
        <p:nvSpPr>
          <p:cNvPr id="14" name="TextBox 13">
            <a:extLst>
              <a:ext uri="{FF2B5EF4-FFF2-40B4-BE49-F238E27FC236}">
                <a16:creationId xmlns:a16="http://schemas.microsoft.com/office/drawing/2014/main" id="{91A2EBB9-B7DD-B4BB-C903-DDF78F6EA2DD}"/>
              </a:ext>
            </a:extLst>
          </p:cNvPr>
          <p:cNvSpPr txBox="1"/>
          <p:nvPr/>
        </p:nvSpPr>
        <p:spPr>
          <a:xfrm>
            <a:off x="5890163" y="2423260"/>
            <a:ext cx="3397197" cy="503590"/>
          </a:xfrm>
          <a:prstGeom prst="rect">
            <a:avLst/>
          </a:prstGeom>
          <a:noFill/>
        </p:spPr>
        <p:txBody>
          <a:bodyPr wrap="square" lIns="0" tIns="0" rIns="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rPr>
              <a:t>Difference, 23% </a:t>
            </a:r>
            <a:r>
              <a:rPr kumimoji="0" lang="it-IT" sz="1400" b="0"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rPr>
              <a:t>(95% CI 15, 32);</a:t>
            </a:r>
            <a:br>
              <a:rPr kumimoji="0" lang="en-GB" sz="1400" b="1"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rPr>
            </a:br>
            <a:r>
              <a:rPr kumimoji="0" lang="en-GB" sz="1400" b="1"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rPr>
              <a:t>OR, 19.3 </a:t>
            </a:r>
            <a:r>
              <a:rPr kumimoji="0" lang="it-IT" sz="1400" b="0"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rPr>
              <a:t>(99.9% CI 1.7, 217.4); </a:t>
            </a:r>
            <a:r>
              <a:rPr kumimoji="0" lang="it-IT" sz="1400" b="1"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rPr>
              <a:t>p&lt;0.0001</a:t>
            </a:r>
            <a:endParaRPr kumimoji="0" lang="en-GB" sz="1400" b="1"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endParaRPr>
          </a:p>
        </p:txBody>
      </p:sp>
      <p:sp>
        <p:nvSpPr>
          <p:cNvPr id="15" name="Right Bracket 14">
            <a:extLst>
              <a:ext uri="{FF2B5EF4-FFF2-40B4-BE49-F238E27FC236}">
                <a16:creationId xmlns:a16="http://schemas.microsoft.com/office/drawing/2014/main" id="{4E913CC1-0C7C-8BB7-CD6C-6889E9895F71}"/>
              </a:ext>
            </a:extLst>
          </p:cNvPr>
          <p:cNvSpPr/>
          <p:nvPr/>
        </p:nvSpPr>
        <p:spPr>
          <a:xfrm rot="16200000">
            <a:off x="7536769" y="1829272"/>
            <a:ext cx="103987" cy="2337749"/>
          </a:xfrm>
          <a:prstGeom prst="rightBracket">
            <a:avLst>
              <a:gd name="adj" fmla="val 0"/>
            </a:avLst>
          </a:prstGeom>
          <a:ln w="19050">
            <a:solidFill>
              <a:srgbClr val="2F93F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Calibri" panose="020F0502020204030204" pitchFamily="34" charset="0"/>
              <a:ea typeface="+mn-ea"/>
              <a:cs typeface="Calibri" panose="020F0502020204030204" pitchFamily="34" charset="0"/>
            </a:endParaRPr>
          </a:p>
        </p:txBody>
      </p:sp>
      <p:sp>
        <p:nvSpPr>
          <p:cNvPr id="16" name="Right Bracket 15">
            <a:extLst>
              <a:ext uri="{FF2B5EF4-FFF2-40B4-BE49-F238E27FC236}">
                <a16:creationId xmlns:a16="http://schemas.microsoft.com/office/drawing/2014/main" id="{E8BCDC7D-4BDE-2A15-FC7E-5CD9C1E606D5}"/>
              </a:ext>
            </a:extLst>
          </p:cNvPr>
          <p:cNvSpPr/>
          <p:nvPr/>
        </p:nvSpPr>
        <p:spPr>
          <a:xfrm rot="16200000">
            <a:off x="6425869" y="68902"/>
            <a:ext cx="103004" cy="4560531"/>
          </a:xfrm>
          <a:prstGeom prst="rightBracket">
            <a:avLst>
              <a:gd name="adj" fmla="val 0"/>
            </a:avLst>
          </a:prstGeom>
          <a:ln w="19050">
            <a:solidFill>
              <a:srgbClr val="253C7A"/>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25" name="Group 24">
            <a:extLst>
              <a:ext uri="{FF2B5EF4-FFF2-40B4-BE49-F238E27FC236}">
                <a16:creationId xmlns:a16="http://schemas.microsoft.com/office/drawing/2014/main" id="{BEC09168-B4A3-3284-3636-1FA61B1CAD2F}"/>
              </a:ext>
            </a:extLst>
          </p:cNvPr>
          <p:cNvGrpSpPr/>
          <p:nvPr/>
        </p:nvGrpSpPr>
        <p:grpSpPr>
          <a:xfrm>
            <a:off x="11420662" y="201880"/>
            <a:ext cx="514065" cy="698352"/>
            <a:chOff x="1476305" y="3300069"/>
            <a:chExt cx="270696" cy="367738"/>
          </a:xfrm>
          <a:solidFill>
            <a:schemeClr val="bg1"/>
          </a:solidFill>
        </p:grpSpPr>
        <p:sp>
          <p:nvSpPr>
            <p:cNvPr id="26" name="Freeform 85">
              <a:extLst>
                <a:ext uri="{FF2B5EF4-FFF2-40B4-BE49-F238E27FC236}">
                  <a16:creationId xmlns:a16="http://schemas.microsoft.com/office/drawing/2014/main" id="{332B501F-98EE-72C2-C9F4-BC089F50E1E4}"/>
                </a:ext>
              </a:extLst>
            </p:cNvPr>
            <p:cNvSpPr>
              <a:spLocks/>
            </p:cNvSpPr>
            <p:nvPr/>
          </p:nvSpPr>
          <p:spPr bwMode="auto">
            <a:xfrm>
              <a:off x="1476305" y="3300069"/>
              <a:ext cx="270696" cy="367738"/>
            </a:xfrm>
            <a:custGeom>
              <a:avLst/>
              <a:gdLst>
                <a:gd name="T0" fmla="*/ 19 w 45"/>
                <a:gd name="T1" fmla="*/ 41 h 61"/>
                <a:gd name="T2" fmla="*/ 19 w 45"/>
                <a:gd name="T3" fmla="*/ 44 h 61"/>
                <a:gd name="T4" fmla="*/ 29 w 45"/>
                <a:gd name="T5" fmla="*/ 45 h 61"/>
                <a:gd name="T6" fmla="*/ 9 w 45"/>
                <a:gd name="T7" fmla="*/ 44 h 61"/>
                <a:gd name="T8" fmla="*/ 9 w 45"/>
                <a:gd name="T9" fmla="*/ 23 h 61"/>
                <a:gd name="T10" fmla="*/ 19 w 45"/>
                <a:gd name="T11" fmla="*/ 21 h 61"/>
                <a:gd name="T12" fmla="*/ 21 w 45"/>
                <a:gd name="T13" fmla="*/ 21 h 61"/>
                <a:gd name="T14" fmla="*/ 23 w 45"/>
                <a:gd name="T15" fmla="*/ 25 h 61"/>
                <a:gd name="T16" fmla="*/ 22 w 45"/>
                <a:gd name="T17" fmla="*/ 27 h 61"/>
                <a:gd name="T18" fmla="*/ 23 w 45"/>
                <a:gd name="T19" fmla="*/ 29 h 61"/>
                <a:gd name="T20" fmla="*/ 31 w 45"/>
                <a:gd name="T21" fmla="*/ 26 h 61"/>
                <a:gd name="T22" fmla="*/ 31 w 45"/>
                <a:gd name="T23" fmla="*/ 23 h 61"/>
                <a:gd name="T24" fmla="*/ 29 w 45"/>
                <a:gd name="T25" fmla="*/ 23 h 61"/>
                <a:gd name="T26" fmla="*/ 26 w 45"/>
                <a:gd name="T27" fmla="*/ 19 h 61"/>
                <a:gd name="T28" fmla="*/ 28 w 45"/>
                <a:gd name="T29" fmla="*/ 18 h 61"/>
                <a:gd name="T30" fmla="*/ 24 w 45"/>
                <a:gd name="T31" fmla="*/ 8 h 61"/>
                <a:gd name="T32" fmla="*/ 22 w 45"/>
                <a:gd name="T33" fmla="*/ 8 h 61"/>
                <a:gd name="T34" fmla="*/ 19 w 45"/>
                <a:gd name="T35" fmla="*/ 4 h 61"/>
                <a:gd name="T36" fmla="*/ 20 w 45"/>
                <a:gd name="T37" fmla="*/ 3 h 61"/>
                <a:gd name="T38" fmla="*/ 20 w 45"/>
                <a:gd name="T39" fmla="*/ 0 h 61"/>
                <a:gd name="T40" fmla="*/ 11 w 45"/>
                <a:gd name="T41" fmla="*/ 4 h 61"/>
                <a:gd name="T42" fmla="*/ 12 w 45"/>
                <a:gd name="T43" fmla="*/ 6 h 61"/>
                <a:gd name="T44" fmla="*/ 14 w 45"/>
                <a:gd name="T45" fmla="*/ 6 h 61"/>
                <a:gd name="T46" fmla="*/ 16 w 45"/>
                <a:gd name="T47" fmla="*/ 10 h 61"/>
                <a:gd name="T48" fmla="*/ 15 w 45"/>
                <a:gd name="T49" fmla="*/ 12 h 61"/>
                <a:gd name="T50" fmla="*/ 15 w 45"/>
                <a:gd name="T51" fmla="*/ 14 h 61"/>
                <a:gd name="T52" fmla="*/ 0 w 45"/>
                <a:gd name="T53" fmla="*/ 33 h 61"/>
                <a:gd name="T54" fmla="*/ 15 w 45"/>
                <a:gd name="T55" fmla="*/ 52 h 61"/>
                <a:gd name="T56" fmla="*/ 8 w 45"/>
                <a:gd name="T57" fmla="*/ 55 h 61"/>
                <a:gd name="T58" fmla="*/ 32 w 45"/>
                <a:gd name="T59" fmla="*/ 61 h 61"/>
                <a:gd name="T60" fmla="*/ 25 w 45"/>
                <a:gd name="T61" fmla="*/ 55 h 61"/>
                <a:gd name="T62" fmla="*/ 34 w 45"/>
                <a:gd name="T63" fmla="*/ 47 h 61"/>
                <a:gd name="T64" fmla="*/ 45 w 45"/>
                <a:gd name="T65" fmla="*/ 45 h 61"/>
                <a:gd name="T66" fmla="*/ 45 w 45"/>
                <a:gd name="T67" fmla="*/ 4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61">
                  <a:moveTo>
                    <a:pt x="45" y="41"/>
                  </a:moveTo>
                  <a:cubicBezTo>
                    <a:pt x="19" y="41"/>
                    <a:pt x="19" y="41"/>
                    <a:pt x="19" y="41"/>
                  </a:cubicBezTo>
                  <a:cubicBezTo>
                    <a:pt x="19" y="41"/>
                    <a:pt x="19" y="41"/>
                    <a:pt x="19" y="41"/>
                  </a:cubicBezTo>
                  <a:cubicBezTo>
                    <a:pt x="19" y="44"/>
                    <a:pt x="19" y="44"/>
                    <a:pt x="19" y="44"/>
                  </a:cubicBezTo>
                  <a:cubicBezTo>
                    <a:pt x="19" y="45"/>
                    <a:pt x="19" y="45"/>
                    <a:pt x="19" y="45"/>
                  </a:cubicBezTo>
                  <a:cubicBezTo>
                    <a:pt x="29" y="45"/>
                    <a:pt x="29" y="45"/>
                    <a:pt x="29" y="45"/>
                  </a:cubicBezTo>
                  <a:cubicBezTo>
                    <a:pt x="26" y="47"/>
                    <a:pt x="23" y="48"/>
                    <a:pt x="20" y="48"/>
                  </a:cubicBezTo>
                  <a:cubicBezTo>
                    <a:pt x="16" y="48"/>
                    <a:pt x="12" y="47"/>
                    <a:pt x="9" y="44"/>
                  </a:cubicBezTo>
                  <a:cubicBezTo>
                    <a:pt x="6" y="41"/>
                    <a:pt x="5" y="37"/>
                    <a:pt x="5" y="33"/>
                  </a:cubicBezTo>
                  <a:cubicBezTo>
                    <a:pt x="5" y="29"/>
                    <a:pt x="6" y="25"/>
                    <a:pt x="9" y="23"/>
                  </a:cubicBezTo>
                  <a:cubicBezTo>
                    <a:pt x="11" y="20"/>
                    <a:pt x="14" y="19"/>
                    <a:pt x="17" y="18"/>
                  </a:cubicBezTo>
                  <a:cubicBezTo>
                    <a:pt x="19" y="21"/>
                    <a:pt x="19" y="21"/>
                    <a:pt x="19" y="21"/>
                  </a:cubicBezTo>
                  <a:cubicBezTo>
                    <a:pt x="19" y="22"/>
                    <a:pt x="19" y="22"/>
                    <a:pt x="20" y="22"/>
                  </a:cubicBezTo>
                  <a:cubicBezTo>
                    <a:pt x="21" y="21"/>
                    <a:pt x="21" y="21"/>
                    <a:pt x="21" y="21"/>
                  </a:cubicBezTo>
                  <a:cubicBezTo>
                    <a:pt x="21" y="21"/>
                    <a:pt x="21" y="21"/>
                    <a:pt x="22" y="22"/>
                  </a:cubicBezTo>
                  <a:cubicBezTo>
                    <a:pt x="23" y="25"/>
                    <a:pt x="23" y="25"/>
                    <a:pt x="23" y="25"/>
                  </a:cubicBezTo>
                  <a:cubicBezTo>
                    <a:pt x="24" y="26"/>
                    <a:pt x="23" y="26"/>
                    <a:pt x="23" y="26"/>
                  </a:cubicBezTo>
                  <a:cubicBezTo>
                    <a:pt x="22" y="27"/>
                    <a:pt x="22" y="27"/>
                    <a:pt x="22" y="27"/>
                  </a:cubicBezTo>
                  <a:cubicBezTo>
                    <a:pt x="22" y="27"/>
                    <a:pt x="22" y="27"/>
                    <a:pt x="22" y="27"/>
                  </a:cubicBezTo>
                  <a:cubicBezTo>
                    <a:pt x="23" y="29"/>
                    <a:pt x="23" y="29"/>
                    <a:pt x="23" y="29"/>
                  </a:cubicBezTo>
                  <a:cubicBezTo>
                    <a:pt x="23" y="30"/>
                    <a:pt x="23" y="30"/>
                    <a:pt x="23" y="30"/>
                  </a:cubicBezTo>
                  <a:cubicBezTo>
                    <a:pt x="31" y="26"/>
                    <a:pt x="31" y="26"/>
                    <a:pt x="31" y="26"/>
                  </a:cubicBezTo>
                  <a:cubicBezTo>
                    <a:pt x="32" y="26"/>
                    <a:pt x="32" y="25"/>
                    <a:pt x="32" y="25"/>
                  </a:cubicBezTo>
                  <a:cubicBezTo>
                    <a:pt x="31" y="23"/>
                    <a:pt x="31" y="23"/>
                    <a:pt x="31" y="23"/>
                  </a:cubicBezTo>
                  <a:cubicBezTo>
                    <a:pt x="31" y="23"/>
                    <a:pt x="30" y="23"/>
                    <a:pt x="30" y="23"/>
                  </a:cubicBezTo>
                  <a:cubicBezTo>
                    <a:pt x="29" y="23"/>
                    <a:pt x="29" y="23"/>
                    <a:pt x="29" y="23"/>
                  </a:cubicBezTo>
                  <a:cubicBezTo>
                    <a:pt x="29" y="24"/>
                    <a:pt x="28" y="23"/>
                    <a:pt x="28" y="23"/>
                  </a:cubicBezTo>
                  <a:cubicBezTo>
                    <a:pt x="26" y="19"/>
                    <a:pt x="26" y="19"/>
                    <a:pt x="26" y="19"/>
                  </a:cubicBezTo>
                  <a:cubicBezTo>
                    <a:pt x="26" y="19"/>
                    <a:pt x="26" y="19"/>
                    <a:pt x="27" y="19"/>
                  </a:cubicBezTo>
                  <a:cubicBezTo>
                    <a:pt x="28" y="18"/>
                    <a:pt x="28" y="18"/>
                    <a:pt x="28" y="18"/>
                  </a:cubicBezTo>
                  <a:cubicBezTo>
                    <a:pt x="28" y="18"/>
                    <a:pt x="28" y="18"/>
                    <a:pt x="28" y="17"/>
                  </a:cubicBezTo>
                  <a:cubicBezTo>
                    <a:pt x="24" y="8"/>
                    <a:pt x="24" y="8"/>
                    <a:pt x="24" y="8"/>
                  </a:cubicBezTo>
                  <a:cubicBezTo>
                    <a:pt x="23" y="8"/>
                    <a:pt x="23" y="8"/>
                    <a:pt x="23" y="8"/>
                  </a:cubicBezTo>
                  <a:cubicBezTo>
                    <a:pt x="22" y="8"/>
                    <a:pt x="22" y="8"/>
                    <a:pt x="22" y="8"/>
                  </a:cubicBezTo>
                  <a:cubicBezTo>
                    <a:pt x="21" y="8"/>
                    <a:pt x="21" y="8"/>
                    <a:pt x="21" y="8"/>
                  </a:cubicBezTo>
                  <a:cubicBezTo>
                    <a:pt x="19" y="4"/>
                    <a:pt x="19" y="4"/>
                    <a:pt x="19" y="4"/>
                  </a:cubicBezTo>
                  <a:cubicBezTo>
                    <a:pt x="19" y="4"/>
                    <a:pt x="19" y="4"/>
                    <a:pt x="19" y="3"/>
                  </a:cubicBezTo>
                  <a:cubicBezTo>
                    <a:pt x="20" y="3"/>
                    <a:pt x="20" y="3"/>
                    <a:pt x="20" y="3"/>
                  </a:cubicBezTo>
                  <a:cubicBezTo>
                    <a:pt x="21" y="3"/>
                    <a:pt x="21" y="2"/>
                    <a:pt x="21" y="2"/>
                  </a:cubicBezTo>
                  <a:cubicBezTo>
                    <a:pt x="20" y="0"/>
                    <a:pt x="20" y="0"/>
                    <a:pt x="20" y="0"/>
                  </a:cubicBezTo>
                  <a:cubicBezTo>
                    <a:pt x="20" y="0"/>
                    <a:pt x="19" y="0"/>
                    <a:pt x="19" y="0"/>
                  </a:cubicBezTo>
                  <a:cubicBezTo>
                    <a:pt x="11" y="4"/>
                    <a:pt x="11" y="4"/>
                    <a:pt x="11" y="4"/>
                  </a:cubicBezTo>
                  <a:cubicBezTo>
                    <a:pt x="11" y="4"/>
                    <a:pt x="11" y="4"/>
                    <a:pt x="11" y="5"/>
                  </a:cubicBezTo>
                  <a:cubicBezTo>
                    <a:pt x="12" y="6"/>
                    <a:pt x="12" y="6"/>
                    <a:pt x="12" y="6"/>
                  </a:cubicBezTo>
                  <a:cubicBezTo>
                    <a:pt x="12" y="7"/>
                    <a:pt x="12" y="7"/>
                    <a:pt x="13" y="7"/>
                  </a:cubicBezTo>
                  <a:cubicBezTo>
                    <a:pt x="14" y="6"/>
                    <a:pt x="14" y="6"/>
                    <a:pt x="14" y="6"/>
                  </a:cubicBezTo>
                  <a:cubicBezTo>
                    <a:pt x="14" y="6"/>
                    <a:pt x="14" y="6"/>
                    <a:pt x="14" y="7"/>
                  </a:cubicBezTo>
                  <a:cubicBezTo>
                    <a:pt x="16" y="10"/>
                    <a:pt x="16" y="10"/>
                    <a:pt x="16" y="10"/>
                  </a:cubicBezTo>
                  <a:cubicBezTo>
                    <a:pt x="16" y="11"/>
                    <a:pt x="16" y="11"/>
                    <a:pt x="16" y="11"/>
                  </a:cubicBezTo>
                  <a:cubicBezTo>
                    <a:pt x="15" y="12"/>
                    <a:pt x="15" y="12"/>
                    <a:pt x="15" y="12"/>
                  </a:cubicBezTo>
                  <a:cubicBezTo>
                    <a:pt x="15" y="12"/>
                    <a:pt x="14" y="12"/>
                    <a:pt x="15" y="12"/>
                  </a:cubicBezTo>
                  <a:cubicBezTo>
                    <a:pt x="15" y="14"/>
                    <a:pt x="15" y="14"/>
                    <a:pt x="15" y="14"/>
                  </a:cubicBezTo>
                  <a:cubicBezTo>
                    <a:pt x="12" y="15"/>
                    <a:pt x="9" y="17"/>
                    <a:pt x="6" y="19"/>
                  </a:cubicBezTo>
                  <a:cubicBezTo>
                    <a:pt x="2" y="23"/>
                    <a:pt x="0" y="28"/>
                    <a:pt x="0" y="33"/>
                  </a:cubicBezTo>
                  <a:cubicBezTo>
                    <a:pt x="0" y="38"/>
                    <a:pt x="2" y="43"/>
                    <a:pt x="6" y="47"/>
                  </a:cubicBezTo>
                  <a:cubicBezTo>
                    <a:pt x="9" y="50"/>
                    <a:pt x="12" y="51"/>
                    <a:pt x="15" y="52"/>
                  </a:cubicBezTo>
                  <a:cubicBezTo>
                    <a:pt x="15" y="55"/>
                    <a:pt x="15" y="55"/>
                    <a:pt x="15" y="55"/>
                  </a:cubicBezTo>
                  <a:cubicBezTo>
                    <a:pt x="8" y="55"/>
                    <a:pt x="8" y="55"/>
                    <a:pt x="8" y="55"/>
                  </a:cubicBezTo>
                  <a:cubicBezTo>
                    <a:pt x="8" y="61"/>
                    <a:pt x="8" y="61"/>
                    <a:pt x="8" y="61"/>
                  </a:cubicBezTo>
                  <a:cubicBezTo>
                    <a:pt x="32" y="61"/>
                    <a:pt x="32" y="61"/>
                    <a:pt x="32" y="61"/>
                  </a:cubicBezTo>
                  <a:cubicBezTo>
                    <a:pt x="32" y="55"/>
                    <a:pt x="32" y="55"/>
                    <a:pt x="32" y="55"/>
                  </a:cubicBezTo>
                  <a:cubicBezTo>
                    <a:pt x="25" y="55"/>
                    <a:pt x="25" y="55"/>
                    <a:pt x="25" y="55"/>
                  </a:cubicBezTo>
                  <a:cubicBezTo>
                    <a:pt x="25" y="52"/>
                    <a:pt x="25" y="52"/>
                    <a:pt x="25" y="52"/>
                  </a:cubicBezTo>
                  <a:cubicBezTo>
                    <a:pt x="28" y="51"/>
                    <a:pt x="31" y="50"/>
                    <a:pt x="34" y="47"/>
                  </a:cubicBezTo>
                  <a:cubicBezTo>
                    <a:pt x="34" y="47"/>
                    <a:pt x="34" y="46"/>
                    <a:pt x="35" y="45"/>
                  </a:cubicBezTo>
                  <a:cubicBezTo>
                    <a:pt x="45" y="45"/>
                    <a:pt x="45" y="45"/>
                    <a:pt x="45" y="45"/>
                  </a:cubicBezTo>
                  <a:cubicBezTo>
                    <a:pt x="45" y="45"/>
                    <a:pt x="45" y="45"/>
                    <a:pt x="45" y="44"/>
                  </a:cubicBezTo>
                  <a:cubicBezTo>
                    <a:pt x="45" y="41"/>
                    <a:pt x="45" y="41"/>
                    <a:pt x="45" y="41"/>
                  </a:cubicBezTo>
                  <a:cubicBezTo>
                    <a:pt x="45" y="41"/>
                    <a:pt x="45" y="41"/>
                    <a:pt x="45"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28" name="Freeform 86">
              <a:extLst>
                <a:ext uri="{FF2B5EF4-FFF2-40B4-BE49-F238E27FC236}">
                  <a16:creationId xmlns:a16="http://schemas.microsoft.com/office/drawing/2014/main" id="{55A2FF67-BB9A-587C-369A-5F0BE2B8F62A}"/>
                </a:ext>
              </a:extLst>
            </p:cNvPr>
            <p:cNvSpPr>
              <a:spLocks/>
            </p:cNvSpPr>
            <p:nvPr/>
          </p:nvSpPr>
          <p:spPr bwMode="auto">
            <a:xfrm>
              <a:off x="1547810" y="3300069"/>
              <a:ext cx="38307" cy="17877"/>
            </a:xfrm>
            <a:custGeom>
              <a:avLst/>
              <a:gdLst>
                <a:gd name="T0" fmla="*/ 6 w 6"/>
                <a:gd name="T1" fmla="*/ 0 h 3"/>
                <a:gd name="T2" fmla="*/ 3 w 6"/>
                <a:gd name="T3" fmla="*/ 1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cubicBezTo>
                    <a:pt x="6" y="0"/>
                    <a:pt x="4" y="0"/>
                    <a:pt x="3" y="1"/>
                  </a:cubicBezTo>
                  <a:cubicBezTo>
                    <a:pt x="1" y="1"/>
                    <a:pt x="0" y="3"/>
                    <a:pt x="0" y="3"/>
                  </a:cubicBez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29" name="Freeform 87">
              <a:extLst>
                <a:ext uri="{FF2B5EF4-FFF2-40B4-BE49-F238E27FC236}">
                  <a16:creationId xmlns:a16="http://schemas.microsoft.com/office/drawing/2014/main" id="{7B9C2981-9DD2-2F13-F261-50C9AD8DE7B2}"/>
                </a:ext>
              </a:extLst>
            </p:cNvPr>
            <p:cNvSpPr>
              <a:spLocks/>
            </p:cNvSpPr>
            <p:nvPr/>
          </p:nvSpPr>
          <p:spPr bwMode="auto">
            <a:xfrm>
              <a:off x="1626976" y="3463508"/>
              <a:ext cx="35752" cy="17877"/>
            </a:xfrm>
            <a:custGeom>
              <a:avLst/>
              <a:gdLst>
                <a:gd name="T0" fmla="*/ 3 w 6"/>
                <a:gd name="T1" fmla="*/ 2 h 3"/>
                <a:gd name="T2" fmla="*/ 5 w 6"/>
                <a:gd name="T3" fmla="*/ 0 h 3"/>
                <a:gd name="T4" fmla="*/ 0 w 6"/>
                <a:gd name="T5" fmla="*/ 2 h 3"/>
                <a:gd name="T6" fmla="*/ 3 w 6"/>
                <a:gd name="T7" fmla="*/ 2 h 3"/>
              </a:gdLst>
              <a:ahLst/>
              <a:cxnLst>
                <a:cxn ang="0">
                  <a:pos x="T0" y="T1"/>
                </a:cxn>
                <a:cxn ang="0">
                  <a:pos x="T2" y="T3"/>
                </a:cxn>
                <a:cxn ang="0">
                  <a:pos x="T4" y="T5"/>
                </a:cxn>
                <a:cxn ang="0">
                  <a:pos x="T6" y="T7"/>
                </a:cxn>
              </a:cxnLst>
              <a:rect l="0" t="0" r="r" b="b"/>
              <a:pathLst>
                <a:path w="6" h="3">
                  <a:moveTo>
                    <a:pt x="3" y="2"/>
                  </a:moveTo>
                  <a:cubicBezTo>
                    <a:pt x="5" y="1"/>
                    <a:pt x="6" y="0"/>
                    <a:pt x="5" y="0"/>
                  </a:cubicBezTo>
                  <a:cubicBezTo>
                    <a:pt x="0" y="2"/>
                    <a:pt x="0" y="2"/>
                    <a:pt x="0" y="2"/>
                  </a:cubicBezTo>
                  <a:cubicBezTo>
                    <a:pt x="0" y="3"/>
                    <a:pt x="1" y="3"/>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sp>
        <p:nvSpPr>
          <p:cNvPr id="2" name="TextBox 1">
            <a:extLst>
              <a:ext uri="{FF2B5EF4-FFF2-40B4-BE49-F238E27FC236}">
                <a16:creationId xmlns:a16="http://schemas.microsoft.com/office/drawing/2014/main" id="{4F93BA43-79AD-9472-C215-C576E2F3A7EE}"/>
              </a:ext>
            </a:extLst>
          </p:cNvPr>
          <p:cNvSpPr txBox="1"/>
          <p:nvPr/>
        </p:nvSpPr>
        <p:spPr>
          <a:xfrm>
            <a:off x="3568455" y="5435358"/>
            <a:ext cx="12573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Osi + CTx</a:t>
            </a:r>
            <a:br>
              <a:rPr kumimoji="0" lang="en-GB"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br>
            <a:r>
              <a:rPr kumimoji="0" lang="en-GB"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(n=121)</a:t>
            </a:r>
            <a:endParaRPr kumimoji="0" lang="en-US"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endParaRPr>
          </a:p>
        </p:txBody>
      </p:sp>
      <p:sp>
        <p:nvSpPr>
          <p:cNvPr id="3" name="TextBox 2">
            <a:extLst>
              <a:ext uri="{FF2B5EF4-FFF2-40B4-BE49-F238E27FC236}">
                <a16:creationId xmlns:a16="http://schemas.microsoft.com/office/drawing/2014/main" id="{94F107BF-7BE1-2558-DC01-ADDD3B23D0F0}"/>
              </a:ext>
            </a:extLst>
          </p:cNvPr>
          <p:cNvSpPr txBox="1"/>
          <p:nvPr/>
        </p:nvSpPr>
        <p:spPr>
          <a:xfrm>
            <a:off x="5791237" y="5435358"/>
            <a:ext cx="12573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rPr>
              <a:t>Osi mono</a:t>
            </a:r>
            <a:br>
              <a:rPr kumimoji="0" lang="en-GB" sz="1400" b="0"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rPr>
            </a:br>
            <a:r>
              <a:rPr kumimoji="0" lang="en-GB" sz="1400" b="0"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rPr>
              <a:t>(n=117)</a:t>
            </a:r>
            <a:endParaRPr kumimoji="0" lang="en-US" sz="1400" b="0"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endParaRPr>
          </a:p>
        </p:txBody>
      </p:sp>
      <p:sp>
        <p:nvSpPr>
          <p:cNvPr id="4" name="TextBox 3">
            <a:extLst>
              <a:ext uri="{FF2B5EF4-FFF2-40B4-BE49-F238E27FC236}">
                <a16:creationId xmlns:a16="http://schemas.microsoft.com/office/drawing/2014/main" id="{960F3579-19D8-68F3-FDA2-4C7A3EE03F25}"/>
              </a:ext>
            </a:extLst>
          </p:cNvPr>
          <p:cNvSpPr txBox="1"/>
          <p:nvPr/>
        </p:nvSpPr>
        <p:spPr>
          <a:xfrm>
            <a:off x="8126446" y="5435358"/>
            <a:ext cx="12573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C32B42"/>
                </a:solidFill>
                <a:effectLst/>
                <a:uLnTx/>
                <a:uFillTx/>
                <a:latin typeface="Calibri" panose="020F0502020204030204" pitchFamily="34" charset="0"/>
                <a:ea typeface="MS PGothic" charset="0"/>
                <a:cs typeface="Calibri" panose="020F0502020204030204" pitchFamily="34" charset="0"/>
              </a:rPr>
              <a:t>PBO + CTx</a:t>
            </a:r>
            <a:br>
              <a:rPr kumimoji="0" lang="en-GB" sz="1400" b="0" i="0" u="none" strike="noStrike" kern="1200" cap="none" spc="0" normalizeH="0" baseline="0" noProof="0" dirty="0">
                <a:ln>
                  <a:noFill/>
                </a:ln>
                <a:solidFill>
                  <a:srgbClr val="C32B42"/>
                </a:solidFill>
                <a:effectLst/>
                <a:uLnTx/>
                <a:uFillTx/>
                <a:latin typeface="Calibri" panose="020F0502020204030204" pitchFamily="34" charset="0"/>
                <a:ea typeface="MS PGothic" charset="0"/>
                <a:cs typeface="Calibri" panose="020F0502020204030204" pitchFamily="34" charset="0"/>
              </a:rPr>
            </a:br>
            <a:r>
              <a:rPr kumimoji="0" lang="en-GB" sz="1400" b="0" i="0" u="none" strike="noStrike" kern="1200" cap="none" spc="0" normalizeH="0" baseline="0" noProof="0" dirty="0">
                <a:ln>
                  <a:noFill/>
                </a:ln>
                <a:solidFill>
                  <a:srgbClr val="C32B42"/>
                </a:solidFill>
                <a:effectLst/>
                <a:uLnTx/>
                <a:uFillTx/>
                <a:latin typeface="Calibri" panose="020F0502020204030204" pitchFamily="34" charset="0"/>
                <a:ea typeface="MS PGothic" charset="0"/>
                <a:cs typeface="Calibri" panose="020F0502020204030204" pitchFamily="34" charset="0"/>
              </a:rPr>
              <a:t>(n=120)</a:t>
            </a:r>
            <a:endParaRPr kumimoji="0" lang="en-US" sz="1400" b="0" i="0" u="none" strike="noStrike" kern="1200" cap="none" spc="0" normalizeH="0" baseline="0" noProof="0" dirty="0">
              <a:ln>
                <a:noFill/>
              </a:ln>
              <a:solidFill>
                <a:srgbClr val="C32B42"/>
              </a:solidFill>
              <a:effectLst/>
              <a:uLnTx/>
              <a:uFillTx/>
              <a:latin typeface="Calibri" panose="020F0502020204030204" pitchFamily="34" charset="0"/>
              <a:ea typeface="MS PGothic" charset="0"/>
              <a:cs typeface="Calibri" panose="020F0502020204030204" pitchFamily="34" charset="0"/>
            </a:endParaRPr>
          </a:p>
        </p:txBody>
      </p:sp>
      <p:sp>
        <p:nvSpPr>
          <p:cNvPr id="5" name="Title 1">
            <a:extLst>
              <a:ext uri="{FF2B5EF4-FFF2-40B4-BE49-F238E27FC236}">
                <a16:creationId xmlns:a16="http://schemas.microsoft.com/office/drawing/2014/main" id="{74081A4F-E04B-5581-24C2-D47F7969F90A}"/>
              </a:ext>
            </a:extLst>
          </p:cNvPr>
          <p:cNvSpPr txBox="1">
            <a:spLocks/>
          </p:cNvSpPr>
          <p:nvPr/>
        </p:nvSpPr>
        <p:spPr>
          <a:xfrm>
            <a:off x="776374" y="175731"/>
            <a:ext cx="10972800" cy="8361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F6C"/>
                </a:solidFill>
                <a:effectLst/>
                <a:uLnTx/>
                <a:uFillTx/>
                <a:latin typeface="Calibri" panose="020F0502020204030204" pitchFamily="34" charset="0"/>
                <a:ea typeface="+mj-ea"/>
                <a:cs typeface="Calibri" panose="020F0502020204030204" pitchFamily="34" charset="0"/>
              </a:rPr>
              <a:t>MPR</a:t>
            </a:r>
          </a:p>
        </p:txBody>
      </p:sp>
      <p:sp>
        <p:nvSpPr>
          <p:cNvPr id="6" name="Text Placeholder 16">
            <a:extLst>
              <a:ext uri="{FF2B5EF4-FFF2-40B4-BE49-F238E27FC236}">
                <a16:creationId xmlns:a16="http://schemas.microsoft.com/office/drawing/2014/main" id="{ADF343D4-B190-A582-D951-74F42B79441C}"/>
              </a:ext>
            </a:extLst>
          </p:cNvPr>
          <p:cNvSpPr txBox="1">
            <a:spLocks/>
          </p:cNvSpPr>
          <p:nvPr/>
        </p:nvSpPr>
        <p:spPr>
          <a:xfrm>
            <a:off x="3169444" y="6257382"/>
            <a:ext cx="5853112" cy="280987"/>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b="0" kern="1200">
                <a:solidFill>
                  <a:schemeClr val="tx1"/>
                </a:solidFill>
                <a:latin typeface="+mn-lt"/>
                <a:ea typeface="+mn-ea"/>
                <a:cs typeface="+mn-cs"/>
              </a:defRPr>
            </a:lvl1pPr>
            <a:lvl2pPr marL="171450" indent="-17145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a:solidFill>
                  <a:schemeClr val="tx1"/>
                </a:solidFill>
                <a:latin typeface="+mn-lt"/>
                <a:ea typeface="+mn-ea"/>
                <a:cs typeface="+mn-cs"/>
              </a:defRPr>
            </a:lvl2pPr>
            <a:lvl3pPr marL="399600" indent="-172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200" kern="1200">
                <a:solidFill>
                  <a:schemeClr val="tx1"/>
                </a:solidFill>
                <a:latin typeface="+mn-lt"/>
                <a:ea typeface="+mn-ea"/>
                <a:cs typeface="+mn-cs"/>
              </a:defRPr>
            </a:lvl3pPr>
            <a:lvl4pPr marL="630000" indent="-172800" algn="l" defTabSz="914400" rtl="0" eaLnBrk="1" latinLnBrk="0" hangingPunct="1">
              <a:lnSpc>
                <a:spcPct val="100000"/>
              </a:lnSpc>
              <a:spcBef>
                <a:spcPts val="0"/>
              </a:spcBef>
              <a:spcAft>
                <a:spcPts val="600"/>
              </a:spcAft>
              <a:buClr>
                <a:schemeClr val="accent3"/>
              </a:buClr>
              <a:buFont typeface="Calibri" panose="020F0502020204030204" pitchFamily="34" charset="0"/>
              <a:buChar char="‐"/>
              <a:defRPr sz="1200" kern="1200">
                <a:solidFill>
                  <a:schemeClr val="tx1"/>
                </a:solidFill>
                <a:latin typeface="+mn-lt"/>
                <a:ea typeface="+mn-ea"/>
                <a:cs typeface="+mn-cs"/>
              </a:defRPr>
            </a:lvl4pPr>
            <a:lvl5pPr marL="856800" indent="-172800" algn="l" defTabSz="914400" rtl="0" eaLnBrk="1" latinLnBrk="0" hangingPunct="1">
              <a:lnSpc>
                <a:spcPct val="100000"/>
              </a:lnSpc>
              <a:spcBef>
                <a:spcPts val="0"/>
              </a:spcBef>
              <a:spcAft>
                <a:spcPts val="600"/>
              </a:spcAft>
              <a:buClr>
                <a:schemeClr val="accent3"/>
              </a:buClr>
              <a:buFont typeface="Calibri" panose="020F0502020204030204" pitchFamily="34" charset="0"/>
              <a:buChar char="‐"/>
              <a:defRPr sz="12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3"/>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068D9D"/>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Chaft J et al, ASCO 2025.</a:t>
            </a:r>
          </a:p>
        </p:txBody>
      </p:sp>
    </p:spTree>
    <p:extLst>
      <p:ext uri="{BB962C8B-B14F-4D97-AF65-F5344CB8AC3E}">
        <p14:creationId xmlns:p14="http://schemas.microsoft.com/office/powerpoint/2010/main" val="32914362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698BA-7186-96A2-229F-A7553239789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ADBF6E3-73DE-0209-A17A-C3348E2638F5}"/>
              </a:ext>
            </a:extLst>
          </p:cNvPr>
          <p:cNvSpPr/>
          <p:nvPr/>
        </p:nvSpPr>
        <p:spPr bwMode="auto">
          <a:xfrm>
            <a:off x="623392" y="3356992"/>
            <a:ext cx="11449272"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B457A86-8AE9-9120-6F64-CFA4F8834BCB}"/>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D0575250-8C69-3E23-C521-988559444418}"/>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2: </a:t>
            </a:r>
            <a:r>
              <a:rPr lang="en-US" sz="2400" dirty="0">
                <a:solidFill>
                  <a:schemeClr val="tx1"/>
                </a:solidFill>
                <a:latin typeface="Calibri" panose="020F0502020204030204" pitchFamily="34" charset="0"/>
                <a:cs typeface="Calibri" panose="020F0502020204030204" pitchFamily="34" charset="0"/>
              </a:rPr>
              <a:t>Localized disease</a:t>
            </a:r>
          </a:p>
          <a:p>
            <a:pPr>
              <a:spcBef>
                <a:spcPts val="0"/>
              </a:spcBef>
              <a:spcAft>
                <a:spcPts val="400"/>
              </a:spcAft>
            </a:pPr>
            <a:r>
              <a:rPr lang="en-US" sz="2400" b="0" dirty="0">
                <a:solidFill>
                  <a:schemeClr val="tx1"/>
                </a:solidFill>
              </a:rPr>
              <a:t>Adjuvant osimertinib (ADAURA trial): ctDNA — 3 years duration?</a:t>
            </a:r>
          </a:p>
          <a:p>
            <a:pPr>
              <a:spcBef>
                <a:spcPts val="0"/>
              </a:spcBef>
              <a:spcAft>
                <a:spcPts val="400"/>
              </a:spcAft>
            </a:pPr>
            <a:r>
              <a:rPr lang="en-US" sz="2400" b="0" dirty="0">
                <a:solidFill>
                  <a:schemeClr val="tx1"/>
                </a:solidFill>
              </a:rPr>
              <a:t>NeoADAURA trial: Neoadjuvant osimertinib — with chemotherapy </a:t>
            </a:r>
          </a:p>
          <a:p>
            <a:pPr lvl="1">
              <a:spcBef>
                <a:spcPts val="0"/>
              </a:spcBef>
              <a:spcAft>
                <a:spcPts val="400"/>
              </a:spcAft>
            </a:pPr>
            <a:r>
              <a:rPr lang="en-US" sz="1800" b="0" dirty="0"/>
              <a:t>	</a:t>
            </a:r>
            <a:r>
              <a:rPr lang="en-US" sz="2400" b="0" dirty="0"/>
              <a:t>Current role: N2+, Stage IIIA?</a:t>
            </a:r>
          </a:p>
          <a:p>
            <a:pPr>
              <a:spcBef>
                <a:spcPts val="0"/>
              </a:spcBef>
              <a:spcAft>
                <a:spcPts val="400"/>
              </a:spcAft>
            </a:pPr>
            <a:endParaRPr lang="en-US" sz="2400" b="0" dirty="0"/>
          </a:p>
          <a:p>
            <a:pPr>
              <a:spcBef>
                <a:spcPts val="0"/>
              </a:spcBef>
              <a:spcAft>
                <a:spcPts val="400"/>
              </a:spcAft>
            </a:pPr>
            <a:r>
              <a:rPr lang="en-US" sz="2400" b="0" dirty="0">
                <a:solidFill>
                  <a:schemeClr val="bg1"/>
                </a:solidFill>
              </a:rPr>
              <a:t>Surgically unresectable disease — chemotherapy, radiation therapy</a:t>
            </a:r>
          </a:p>
          <a:p>
            <a:pPr lvl="1">
              <a:spcBef>
                <a:spcPts val="0"/>
              </a:spcBef>
              <a:spcAft>
                <a:spcPts val="400"/>
              </a:spcAft>
            </a:pPr>
            <a:r>
              <a:rPr lang="en-US" sz="2400" b="0" dirty="0"/>
              <a:t>LAURA trial </a:t>
            </a:r>
          </a:p>
          <a:p>
            <a:pPr lvl="2">
              <a:spcBef>
                <a:spcPts val="0"/>
              </a:spcBef>
              <a:spcAft>
                <a:spcPts val="400"/>
              </a:spcAft>
            </a:pPr>
            <a:r>
              <a:rPr lang="en-US" b="0" dirty="0"/>
              <a:t>Indefinite osimertinib: survival results</a:t>
            </a:r>
          </a:p>
          <a:p>
            <a:pPr lvl="2">
              <a:spcBef>
                <a:spcPts val="0"/>
              </a:spcBef>
              <a:spcAft>
                <a:spcPts val="400"/>
              </a:spcAft>
            </a:pPr>
            <a:r>
              <a:rPr lang="en-US" b="0" dirty="0"/>
              <a:t>MRD findings (current role?)</a:t>
            </a:r>
          </a:p>
          <a:p>
            <a:pPr lvl="1">
              <a:spcBef>
                <a:spcPts val="0"/>
              </a:spcBef>
              <a:spcAft>
                <a:spcPts val="400"/>
              </a:spcAft>
            </a:pPr>
            <a:r>
              <a:rPr lang="en-US" sz="2400" b="0" dirty="0"/>
              <a:t>NEOLA trial: osimertinib before and after chemoradiation</a:t>
            </a:r>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4322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494046-90D8-929A-B0D0-4ADBB003332A}"/>
              </a:ext>
            </a:extLst>
          </p:cNvPr>
          <p:cNvSpPr>
            <a:spLocks noGrp="1"/>
          </p:cNvSpPr>
          <p:nvPr>
            <p:ph type="title"/>
          </p:nvPr>
        </p:nvSpPr>
        <p:spPr>
          <a:xfrm>
            <a:off x="838200" y="83548"/>
            <a:ext cx="10515600" cy="1325563"/>
          </a:xfrm>
        </p:spPr>
        <p:txBody>
          <a:bodyPr vert="horz" lIns="91440" tIns="45720" rIns="91440" bIns="45720" rtlCol="0" anchor="ctr">
            <a:normAutofit/>
          </a:bodyPr>
          <a:lstStyle/>
          <a:p>
            <a:r>
              <a:rPr lang="en-US" b="1" kern="1200" dirty="0">
                <a:latin typeface="Georgia" panose="02040502050405020303" pitchFamily="18" charset="0"/>
                <a:ea typeface="+mj-ea"/>
                <a:cs typeface="+mj-cs"/>
              </a:rPr>
              <a:t>LAURA: updated overall survival results</a:t>
            </a:r>
          </a:p>
        </p:txBody>
      </p:sp>
      <p:pic>
        <p:nvPicPr>
          <p:cNvPr id="4" name="Picture 3">
            <a:extLst>
              <a:ext uri="{FF2B5EF4-FFF2-40B4-BE49-F238E27FC236}">
                <a16:creationId xmlns:a16="http://schemas.microsoft.com/office/drawing/2014/main" id="{49B5B105-C504-5C06-52BD-B18BF3F76AD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05911" y="1255923"/>
            <a:ext cx="9980178" cy="4563186"/>
          </a:xfrm>
          <a:prstGeom prst="rect">
            <a:avLst/>
          </a:prstGeom>
          <a:noFill/>
          <a:ln>
            <a:solidFill>
              <a:schemeClr val="accent2"/>
            </a:solidFill>
          </a:ln>
        </p:spPr>
      </p:pic>
      <p:sp>
        <p:nvSpPr>
          <p:cNvPr id="2" name="TextBox 1">
            <a:extLst>
              <a:ext uri="{FF2B5EF4-FFF2-40B4-BE49-F238E27FC236}">
                <a16:creationId xmlns:a16="http://schemas.microsoft.com/office/drawing/2014/main" id="{4EDE3254-EF84-CFB5-A0FA-DA90550EF9CE}"/>
              </a:ext>
            </a:extLst>
          </p:cNvPr>
          <p:cNvSpPr txBox="1"/>
          <p:nvPr/>
        </p:nvSpPr>
        <p:spPr>
          <a:xfrm>
            <a:off x="3324404" y="6271847"/>
            <a:ext cx="5852160" cy="281354"/>
          </a:xfrm>
          <a:prstGeom prst="rect">
            <a:avLst/>
          </a:prstGeom>
        </p:spPr>
        <p:txBody>
          <a:bodyPr vert="horz" lIns="0" tIns="0" rIns="0" bIns="0" rtlCol="0" anchor="b" anchorCtr="0">
            <a:normAutofit/>
          </a:bodyPr>
          <a:lstStyle/>
          <a:p>
            <a:pPr marL="0" marR="0" lvl="0" indent="0" algn="l" defTabSz="914400" rtl="0" eaLnBrk="1" fontAlgn="auto" latinLnBrk="0" hangingPunct="1">
              <a:lnSpc>
                <a:spcPct val="100000"/>
              </a:lnSpc>
              <a:spcBef>
                <a:spcPts val="0"/>
              </a:spcBef>
              <a:spcAft>
                <a:spcPts val="600"/>
              </a:spcAft>
              <a:buClr>
                <a:srgbClr val="8ED485"/>
              </a:buClr>
              <a:buSzTx/>
              <a:buFontTx/>
              <a:buNone/>
              <a:tabLst/>
              <a:defRPr/>
            </a:pPr>
            <a:r>
              <a:rPr kumimoji="0" lang="en-US" sz="1200" b="0" i="0" u="none" strike="noStrike" kern="1200" cap="none" spc="0" normalizeH="0" baseline="0" noProof="0" dirty="0">
                <a:ln>
                  <a:noFill/>
                </a:ln>
                <a:solidFill>
                  <a:srgbClr val="002557"/>
                </a:solidFill>
                <a:effectLst/>
                <a:uLnTx/>
                <a:uFillTx/>
                <a:latin typeface="Century Gothic" panose="020F0302020204030204"/>
                <a:ea typeface="MS PGothic" charset="0"/>
                <a:cs typeface="+mn-cs"/>
              </a:rPr>
              <a:t>Ramalingam S et al, ELCC 2025.</a:t>
            </a:r>
          </a:p>
        </p:txBody>
      </p:sp>
      <p:sp>
        <p:nvSpPr>
          <p:cNvPr id="3" name="Slide Number Placeholder 2" hidden="1">
            <a:extLst>
              <a:ext uri="{FF2B5EF4-FFF2-40B4-BE49-F238E27FC236}">
                <a16:creationId xmlns:a16="http://schemas.microsoft.com/office/drawing/2014/main" id="{69C5CC47-1C3E-8E6A-BCE2-382A9908181B}"/>
              </a:ext>
            </a:extLst>
          </p:cNvPr>
          <p:cNvSpPr>
            <a:spLocks noGrp="1"/>
          </p:cNvSpPr>
          <p:nvPr>
            <p:ph type="sldNum" sz="quarter" idx="4294967295"/>
          </p:nvPr>
        </p:nvSpPr>
        <p:spPr>
          <a:xfrm>
            <a:off x="11825288" y="6483350"/>
            <a:ext cx="366712" cy="30797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7CDA862-96DC-4F2E-B8EE-450732EFABAA}" type="slidenum">
              <a:rPr kumimoji="0" lang="en-GB" sz="1800" b="0" i="0" u="none" strike="noStrike" kern="1200" cap="none" spc="0" normalizeH="0" baseline="0" noProof="0" smtClean="0">
                <a:ln>
                  <a:noFill/>
                </a:ln>
                <a:solidFill>
                  <a:srgbClr val="000000"/>
                </a:solidFill>
                <a:effectLst/>
                <a:uLnTx/>
                <a:uFillTx/>
                <a:latin typeface="Century Gothic" panose="020F0302020204030204"/>
                <a:ea typeface="MS PGothic" charset="0"/>
                <a:cs typeface="+mn-cs"/>
              </a:rPr>
              <a:pPr marL="0" marR="0" lvl="0" indent="0" algn="l" defTabSz="914400" rtl="0" eaLnBrk="1" fontAlgn="auto" latinLnBrk="0" hangingPunct="1">
                <a:lnSpc>
                  <a:spcPct val="100000"/>
                </a:lnSpc>
                <a:spcBef>
                  <a:spcPts val="0"/>
                </a:spcBef>
                <a:spcAft>
                  <a:spcPts val="600"/>
                </a:spcAft>
                <a:buClrTx/>
                <a:buSzTx/>
                <a:buFontTx/>
                <a:buNone/>
                <a:tabLst/>
                <a:defRPr/>
              </a:pPr>
              <a:t>54</a:t>
            </a:fld>
            <a:endParaRPr kumimoji="0" lang="en-GB" sz="1800" b="0" i="0" u="none" strike="noStrike" kern="1200" cap="none" spc="0" normalizeH="0" baseline="0" noProof="0">
              <a:ln>
                <a:noFill/>
              </a:ln>
              <a:solidFill>
                <a:srgbClr val="000000"/>
              </a:solidFill>
              <a:effectLst/>
              <a:uLnTx/>
              <a:uFillTx/>
              <a:latin typeface="Century Gothic" panose="020F0302020204030204"/>
              <a:ea typeface="MS PGothic" charset="0"/>
              <a:cs typeface="+mn-cs"/>
            </a:endParaRPr>
          </a:p>
        </p:txBody>
      </p:sp>
    </p:spTree>
    <p:extLst>
      <p:ext uri="{BB962C8B-B14F-4D97-AF65-F5344CB8AC3E}">
        <p14:creationId xmlns:p14="http://schemas.microsoft.com/office/powerpoint/2010/main" val="13645326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8620CF-EB28-75CD-97FA-E590063EC9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21349" y="317912"/>
            <a:ext cx="11349302" cy="5521027"/>
          </a:xfrm>
          <a:prstGeom prst="rect">
            <a:avLst/>
          </a:prstGeom>
          <a:ln>
            <a:solidFill>
              <a:schemeClr val="accent2"/>
            </a:solidFill>
          </a:ln>
        </p:spPr>
      </p:pic>
      <p:sp>
        <p:nvSpPr>
          <p:cNvPr id="2" name="TextBox 1">
            <a:extLst>
              <a:ext uri="{FF2B5EF4-FFF2-40B4-BE49-F238E27FC236}">
                <a16:creationId xmlns:a16="http://schemas.microsoft.com/office/drawing/2014/main" id="{C26975A9-61A9-4053-9539-324D22254F3A}"/>
              </a:ext>
            </a:extLst>
          </p:cNvPr>
          <p:cNvSpPr txBox="1"/>
          <p:nvPr/>
        </p:nvSpPr>
        <p:spPr>
          <a:xfrm>
            <a:off x="6875450" y="6107634"/>
            <a:ext cx="213173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68D9D"/>
              </a:buClr>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Ramalingam S et al, ELCC 2025.</a:t>
            </a:r>
          </a:p>
        </p:txBody>
      </p:sp>
    </p:spTree>
    <p:extLst>
      <p:ext uri="{BB962C8B-B14F-4D97-AF65-F5344CB8AC3E}">
        <p14:creationId xmlns:p14="http://schemas.microsoft.com/office/powerpoint/2010/main" val="7313484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2007-350A-8880-4F5F-90649CE94075}"/>
              </a:ext>
            </a:extLst>
          </p:cNvPr>
          <p:cNvSpPr>
            <a:spLocks noGrp="1"/>
          </p:cNvSpPr>
          <p:nvPr>
            <p:ph type="title" idx="4294967295"/>
          </p:nvPr>
        </p:nvSpPr>
        <p:spPr>
          <a:xfrm>
            <a:off x="0" y="365126"/>
            <a:ext cx="12192000" cy="714528"/>
          </a:xfrm>
        </p:spPr>
        <p:txBody>
          <a:bodyPr>
            <a:normAutofit/>
          </a:bodyPr>
          <a:lstStyle/>
          <a:p>
            <a:pPr algn="ctr"/>
            <a:r>
              <a:rPr lang="en-US" sz="2800" dirty="0">
                <a:latin typeface="Calibri" panose="020F0502020204030204" pitchFamily="34" charset="0"/>
                <a:cs typeface="Calibri" panose="020F0502020204030204" pitchFamily="34" charset="0"/>
              </a:rPr>
              <a:t>LAURA: Results by MRD Status</a:t>
            </a:r>
          </a:p>
        </p:txBody>
      </p:sp>
      <p:pic>
        <p:nvPicPr>
          <p:cNvPr id="4" name="Picture 3">
            <a:extLst>
              <a:ext uri="{FF2B5EF4-FFF2-40B4-BE49-F238E27FC236}">
                <a16:creationId xmlns:a16="http://schemas.microsoft.com/office/drawing/2014/main" id="{F3FEC13A-AC26-5C10-F457-53AB1918D73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92398" y="1334036"/>
            <a:ext cx="11407203" cy="4475497"/>
          </a:xfrm>
          <a:prstGeom prst="rect">
            <a:avLst/>
          </a:prstGeom>
          <a:ln>
            <a:solidFill>
              <a:schemeClr val="accent1"/>
            </a:solidFill>
          </a:ln>
        </p:spPr>
      </p:pic>
      <p:sp>
        <p:nvSpPr>
          <p:cNvPr id="5" name="TextBox 4">
            <a:extLst>
              <a:ext uri="{FF2B5EF4-FFF2-40B4-BE49-F238E27FC236}">
                <a16:creationId xmlns:a16="http://schemas.microsoft.com/office/drawing/2014/main" id="{6A06FB98-BD6B-5512-4DDD-C091CA1DF216}"/>
              </a:ext>
            </a:extLst>
          </p:cNvPr>
          <p:cNvSpPr txBox="1"/>
          <p:nvPr/>
        </p:nvSpPr>
        <p:spPr>
          <a:xfrm>
            <a:off x="7782713" y="6063916"/>
            <a:ext cx="212801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68D9D"/>
              </a:buClr>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Arriola L et al, ESMO 2025.</a:t>
            </a:r>
          </a:p>
        </p:txBody>
      </p:sp>
    </p:spTree>
    <p:extLst>
      <p:ext uri="{BB962C8B-B14F-4D97-AF65-F5344CB8AC3E}">
        <p14:creationId xmlns:p14="http://schemas.microsoft.com/office/powerpoint/2010/main" val="35131682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5C34E-9E56-3AA9-E5B5-8E15ACFB472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4148041-00C2-1291-F291-0DFA93B3ADD4}"/>
              </a:ext>
            </a:extLst>
          </p:cNvPr>
          <p:cNvSpPr/>
          <p:nvPr/>
        </p:nvSpPr>
        <p:spPr bwMode="auto">
          <a:xfrm>
            <a:off x="623392" y="1149005"/>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8E72372-7369-FE18-B84E-0D4D8D74ED21}"/>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68E9146A-45C3-656E-EECE-F0B3770BFEF6}"/>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chemeClr val="bg1"/>
                </a:solidFill>
                <a:latin typeface="Calibri" panose="020F0502020204030204" pitchFamily="34" charset="0"/>
                <a:cs typeface="Calibri" panose="020F0502020204030204" pitchFamily="34" charset="0"/>
              </a:rPr>
              <a:t>MODULE 3: EGFR exon 20 insertion mutations</a:t>
            </a:r>
          </a:p>
          <a:p>
            <a:pPr>
              <a:spcBef>
                <a:spcPts val="0"/>
              </a:spcBef>
              <a:spcAft>
                <a:spcPts val="400"/>
              </a:spcAft>
            </a:pPr>
            <a:r>
              <a:rPr lang="en-US" sz="2400" b="0" dirty="0"/>
              <a:t>First-line amivantamab/chemotherapy: PAPILLON trial </a:t>
            </a:r>
          </a:p>
          <a:p>
            <a:pPr>
              <a:spcBef>
                <a:spcPts val="0"/>
              </a:spcBef>
              <a:spcAft>
                <a:spcPts val="400"/>
              </a:spcAft>
            </a:pPr>
            <a:r>
              <a:rPr lang="en-US" sz="2400" b="0" dirty="0"/>
              <a:t>Sunvozertinib </a:t>
            </a:r>
          </a:p>
          <a:p>
            <a:pPr lvl="1">
              <a:spcBef>
                <a:spcPts val="0"/>
              </a:spcBef>
              <a:spcAft>
                <a:spcPts val="400"/>
              </a:spcAft>
            </a:pPr>
            <a:r>
              <a:rPr lang="en-US" sz="2400" b="0" dirty="0"/>
              <a:t>WU-KONG1B trial</a:t>
            </a:r>
          </a:p>
          <a:p>
            <a:pPr lvl="1">
              <a:spcBef>
                <a:spcPts val="0"/>
              </a:spcBef>
              <a:spcAft>
                <a:spcPts val="400"/>
              </a:spcAft>
            </a:pPr>
            <a:r>
              <a:rPr lang="en-US" sz="2400" b="0" dirty="0"/>
              <a:t>Press release Phase III trial</a:t>
            </a:r>
          </a:p>
          <a:p>
            <a:pPr>
              <a:spcBef>
                <a:spcPts val="0"/>
              </a:spcBef>
              <a:spcAft>
                <a:spcPts val="400"/>
              </a:spcAft>
            </a:pPr>
            <a:r>
              <a:rPr lang="en-US" sz="2400" b="0" dirty="0"/>
              <a:t> Zipalertinib</a:t>
            </a:r>
          </a:p>
          <a:p>
            <a:pPr>
              <a:spcBef>
                <a:spcPts val="0"/>
              </a:spcBef>
              <a:spcAft>
                <a:spcPts val="400"/>
              </a:spcAft>
            </a:pPr>
            <a:endParaRPr lang="en-US" sz="1800" b="0" dirty="0"/>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686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4DEC7-2981-FA40-E789-69DC9935C79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2D10189-ECB1-7B79-22EC-54D366080778}"/>
              </a:ext>
            </a:extLst>
          </p:cNvPr>
          <p:cNvSpPr/>
          <p:nvPr/>
        </p:nvSpPr>
        <p:spPr bwMode="auto">
          <a:xfrm>
            <a:off x="623392" y="1628800"/>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79EDD18-280E-496F-A5AC-7AB2272D88C1}"/>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7776B428-EA5F-40A4-2C31-6E11C8065D09}"/>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3: </a:t>
            </a:r>
            <a:r>
              <a:rPr lang="en-US" sz="2400" dirty="0">
                <a:solidFill>
                  <a:schemeClr val="tx1"/>
                </a:solidFill>
                <a:latin typeface="Calibri" panose="020F0502020204030204" pitchFamily="34" charset="0"/>
                <a:cs typeface="Calibri" panose="020F0502020204030204" pitchFamily="34" charset="0"/>
              </a:rPr>
              <a:t>EGFR exon 20 insertion mutations</a:t>
            </a:r>
          </a:p>
          <a:p>
            <a:pPr>
              <a:spcBef>
                <a:spcPts val="0"/>
              </a:spcBef>
              <a:spcAft>
                <a:spcPts val="400"/>
              </a:spcAft>
            </a:pPr>
            <a:r>
              <a:rPr lang="en-US" sz="2400" b="0" dirty="0">
                <a:solidFill>
                  <a:schemeClr val="bg1"/>
                </a:solidFill>
              </a:rPr>
              <a:t>First-line amivantamab/chemotherapy: PAPILLON trial </a:t>
            </a:r>
          </a:p>
          <a:p>
            <a:pPr>
              <a:spcBef>
                <a:spcPts val="0"/>
              </a:spcBef>
              <a:spcAft>
                <a:spcPts val="400"/>
              </a:spcAft>
            </a:pPr>
            <a:r>
              <a:rPr lang="en-US" sz="2400" b="0" dirty="0"/>
              <a:t>Sunvozertinib </a:t>
            </a:r>
          </a:p>
          <a:p>
            <a:pPr lvl="1">
              <a:spcBef>
                <a:spcPts val="0"/>
              </a:spcBef>
              <a:spcAft>
                <a:spcPts val="400"/>
              </a:spcAft>
            </a:pPr>
            <a:r>
              <a:rPr lang="en-US" sz="2400" b="0" dirty="0"/>
              <a:t>WU-KONG1B trial</a:t>
            </a:r>
          </a:p>
          <a:p>
            <a:pPr lvl="1">
              <a:spcBef>
                <a:spcPts val="0"/>
              </a:spcBef>
              <a:spcAft>
                <a:spcPts val="400"/>
              </a:spcAft>
            </a:pPr>
            <a:r>
              <a:rPr lang="en-US" sz="2400" b="0" dirty="0"/>
              <a:t>Press release Phase III trial</a:t>
            </a:r>
          </a:p>
          <a:p>
            <a:pPr>
              <a:spcBef>
                <a:spcPts val="0"/>
              </a:spcBef>
              <a:spcAft>
                <a:spcPts val="400"/>
              </a:spcAft>
            </a:pPr>
            <a:r>
              <a:rPr lang="en-US" sz="2400" b="0" dirty="0"/>
              <a:t> Zipalertinib</a:t>
            </a:r>
          </a:p>
          <a:p>
            <a:pPr>
              <a:spcBef>
                <a:spcPts val="0"/>
              </a:spcBef>
              <a:spcAft>
                <a:spcPts val="400"/>
              </a:spcAft>
            </a:pPr>
            <a:endParaRPr lang="en-US" sz="1800" b="0" dirty="0"/>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8198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6F23F6-4BA1-D25D-F1EE-11D5D61F599B}"/>
              </a:ext>
            </a:extLst>
          </p:cNvPr>
          <p:cNvSpPr>
            <a:spLocks noGrp="1"/>
          </p:cNvSpPr>
          <p:nvPr>
            <p:ph idx="1"/>
          </p:nvPr>
        </p:nvSpPr>
        <p:spPr/>
        <p:txBody>
          <a:bodyPr>
            <a:normAutofit/>
          </a:bodyPr>
          <a:lstStyle/>
          <a:p>
            <a:r>
              <a:rPr lang="en-US" sz="2000" dirty="0"/>
              <a:t>Chemotherapy with amivantamab improves PFS</a:t>
            </a:r>
          </a:p>
          <a:p>
            <a:r>
              <a:rPr lang="en-US" sz="2000" dirty="0"/>
              <a:t>Median PFS improved from 6.7 m to 11.4 m </a:t>
            </a:r>
          </a:p>
          <a:p>
            <a:r>
              <a:rPr lang="en-US" sz="2000" dirty="0"/>
              <a:t>Approved by FDA for 1</a:t>
            </a:r>
            <a:r>
              <a:rPr lang="en-US" sz="2000" baseline="30000" dirty="0"/>
              <a:t>st</a:t>
            </a:r>
            <a:r>
              <a:rPr lang="en-US" sz="2000" dirty="0"/>
              <a:t> line therapy</a:t>
            </a:r>
          </a:p>
          <a:p>
            <a:r>
              <a:rPr lang="en-US" sz="2000" dirty="0"/>
              <a:t>Report on patient reported outcomes by Paz-Ares L et al, Lung Cancer, 2025.</a:t>
            </a:r>
          </a:p>
          <a:p>
            <a:pPr lvl="1"/>
            <a:r>
              <a:rPr lang="en-US" sz="2000" dirty="0"/>
              <a:t>Physical functioning and global health status were maintained in both arms</a:t>
            </a:r>
          </a:p>
          <a:p>
            <a:pPr lvl="1"/>
            <a:r>
              <a:rPr lang="en-US" sz="2000" dirty="0"/>
              <a:t>77% of patients remained free of symptomatic progression with chemo-Ami compared at 60% with chemo at 12 months</a:t>
            </a:r>
          </a:p>
        </p:txBody>
      </p:sp>
      <p:sp>
        <p:nvSpPr>
          <p:cNvPr id="3" name="Title 2">
            <a:extLst>
              <a:ext uri="{FF2B5EF4-FFF2-40B4-BE49-F238E27FC236}">
                <a16:creationId xmlns:a16="http://schemas.microsoft.com/office/drawing/2014/main" id="{BADFD043-3F28-E397-66A2-E7F285F2D08D}"/>
              </a:ext>
            </a:extLst>
          </p:cNvPr>
          <p:cNvSpPr>
            <a:spLocks noGrp="1"/>
          </p:cNvSpPr>
          <p:nvPr>
            <p:ph type="title"/>
          </p:nvPr>
        </p:nvSpPr>
        <p:spPr/>
        <p:txBody>
          <a:bodyPr/>
          <a:lstStyle/>
          <a:p>
            <a:r>
              <a:rPr lang="en-US" dirty="0"/>
              <a:t>EGFR Exon 20 Insertion Mutation: PAPILLON Study</a:t>
            </a:r>
          </a:p>
        </p:txBody>
      </p:sp>
      <p:sp>
        <p:nvSpPr>
          <p:cNvPr id="4" name="TextBox 3">
            <a:extLst>
              <a:ext uri="{FF2B5EF4-FFF2-40B4-BE49-F238E27FC236}">
                <a16:creationId xmlns:a16="http://schemas.microsoft.com/office/drawing/2014/main" id="{F400C091-6B2C-7F14-A8AC-8620A1225E47}"/>
              </a:ext>
            </a:extLst>
          </p:cNvPr>
          <p:cNvSpPr txBox="1"/>
          <p:nvPr/>
        </p:nvSpPr>
        <p:spPr>
          <a:xfrm>
            <a:off x="2041451" y="5936105"/>
            <a:ext cx="69701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mn-cs"/>
              </a:rPr>
              <a:t>Zhou C et al, NEJM, 2023; Paz-Ares L et al, Lung Cancer, 2025.</a:t>
            </a:r>
          </a:p>
        </p:txBody>
      </p:sp>
    </p:spTree>
    <p:extLst>
      <p:ext uri="{BB962C8B-B14F-4D97-AF65-F5344CB8AC3E}">
        <p14:creationId xmlns:p14="http://schemas.microsoft.com/office/powerpoint/2010/main" val="4190517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89040"/>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1895505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37EAA-C12B-9D18-E863-489ACF337CE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C15D76C-5BD5-FAF0-88B1-69197B3169ED}"/>
              </a:ext>
            </a:extLst>
          </p:cNvPr>
          <p:cNvSpPr/>
          <p:nvPr/>
        </p:nvSpPr>
        <p:spPr bwMode="auto">
          <a:xfrm>
            <a:off x="623392" y="2132856"/>
            <a:ext cx="11449272"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E09255C-CA50-2C3C-5A97-BDF8672E5555}"/>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B5CDF999-B23B-3DFC-2BE8-B379EF9EA3E2}"/>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3: </a:t>
            </a:r>
            <a:r>
              <a:rPr lang="en-US" sz="2400" dirty="0">
                <a:solidFill>
                  <a:schemeClr val="tx1"/>
                </a:solidFill>
                <a:latin typeface="Calibri" panose="020F0502020204030204" pitchFamily="34" charset="0"/>
                <a:cs typeface="Calibri" panose="020F0502020204030204" pitchFamily="34" charset="0"/>
              </a:rPr>
              <a:t>EGFR exon 20 insertion mutations</a:t>
            </a:r>
          </a:p>
          <a:p>
            <a:pPr>
              <a:spcBef>
                <a:spcPts val="0"/>
              </a:spcBef>
              <a:spcAft>
                <a:spcPts val="400"/>
              </a:spcAft>
            </a:pPr>
            <a:r>
              <a:rPr lang="en-US" sz="2400" b="0" dirty="0">
                <a:solidFill>
                  <a:schemeClr val="tx1"/>
                </a:solidFill>
              </a:rPr>
              <a:t>First-line amivantamab/chemotherapy: PAPILLON trial </a:t>
            </a:r>
          </a:p>
          <a:p>
            <a:pPr>
              <a:spcBef>
                <a:spcPts val="0"/>
              </a:spcBef>
              <a:spcAft>
                <a:spcPts val="400"/>
              </a:spcAft>
            </a:pPr>
            <a:r>
              <a:rPr lang="en-US" sz="2400" b="0" dirty="0">
                <a:solidFill>
                  <a:schemeClr val="bg1"/>
                </a:solidFill>
              </a:rPr>
              <a:t>Sunvozertinib </a:t>
            </a:r>
          </a:p>
          <a:p>
            <a:pPr lvl="1">
              <a:spcBef>
                <a:spcPts val="0"/>
              </a:spcBef>
              <a:spcAft>
                <a:spcPts val="400"/>
              </a:spcAft>
            </a:pPr>
            <a:r>
              <a:rPr lang="en-US" sz="2400" b="0" dirty="0"/>
              <a:t>WU-KONG1B trial</a:t>
            </a:r>
          </a:p>
          <a:p>
            <a:pPr lvl="1">
              <a:spcBef>
                <a:spcPts val="0"/>
              </a:spcBef>
              <a:spcAft>
                <a:spcPts val="400"/>
              </a:spcAft>
            </a:pPr>
            <a:r>
              <a:rPr lang="en-US" sz="2400" b="0" dirty="0"/>
              <a:t>Press release Phase III trial</a:t>
            </a:r>
          </a:p>
          <a:p>
            <a:pPr>
              <a:spcBef>
                <a:spcPts val="0"/>
              </a:spcBef>
              <a:spcAft>
                <a:spcPts val="400"/>
              </a:spcAft>
            </a:pPr>
            <a:r>
              <a:rPr lang="en-US" sz="2400" b="0" dirty="0"/>
              <a:t> Zipalertinib</a:t>
            </a:r>
          </a:p>
          <a:p>
            <a:pPr>
              <a:spcBef>
                <a:spcPts val="0"/>
              </a:spcBef>
              <a:spcAft>
                <a:spcPts val="400"/>
              </a:spcAft>
            </a:pPr>
            <a:endParaRPr lang="en-US" sz="1800" b="0" dirty="0"/>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0603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977348FF-B4E5-3AD7-C8DF-1B657A407199}"/>
              </a:ext>
            </a:extLst>
          </p:cNvPr>
          <p:cNvSpPr txBox="1">
            <a:spLocks/>
          </p:cNvSpPr>
          <p:nvPr/>
        </p:nvSpPr>
        <p:spPr>
          <a:xfrm>
            <a:off x="337258" y="981630"/>
            <a:ext cx="11268619" cy="177320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2828" marR="0" lvl="0" indent="-232828" algn="l" defTabSz="60958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a:ea typeface="宋体" panose="02010600030101010101" pitchFamily="2" charset="-122"/>
                <a:cs typeface="+mn-cs"/>
              </a:rPr>
              <a:t>Sunvozertinib</a:t>
            </a:r>
            <a:r>
              <a:rPr kumimoji="0" lang="en-US" sz="1600" b="1" i="0" u="none" strike="noStrike" kern="1200" cap="none" spc="0" normalizeH="0" baseline="0" noProof="0" dirty="0">
                <a:ln>
                  <a:noFill/>
                </a:ln>
                <a:solidFill>
                  <a:prstClr val="black"/>
                </a:solidFill>
                <a:effectLst/>
                <a:uLnTx/>
                <a:uFillTx/>
                <a:latin typeface="Arial"/>
                <a:ea typeface="宋体" panose="02010600030101010101" pitchFamily="2" charset="-122"/>
                <a:cs typeface="+mn-cs"/>
              </a:rPr>
              <a:t> (</a:t>
            </a:r>
            <a:r>
              <a:rPr kumimoji="0" lang="en-US" sz="1600" b="0" i="0" u="none" strike="noStrike" kern="1200" cap="none" spc="0" normalizeH="0" baseline="0" noProof="0" dirty="0">
                <a:ln>
                  <a:noFill/>
                </a:ln>
                <a:solidFill>
                  <a:prstClr val="black"/>
                </a:solidFill>
                <a:effectLst/>
                <a:uLnTx/>
                <a:uFillTx/>
                <a:latin typeface="Arial"/>
                <a:ea typeface="宋体" panose="02010600030101010101" pitchFamily="2" charset="-122"/>
                <a:cs typeface="+mn-cs"/>
              </a:rPr>
              <a:t>DZD9008) is a rationally designed, potent, selective and irreversible EGFR inhibitor targeting EGFR exon 20 insertion mutations (exon20ins). </a:t>
            </a:r>
          </a:p>
        </p:txBody>
      </p:sp>
      <p:graphicFrame>
        <p:nvGraphicFramePr>
          <p:cNvPr id="6" name="Table 8">
            <a:extLst>
              <a:ext uri="{FF2B5EF4-FFF2-40B4-BE49-F238E27FC236}">
                <a16:creationId xmlns:a16="http://schemas.microsoft.com/office/drawing/2014/main" id="{C7371227-9E1B-73E4-A5D0-69766DD93387}"/>
              </a:ext>
            </a:extLst>
          </p:cNvPr>
          <p:cNvGraphicFramePr>
            <a:graphicFrameLocks noGrp="1"/>
          </p:cNvGraphicFramePr>
          <p:nvPr/>
        </p:nvGraphicFramePr>
        <p:xfrm>
          <a:off x="692131" y="2089660"/>
          <a:ext cx="2802215" cy="2956560"/>
        </p:xfrm>
        <a:graphic>
          <a:graphicData uri="http://schemas.openxmlformats.org/drawingml/2006/table">
            <a:tbl>
              <a:tblPr firstRow="1" bandRow="1">
                <a:tableStyleId>{5C22544A-7EE6-4342-B048-85BDC9FD1C3A}</a:tableStyleId>
              </a:tblPr>
              <a:tblGrid>
                <a:gridCol w="2802215">
                  <a:extLst>
                    <a:ext uri="{9D8B030D-6E8A-4147-A177-3AD203B41FA5}">
                      <a16:colId xmlns:a16="http://schemas.microsoft.com/office/drawing/2014/main" val="370799817"/>
                    </a:ext>
                  </a:extLst>
                </a:gridCol>
              </a:tblGrid>
              <a:tr h="2956560">
                <a:tc>
                  <a:txBody>
                    <a:bodyPr/>
                    <a:lstStyle/>
                    <a:p>
                      <a:pPr marL="114300" indent="-114300">
                        <a:lnSpc>
                          <a:spcPct val="100000"/>
                        </a:lnSpc>
                        <a:spcBef>
                          <a:spcPts val="300"/>
                        </a:spcBef>
                        <a:spcAft>
                          <a:spcPts val="0"/>
                        </a:spcAft>
                        <a:buFont typeface="Arial" panose="020B0604020202020204" pitchFamily="34" charset="0"/>
                        <a:buChar char="•"/>
                      </a:pPr>
                      <a:r>
                        <a:rPr lang="en-US" sz="1600" b="0" dirty="0">
                          <a:solidFill>
                            <a:schemeClr val="tx1"/>
                          </a:solidFill>
                          <a:latin typeface="+mn-lt"/>
                          <a:cs typeface="Times New Roman" panose="02020603050405020304" pitchFamily="18" charset="0"/>
                        </a:rPr>
                        <a:t>Locally advanced or metastatic NSCLC</a:t>
                      </a:r>
                    </a:p>
                    <a:p>
                      <a:pPr marL="114300" indent="-114300">
                        <a:lnSpc>
                          <a:spcPct val="100000"/>
                        </a:lnSpc>
                        <a:spcBef>
                          <a:spcPts val="300"/>
                        </a:spcBef>
                        <a:spcAft>
                          <a:spcPts val="0"/>
                        </a:spcAft>
                        <a:buFont typeface="Arial" panose="020B0604020202020204" pitchFamily="34" charset="0"/>
                        <a:buChar char="•"/>
                      </a:pPr>
                      <a:r>
                        <a:rPr lang="en-US" sz="1600" b="0" dirty="0">
                          <a:solidFill>
                            <a:schemeClr val="tx1"/>
                          </a:solidFill>
                          <a:latin typeface="+mn-lt"/>
                          <a:cs typeface="Times New Roman" panose="02020603050405020304" pitchFamily="18" charset="0"/>
                        </a:rPr>
                        <a:t>Confirmed EGFR exon20ins </a:t>
                      </a:r>
                    </a:p>
                    <a:p>
                      <a:pPr marL="114300" indent="-114300">
                        <a:lnSpc>
                          <a:spcPct val="100000"/>
                        </a:lnSpc>
                        <a:spcBef>
                          <a:spcPts val="300"/>
                        </a:spcBef>
                        <a:spcAft>
                          <a:spcPts val="0"/>
                        </a:spcAft>
                        <a:buFont typeface="Arial" panose="020B0604020202020204" pitchFamily="34" charset="0"/>
                        <a:buChar char="•"/>
                      </a:pPr>
                      <a:r>
                        <a:rPr lang="en-US" sz="1600" b="0" dirty="0">
                          <a:solidFill>
                            <a:schemeClr val="tx1"/>
                          </a:solidFill>
                          <a:latin typeface="+mn-lt"/>
                          <a:cs typeface="Times New Roman" panose="02020603050405020304" pitchFamily="18" charset="0"/>
                        </a:rPr>
                        <a:t>ECOG PS of 0 or 1</a:t>
                      </a:r>
                    </a:p>
                    <a:p>
                      <a:pPr marL="114300" marR="0" lvl="0" indent="-1143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600" b="0" dirty="0">
                          <a:solidFill>
                            <a:schemeClr val="tx1"/>
                          </a:solidFill>
                          <a:latin typeface="+mn-lt"/>
                          <a:cs typeface="Times New Roman" panose="02020603050405020304" pitchFamily="18" charset="0"/>
                        </a:rPr>
                        <a:t>Prior treated with platinum-based chemotherapy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521721367"/>
                  </a:ext>
                </a:extLst>
              </a:tr>
            </a:tbl>
          </a:graphicData>
        </a:graphic>
      </p:graphicFrame>
      <p:sp>
        <p:nvSpPr>
          <p:cNvPr id="7" name="TextBox 6">
            <a:extLst>
              <a:ext uri="{FF2B5EF4-FFF2-40B4-BE49-F238E27FC236}">
                <a16:creationId xmlns:a16="http://schemas.microsoft.com/office/drawing/2014/main" id="{8B90B4B2-B92A-7A9E-28E8-3236BF533D0A}"/>
              </a:ext>
            </a:extLst>
          </p:cNvPr>
          <p:cNvSpPr txBox="1"/>
          <p:nvPr/>
        </p:nvSpPr>
        <p:spPr>
          <a:xfrm>
            <a:off x="4750884" y="2495017"/>
            <a:ext cx="1534900" cy="584775"/>
          </a:xfrm>
          <a:prstGeom prst="rect">
            <a:avLst/>
          </a:prstGeom>
          <a:solidFill>
            <a:schemeClr val="tx2">
              <a:lumMod val="10000"/>
              <a:lumOff val="90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S PGothic" charset="0"/>
                <a:cs typeface="Times New Roman" panose="02020603050405020304" pitchFamily="18" charset="0"/>
              </a:rPr>
              <a:t>Cohort 1: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S PGothic" charset="0"/>
                <a:cs typeface="Times New Roman" panose="02020603050405020304" pitchFamily="18" charset="0"/>
              </a:rPr>
              <a:t>200 mg, QD</a:t>
            </a:r>
          </a:p>
        </p:txBody>
      </p:sp>
      <p:sp>
        <p:nvSpPr>
          <p:cNvPr id="8" name="TextBox 7">
            <a:extLst>
              <a:ext uri="{FF2B5EF4-FFF2-40B4-BE49-F238E27FC236}">
                <a16:creationId xmlns:a16="http://schemas.microsoft.com/office/drawing/2014/main" id="{2C41DBC4-CFB8-B910-9992-2B3BB89475C7}"/>
              </a:ext>
            </a:extLst>
          </p:cNvPr>
          <p:cNvSpPr txBox="1"/>
          <p:nvPr/>
        </p:nvSpPr>
        <p:spPr>
          <a:xfrm>
            <a:off x="4763354" y="3874705"/>
            <a:ext cx="1565379" cy="584775"/>
          </a:xfrm>
          <a:prstGeom prst="rect">
            <a:avLst/>
          </a:prstGeom>
          <a:solidFill>
            <a:schemeClr val="tx2">
              <a:lumMod val="10000"/>
              <a:lumOff val="90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S PGothic" charset="0"/>
                <a:cs typeface="Times New Roman" panose="02020603050405020304" pitchFamily="18" charset="0"/>
              </a:rPr>
              <a:t>Cohort 2: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S PGothic" charset="0"/>
                <a:cs typeface="Times New Roman" panose="02020603050405020304" pitchFamily="18" charset="0"/>
              </a:rPr>
              <a:t>300 mg, QD</a:t>
            </a:r>
          </a:p>
        </p:txBody>
      </p:sp>
      <p:sp>
        <p:nvSpPr>
          <p:cNvPr id="9" name="TextBox 8">
            <a:extLst>
              <a:ext uri="{FF2B5EF4-FFF2-40B4-BE49-F238E27FC236}">
                <a16:creationId xmlns:a16="http://schemas.microsoft.com/office/drawing/2014/main" id="{109C46F5-28B6-AAFB-FC9B-CA8BBF8C83C1}"/>
              </a:ext>
            </a:extLst>
          </p:cNvPr>
          <p:cNvSpPr txBox="1"/>
          <p:nvPr/>
        </p:nvSpPr>
        <p:spPr>
          <a:xfrm>
            <a:off x="6854015" y="2994695"/>
            <a:ext cx="2045951" cy="830997"/>
          </a:xfrm>
          <a:prstGeom prst="rect">
            <a:avLst/>
          </a:prstGeom>
          <a:solidFill>
            <a:schemeClr val="tx2">
              <a:lumMod val="10000"/>
              <a:lumOff val="90000"/>
            </a:schemeClr>
          </a:solidFill>
          <a:ln>
            <a:solidFill>
              <a:schemeClr val="bg1"/>
            </a:solidFill>
          </a:ln>
        </p:spPr>
        <p:txBody>
          <a:bodyPr wrap="square" rtlCol="0"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S PGothic" charset="0"/>
                <a:cs typeface="Times New Roman" panose="02020603050405020304" pitchFamily="18" charset="0"/>
              </a:rPr>
              <a:t>Continuous dosing until discontinuation criteria were met</a:t>
            </a:r>
          </a:p>
        </p:txBody>
      </p:sp>
      <p:cxnSp>
        <p:nvCxnSpPr>
          <p:cNvPr id="11" name="Straight Connector 10">
            <a:extLst>
              <a:ext uri="{FF2B5EF4-FFF2-40B4-BE49-F238E27FC236}">
                <a16:creationId xmlns:a16="http://schemas.microsoft.com/office/drawing/2014/main" id="{8893E4CA-EB94-235B-8E56-8ACDBA1C8957}"/>
              </a:ext>
            </a:extLst>
          </p:cNvPr>
          <p:cNvCxnSpPr/>
          <p:nvPr/>
        </p:nvCxnSpPr>
        <p:spPr>
          <a:xfrm>
            <a:off x="3495825" y="3532117"/>
            <a:ext cx="6270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D5E3745-B1F6-50C8-5E32-93FE455E76D3}"/>
              </a:ext>
            </a:extLst>
          </p:cNvPr>
          <p:cNvCxnSpPr>
            <a:cxnSpLocks/>
          </p:cNvCxnSpPr>
          <p:nvPr/>
        </p:nvCxnSpPr>
        <p:spPr>
          <a:xfrm>
            <a:off x="4141283" y="2813544"/>
            <a:ext cx="0" cy="13689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D7E8C5E-53FF-628B-16B5-EDF29DE47889}"/>
              </a:ext>
            </a:extLst>
          </p:cNvPr>
          <p:cNvCxnSpPr>
            <a:cxnSpLocks/>
          </p:cNvCxnSpPr>
          <p:nvPr/>
        </p:nvCxnSpPr>
        <p:spPr>
          <a:xfrm>
            <a:off x="4122913" y="2813544"/>
            <a:ext cx="6096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9E3F382-0F2A-B26C-F49C-BF34440ECACA}"/>
              </a:ext>
            </a:extLst>
          </p:cNvPr>
          <p:cNvCxnSpPr>
            <a:cxnSpLocks/>
          </p:cNvCxnSpPr>
          <p:nvPr/>
        </p:nvCxnSpPr>
        <p:spPr>
          <a:xfrm>
            <a:off x="4118967" y="4182480"/>
            <a:ext cx="6096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Arrow: Right 14">
            <a:extLst>
              <a:ext uri="{FF2B5EF4-FFF2-40B4-BE49-F238E27FC236}">
                <a16:creationId xmlns:a16="http://schemas.microsoft.com/office/drawing/2014/main" id="{DDF0F3DE-7A38-678C-FA5C-1F69EF0EE1ED}"/>
              </a:ext>
            </a:extLst>
          </p:cNvPr>
          <p:cNvSpPr/>
          <p:nvPr/>
        </p:nvSpPr>
        <p:spPr>
          <a:xfrm>
            <a:off x="6191906" y="3273323"/>
            <a:ext cx="546597" cy="269351"/>
          </a:xfrm>
          <a:prstGeom prst="rightArrow">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8AD16E8C-93B6-9507-F365-27A29CF09D62}"/>
              </a:ext>
            </a:extLst>
          </p:cNvPr>
          <p:cNvSpPr txBox="1"/>
          <p:nvPr/>
        </p:nvSpPr>
        <p:spPr>
          <a:xfrm>
            <a:off x="3426362" y="3198778"/>
            <a:ext cx="910933" cy="3385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S PGothic" charset="0"/>
                <a:cs typeface="+mn-cs"/>
              </a:rPr>
              <a:t>R 1:1*</a:t>
            </a:r>
          </a:p>
        </p:txBody>
      </p:sp>
      <p:sp>
        <p:nvSpPr>
          <p:cNvPr id="18" name="Content Placeholder 3">
            <a:extLst>
              <a:ext uri="{FF2B5EF4-FFF2-40B4-BE49-F238E27FC236}">
                <a16:creationId xmlns:a16="http://schemas.microsoft.com/office/drawing/2014/main" id="{949D52F2-EA34-6799-76B8-48129F5D261C}"/>
              </a:ext>
            </a:extLst>
          </p:cNvPr>
          <p:cNvSpPr txBox="1">
            <a:spLocks/>
          </p:cNvSpPr>
          <p:nvPr/>
        </p:nvSpPr>
        <p:spPr>
          <a:xfrm>
            <a:off x="1578344" y="6290095"/>
            <a:ext cx="10613656" cy="738752"/>
          </a:xfrm>
          <a:prstGeom prst="rect">
            <a:avLst/>
          </a:prstGeom>
        </p:spPr>
        <p:txBody>
          <a:bodyPr vert="horz" lIns="121920" tIns="60960" rIns="121920" bIns="60960" rtlCol="0">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prstClr val="white"/>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Yang J et al, ASCO 2025</a:t>
            </a:r>
          </a:p>
        </p:txBody>
      </p:sp>
      <p:sp>
        <p:nvSpPr>
          <p:cNvPr id="20" name="TextBox 19">
            <a:extLst>
              <a:ext uri="{FF2B5EF4-FFF2-40B4-BE49-F238E27FC236}">
                <a16:creationId xmlns:a16="http://schemas.microsoft.com/office/drawing/2014/main" id="{698865F6-7E26-184B-214F-8D066E243EA0}"/>
              </a:ext>
            </a:extLst>
          </p:cNvPr>
          <p:cNvSpPr txBox="1"/>
          <p:nvPr/>
        </p:nvSpPr>
        <p:spPr>
          <a:xfrm>
            <a:off x="399402" y="166095"/>
            <a:ext cx="9499510"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Helvetica" panose="020B0604020202020204" pitchFamily="34" charset="0"/>
                <a:ea typeface="宋体" panose="02010600030101010101" pitchFamily="2" charset="-122"/>
                <a:cs typeface="Helvetica" panose="020B0604020202020204" pitchFamily="34" charset="0"/>
              </a:rPr>
              <a:t>Sunvozertinib</a:t>
            </a:r>
            <a:r>
              <a:rPr kumimoji="0" lang="en-US" sz="2400" b="1" i="0" u="none" strike="noStrike" kern="1200" cap="none" spc="0" normalizeH="0" baseline="0" noProof="0" dirty="0">
                <a:ln>
                  <a:noFill/>
                </a:ln>
                <a:solidFill>
                  <a:srgbClr val="002060"/>
                </a:solidFill>
                <a:effectLst/>
                <a:uLnTx/>
                <a:uFillTx/>
                <a:latin typeface="Helvetica" panose="020B0604020202020204" pitchFamily="34" charset="0"/>
                <a:ea typeface="宋体" panose="02010600030101010101" pitchFamily="2" charset="-122"/>
                <a:cs typeface="Helvetica" panose="020B0604020202020204" pitchFamily="34" charset="0"/>
              </a:rPr>
              <a:t> for EGFR Exon 20 Mutant NSCLC: WU-KONG1B</a:t>
            </a:r>
          </a:p>
        </p:txBody>
      </p:sp>
      <p:sp>
        <p:nvSpPr>
          <p:cNvPr id="21" name="TextBox 20">
            <a:extLst>
              <a:ext uri="{FF2B5EF4-FFF2-40B4-BE49-F238E27FC236}">
                <a16:creationId xmlns:a16="http://schemas.microsoft.com/office/drawing/2014/main" id="{72FD1A15-1543-5D42-F5CB-D055D8B2E578}"/>
              </a:ext>
            </a:extLst>
          </p:cNvPr>
          <p:cNvSpPr txBox="1"/>
          <p:nvPr/>
        </p:nvSpPr>
        <p:spPr>
          <a:xfrm>
            <a:off x="9613371" y="3092400"/>
            <a:ext cx="1435681" cy="584775"/>
          </a:xfrm>
          <a:prstGeom prst="rect">
            <a:avLst/>
          </a:prstGeom>
          <a:solidFill>
            <a:schemeClr val="tx2">
              <a:lumMod val="10000"/>
              <a:lumOff val="90000"/>
            </a:schemeClr>
          </a:solidFill>
          <a:ln>
            <a:solidFill>
              <a:schemeClr val="bg1"/>
            </a:solidFill>
          </a:ln>
        </p:spPr>
        <p:txBody>
          <a:bodyPr wrap="square" rtlCol="0"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S PGothic" charset="0"/>
                <a:cs typeface="Times New Roman" panose="02020603050405020304" pitchFamily="18" charset="0"/>
              </a:rPr>
              <a:t>Survival follow-up</a:t>
            </a:r>
          </a:p>
        </p:txBody>
      </p:sp>
      <p:sp>
        <p:nvSpPr>
          <p:cNvPr id="22" name="Arrow: Right 21">
            <a:extLst>
              <a:ext uri="{FF2B5EF4-FFF2-40B4-BE49-F238E27FC236}">
                <a16:creationId xmlns:a16="http://schemas.microsoft.com/office/drawing/2014/main" id="{746C6100-CE0A-5B7C-7FB6-B3ACC9209CED}"/>
              </a:ext>
            </a:extLst>
          </p:cNvPr>
          <p:cNvSpPr/>
          <p:nvPr/>
        </p:nvSpPr>
        <p:spPr>
          <a:xfrm>
            <a:off x="8983369" y="3233542"/>
            <a:ext cx="546597" cy="269351"/>
          </a:xfrm>
          <a:prstGeom prst="rightArrow">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41" name="Table 16">
            <a:extLst>
              <a:ext uri="{FF2B5EF4-FFF2-40B4-BE49-F238E27FC236}">
                <a16:creationId xmlns:a16="http://schemas.microsoft.com/office/drawing/2014/main" id="{44B81864-E1C2-709A-17D8-097594BE91EA}"/>
              </a:ext>
            </a:extLst>
          </p:cNvPr>
          <p:cNvGraphicFramePr>
            <a:graphicFrameLocks noGrp="1"/>
          </p:cNvGraphicFramePr>
          <p:nvPr/>
        </p:nvGraphicFramePr>
        <p:xfrm>
          <a:off x="6868980" y="4103163"/>
          <a:ext cx="4446076" cy="760900"/>
        </p:xfrm>
        <a:graphic>
          <a:graphicData uri="http://schemas.openxmlformats.org/drawingml/2006/table">
            <a:tbl>
              <a:tblPr firstRow="1" bandRow="1">
                <a:tableStyleId>{5C22544A-7EE6-4342-B048-85BDC9FD1C3A}</a:tableStyleId>
              </a:tblPr>
              <a:tblGrid>
                <a:gridCol w="4446076">
                  <a:extLst>
                    <a:ext uri="{9D8B030D-6E8A-4147-A177-3AD203B41FA5}">
                      <a16:colId xmlns:a16="http://schemas.microsoft.com/office/drawing/2014/main" val="2981817583"/>
                    </a:ext>
                  </a:extLst>
                </a:gridCol>
              </a:tblGrid>
              <a:tr h="760900">
                <a:tc>
                  <a:txBody>
                    <a:bodyPr/>
                    <a:lstStyle/>
                    <a:p>
                      <a:pPr>
                        <a:lnSpc>
                          <a:spcPts val="2000"/>
                        </a:lnSpc>
                        <a:spcBef>
                          <a:spcPts val="0"/>
                        </a:spcBef>
                        <a:spcAft>
                          <a:spcPts val="0"/>
                        </a:spcAft>
                      </a:pPr>
                      <a:r>
                        <a:rPr lang="en-US" sz="1600" b="0" dirty="0">
                          <a:solidFill>
                            <a:schemeClr val="tx1"/>
                          </a:solidFill>
                          <a:latin typeface="+mn-lt"/>
                          <a:cs typeface="Times New Roman" panose="02020603050405020304" pitchFamily="18" charset="0"/>
                        </a:rPr>
                        <a:t>Primary Endpoint: ORR assessed by BICR#</a:t>
                      </a:r>
                    </a:p>
                    <a:p>
                      <a:pPr>
                        <a:lnSpc>
                          <a:spcPts val="2000"/>
                        </a:lnSpc>
                        <a:spcBef>
                          <a:spcPts val="0"/>
                        </a:spcBef>
                        <a:spcAft>
                          <a:spcPts val="0"/>
                        </a:spcAft>
                      </a:pPr>
                      <a:r>
                        <a:rPr lang="en-US" sz="1600" b="0" dirty="0">
                          <a:solidFill>
                            <a:schemeClr val="tx1"/>
                          </a:solidFill>
                          <a:latin typeface="+mn-lt"/>
                          <a:cs typeface="Times New Roman" panose="02020603050405020304" pitchFamily="18" charset="0"/>
                        </a:rPr>
                        <a:t>Key Secondary Endpoint: </a:t>
                      </a:r>
                      <a:r>
                        <a:rPr lang="en-US" sz="1600" b="0" dirty="0" err="1">
                          <a:solidFill>
                            <a:schemeClr val="tx1"/>
                          </a:solidFill>
                          <a:latin typeface="+mn-lt"/>
                          <a:cs typeface="Times New Roman" panose="02020603050405020304" pitchFamily="18" charset="0"/>
                        </a:rPr>
                        <a:t>DoR</a:t>
                      </a:r>
                      <a:r>
                        <a:rPr lang="en-US" sz="1600" b="0" dirty="0">
                          <a:solidFill>
                            <a:schemeClr val="tx1"/>
                          </a:solidFill>
                          <a:latin typeface="+mn-lt"/>
                          <a:cs typeface="Times New Roman" panose="02020603050405020304" pitchFamily="18" charset="0"/>
                        </a:rPr>
                        <a:t> by BICR</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63114203"/>
                  </a:ext>
                </a:extLst>
              </a:tr>
            </a:tbl>
          </a:graphicData>
        </a:graphic>
      </p:graphicFrame>
    </p:spTree>
    <p:extLst>
      <p:ext uri="{BB962C8B-B14F-4D97-AF65-F5344CB8AC3E}">
        <p14:creationId xmlns:p14="http://schemas.microsoft.com/office/powerpoint/2010/main" val="15044550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7A8D9EB-318F-A00F-4EE6-CA48872314EF}"/>
              </a:ext>
            </a:extLst>
          </p:cNvPr>
          <p:cNvSpPr txBox="1"/>
          <p:nvPr/>
        </p:nvSpPr>
        <p:spPr>
          <a:xfrm>
            <a:off x="1599184" y="233333"/>
            <a:ext cx="8993631"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Helvetica" panose="020B0604020202020204" pitchFamily="34" charset="0"/>
                <a:ea typeface="宋体" panose="02010600030101010101" pitchFamily="2" charset="-122"/>
                <a:cs typeface="Helvetica" panose="020B0604020202020204" pitchFamily="34" charset="0"/>
              </a:rPr>
              <a:t>Sunvozertinib</a:t>
            </a:r>
            <a:r>
              <a:rPr kumimoji="0" lang="en-US" sz="2400" b="1" i="0" u="none" strike="noStrike" kern="1200" cap="none" spc="0" normalizeH="0" baseline="0" noProof="0" dirty="0">
                <a:ln>
                  <a:noFill/>
                </a:ln>
                <a:solidFill>
                  <a:srgbClr val="002060"/>
                </a:solidFill>
                <a:effectLst/>
                <a:uLnTx/>
                <a:uFillTx/>
                <a:latin typeface="Helvetica" panose="020B0604020202020204" pitchFamily="34" charset="0"/>
                <a:ea typeface="宋体" panose="02010600030101010101" pitchFamily="2" charset="-122"/>
                <a:cs typeface="Helvetica" panose="020B0604020202020204" pitchFamily="34" charset="0"/>
              </a:rPr>
              <a:t>: Summary of Anti-tumor Efficacy</a:t>
            </a:r>
          </a:p>
        </p:txBody>
      </p:sp>
      <p:graphicFrame>
        <p:nvGraphicFramePr>
          <p:cNvPr id="7" name="Table 6">
            <a:extLst>
              <a:ext uri="{FF2B5EF4-FFF2-40B4-BE49-F238E27FC236}">
                <a16:creationId xmlns:a16="http://schemas.microsoft.com/office/drawing/2014/main" id="{D2C485BA-AE4C-CDA8-32F2-642FB20BF566}"/>
              </a:ext>
            </a:extLst>
          </p:cNvPr>
          <p:cNvGraphicFramePr>
            <a:graphicFrameLocks noGrp="1"/>
          </p:cNvGraphicFramePr>
          <p:nvPr/>
        </p:nvGraphicFramePr>
        <p:xfrm>
          <a:off x="1141398" y="1112559"/>
          <a:ext cx="10104954" cy="3545490"/>
        </p:xfrm>
        <a:graphic>
          <a:graphicData uri="http://schemas.openxmlformats.org/drawingml/2006/table">
            <a:tbl>
              <a:tblPr firstRow="1" bandRow="1">
                <a:tableStyleId>{6E25E649-3F16-4E02-A733-19D2CDBF48F0}</a:tableStyleId>
              </a:tblPr>
              <a:tblGrid>
                <a:gridCol w="2756503">
                  <a:extLst>
                    <a:ext uri="{9D8B030D-6E8A-4147-A177-3AD203B41FA5}">
                      <a16:colId xmlns:a16="http://schemas.microsoft.com/office/drawing/2014/main" val="2893231894"/>
                    </a:ext>
                  </a:extLst>
                </a:gridCol>
                <a:gridCol w="1846417">
                  <a:extLst>
                    <a:ext uri="{9D8B030D-6E8A-4147-A177-3AD203B41FA5}">
                      <a16:colId xmlns:a16="http://schemas.microsoft.com/office/drawing/2014/main" val="296898185"/>
                    </a:ext>
                  </a:extLst>
                </a:gridCol>
                <a:gridCol w="2751017">
                  <a:extLst>
                    <a:ext uri="{9D8B030D-6E8A-4147-A177-3AD203B41FA5}">
                      <a16:colId xmlns:a16="http://schemas.microsoft.com/office/drawing/2014/main" val="250124483"/>
                    </a:ext>
                  </a:extLst>
                </a:gridCol>
                <a:gridCol w="2751017">
                  <a:extLst>
                    <a:ext uri="{9D8B030D-6E8A-4147-A177-3AD203B41FA5}">
                      <a16:colId xmlns:a16="http://schemas.microsoft.com/office/drawing/2014/main" val="2246789975"/>
                    </a:ext>
                  </a:extLst>
                </a:gridCol>
              </a:tblGrid>
              <a:tr h="609320">
                <a:tc gridSpan="2">
                  <a:txBody>
                    <a:bodyPr/>
                    <a:lstStyle/>
                    <a:p>
                      <a:pPr marL="91440" marR="0" lvl="2" indent="0">
                        <a:lnSpc>
                          <a:spcPct val="100000"/>
                        </a:lnSpc>
                        <a:spcBef>
                          <a:spcPts val="0"/>
                        </a:spcBef>
                        <a:spcAft>
                          <a:spcPts val="0"/>
                        </a:spcAft>
                      </a:pPr>
                      <a:r>
                        <a:rPr lang="en-US" sz="1600" b="1" kern="1200" dirty="0">
                          <a:solidFill>
                            <a:schemeClr val="tx1"/>
                          </a:solidFill>
                          <a:latin typeface="+mn-lt"/>
                          <a:ea typeface="+mn-ea"/>
                          <a:cs typeface="Times New Roman" panose="02020603050405020304" pitchFamily="18" charset="0"/>
                        </a:rPr>
                        <a:t>Tumor R</a:t>
                      </a:r>
                      <a:r>
                        <a:rPr lang="en-US" altLang="zh-CN" sz="1600" b="1" kern="1200" dirty="0">
                          <a:solidFill>
                            <a:schemeClr val="tx1"/>
                          </a:solidFill>
                          <a:latin typeface="+mn-lt"/>
                          <a:ea typeface="+mn-ea"/>
                          <a:cs typeface="Times New Roman" panose="02020603050405020304" pitchFamily="18" charset="0"/>
                        </a:rPr>
                        <a:t>esponse Per BICR</a:t>
                      </a:r>
                      <a:endParaRPr lang="en-US" sz="1600" b="1" kern="1200" dirty="0">
                        <a:solidFill>
                          <a:schemeClr val="tx1"/>
                        </a:solidFill>
                        <a:latin typeface="+mn-lt"/>
                        <a:ea typeface="+mn-ea"/>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5000"/>
                        <a:lumOff val="75000"/>
                      </a:schemeClr>
                    </a:solidFill>
                  </a:tcPr>
                </a:tc>
                <a:tc hMerge="1">
                  <a:txBody>
                    <a:bodyPr/>
                    <a:lstStyle/>
                    <a:p>
                      <a:endParaRPr lang="en-US"/>
                    </a:p>
                  </a:txBody>
                  <a:tcPr/>
                </a:tc>
                <a:tc>
                  <a:txBody>
                    <a:bodyPr/>
                    <a:lstStyle/>
                    <a:p>
                      <a:pPr algn="ctr">
                        <a:lnSpc>
                          <a:spcPct val="100000"/>
                        </a:lnSpc>
                        <a:spcBef>
                          <a:spcPts val="0"/>
                        </a:spcBef>
                        <a:spcAft>
                          <a:spcPts val="0"/>
                        </a:spcAft>
                      </a:pPr>
                      <a:r>
                        <a:rPr lang="en-US" sz="1600" b="1" kern="1200">
                          <a:solidFill>
                            <a:schemeClr val="tx1"/>
                          </a:solidFill>
                          <a:latin typeface="+mn-lt"/>
                          <a:ea typeface="+mn-ea"/>
                          <a:cs typeface="Times New Roman" panose="02020603050405020304" pitchFamily="18" charset="0"/>
                        </a:rPr>
                        <a:t>200 mg</a:t>
                      </a:r>
                    </a:p>
                    <a:p>
                      <a:pPr algn="ctr">
                        <a:lnSpc>
                          <a:spcPct val="100000"/>
                        </a:lnSpc>
                        <a:spcBef>
                          <a:spcPts val="0"/>
                        </a:spcBef>
                        <a:spcAft>
                          <a:spcPts val="0"/>
                        </a:spcAft>
                      </a:pPr>
                      <a:r>
                        <a:rPr lang="en-US" sz="1600" b="1" kern="1200">
                          <a:solidFill>
                            <a:schemeClr val="tx1"/>
                          </a:solidFill>
                          <a:latin typeface="+mn-lt"/>
                          <a:ea typeface="+mn-ea"/>
                          <a:cs typeface="Times New Roman" panose="02020603050405020304" pitchFamily="18" charset="0"/>
                        </a:rPr>
                        <a:t>(N = 85)</a:t>
                      </a:r>
                      <a:endParaRPr lang="en-US" sz="1600" b="1" kern="1200" dirty="0">
                        <a:solidFill>
                          <a:schemeClr val="tx1"/>
                        </a:solidFill>
                        <a:latin typeface="+mn-lt"/>
                        <a:ea typeface="+mn-ea"/>
                        <a:cs typeface="Times New Roman" panose="02020603050405020304" pitchFamily="18" charset="0"/>
                      </a:endParaRPr>
                    </a:p>
                  </a:txBody>
                  <a:tcPr marL="121639" marR="121639" marT="60820" marB="608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lnSpc>
                          <a:spcPct val="100000"/>
                        </a:lnSpc>
                        <a:spcBef>
                          <a:spcPts val="0"/>
                        </a:spcBef>
                        <a:spcAft>
                          <a:spcPts val="0"/>
                        </a:spcAft>
                      </a:pPr>
                      <a:r>
                        <a:rPr lang="en-US" sz="1600" dirty="0">
                          <a:solidFill>
                            <a:schemeClr val="tx1"/>
                          </a:solidFill>
                          <a:latin typeface="+mn-lt"/>
                          <a:cs typeface="Times New Roman" panose="02020603050405020304" pitchFamily="18" charset="0"/>
                        </a:rPr>
                        <a:t>300 mg</a:t>
                      </a:r>
                    </a:p>
                    <a:p>
                      <a:pPr algn="ctr">
                        <a:lnSpc>
                          <a:spcPct val="100000"/>
                        </a:lnSpc>
                        <a:spcBef>
                          <a:spcPts val="0"/>
                        </a:spcBef>
                        <a:spcAft>
                          <a:spcPts val="0"/>
                        </a:spcAft>
                      </a:pPr>
                      <a:r>
                        <a:rPr lang="en-US" sz="1600" dirty="0">
                          <a:solidFill>
                            <a:schemeClr val="tx1"/>
                          </a:solidFill>
                          <a:latin typeface="+mn-lt"/>
                          <a:cs typeface="Times New Roman" panose="02020603050405020304" pitchFamily="18" charset="0"/>
                        </a:rPr>
                        <a:t>(N = 89)</a:t>
                      </a:r>
                    </a:p>
                  </a:txBody>
                  <a:tcPr marL="121639" marR="121639" marT="60820" marB="608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1723556247"/>
                  </a:ext>
                </a:extLst>
              </a:tr>
              <a:tr h="281733">
                <a:tc gridSpan="2">
                  <a:txBody>
                    <a:bodyPr/>
                    <a:lstStyle/>
                    <a:p>
                      <a:pPr marL="90488" marR="0" lvl="0" indent="-33338"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Times New Roman" panose="02020603050405020304" pitchFamily="18" charset="0"/>
                        </a:rPr>
                        <a:t>Confirmed ORR</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90488" marR="0" lvl="0" indent="-33338"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mn-lt"/>
                          <a:ea typeface="Times New Roman" panose="02020603050405020304" pitchFamily="18" charset="0"/>
                          <a:cs typeface="Times New Roman" panose="02020603050405020304" pitchFamily="18" charset="0"/>
                        </a:rPr>
                        <a:t>46%</a:t>
                      </a:r>
                      <a:endParaRPr lang="en-US" sz="1600" kern="1200" dirty="0">
                        <a:solidFill>
                          <a:schemeClr val="dk1"/>
                        </a:solidFill>
                        <a:effectLst/>
                        <a:latin typeface="+mn-lt"/>
                        <a:ea typeface="+mn-ea"/>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98011"/>
                        </a:lnSpc>
                        <a:spcBef>
                          <a:spcPts val="100"/>
                        </a:spcBef>
                        <a:spcAft>
                          <a:spcPts val="100"/>
                        </a:spcAft>
                      </a:pPr>
                      <a:r>
                        <a:rPr lang="en-US" sz="1600" dirty="0">
                          <a:effectLst/>
                          <a:latin typeface="+mn-lt"/>
                          <a:ea typeface="Times New Roman" panose="02020603050405020304" pitchFamily="18" charset="0"/>
                          <a:cs typeface="Times New Roman" panose="02020603050405020304" pitchFamily="18" charset="0"/>
                        </a:rPr>
                        <a:t>47%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4064323"/>
                  </a:ext>
                </a:extLst>
              </a:tr>
              <a:tr h="281733">
                <a:tc gridSpan="2">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Disease Control Rate</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5715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mn-lt"/>
                          <a:ea typeface="Times New Roman" panose="02020603050405020304" pitchFamily="18" charset="0"/>
                          <a:cs typeface="Times New Roman" panose="02020603050405020304" pitchFamily="18" charset="0"/>
                        </a:rPr>
                        <a:t>89%</a:t>
                      </a: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98011"/>
                        </a:lnSpc>
                        <a:spcBef>
                          <a:spcPts val="100"/>
                        </a:spcBef>
                        <a:spcAft>
                          <a:spcPts val="100"/>
                        </a:spcAft>
                      </a:pPr>
                      <a:r>
                        <a:rPr lang="en-US" sz="1600" dirty="0">
                          <a:effectLst/>
                          <a:latin typeface="+mn-lt"/>
                          <a:ea typeface="Times New Roman" panose="02020603050405020304" pitchFamily="18" charset="0"/>
                          <a:cs typeface="Times New Roman" panose="02020603050405020304" pitchFamily="18" charset="0"/>
                        </a:rPr>
                        <a:t>92%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0490567"/>
                  </a:ext>
                </a:extLst>
              </a:tr>
              <a:tr h="296588">
                <a:tc gridSpan="2">
                  <a:txBody>
                    <a:bodyPr/>
                    <a:lstStyle/>
                    <a:p>
                      <a:pPr marL="182563" marR="0" indent="-125413" algn="l" defTabSz="914400" rtl="0" eaLnBrk="1" latinLnBrk="0" hangingPunct="1">
                        <a:lnSpc>
                          <a:spcPct val="98011"/>
                        </a:lnSpc>
                        <a:spcBef>
                          <a:spcPts val="100"/>
                        </a:spcBef>
                        <a:spcAft>
                          <a:spcPts val="100"/>
                        </a:spcAft>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Median </a:t>
                      </a:r>
                      <a:r>
                        <a:rPr lang="en-US" sz="1600" kern="1200" dirty="0" err="1">
                          <a:solidFill>
                            <a:schemeClr val="dk1"/>
                          </a:solidFill>
                          <a:effectLst/>
                          <a:latin typeface="+mn-lt"/>
                          <a:ea typeface="Times New Roman" panose="02020603050405020304" pitchFamily="18" charset="0"/>
                          <a:cs typeface="Times New Roman" panose="02020603050405020304" pitchFamily="18" charset="0"/>
                        </a:rPr>
                        <a:t>DoR</a:t>
                      </a: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182563" marR="0" indent="-125413" algn="ctr" defTabSz="914400" rtl="0" eaLnBrk="1" latinLnBrk="0" hangingPunct="1">
                        <a:lnSpc>
                          <a:spcPct val="98011"/>
                        </a:lnSpc>
                        <a:spcBef>
                          <a:spcPts val="100"/>
                        </a:spcBef>
                        <a:spcAft>
                          <a:spcPts val="100"/>
                        </a:spcAft>
                      </a:pPr>
                      <a:r>
                        <a:rPr lang="en-US" altLang="zh-CN" sz="1600" dirty="0">
                          <a:effectLst/>
                          <a:latin typeface="+mn-lt"/>
                          <a:ea typeface="Times New Roman" panose="02020603050405020304" pitchFamily="18" charset="0"/>
                          <a:cs typeface="Times New Roman" panose="02020603050405020304" pitchFamily="18" charset="0"/>
                        </a:rPr>
                        <a:t>11.1 m</a:t>
                      </a: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28731"/>
                        </a:lnSpc>
                        <a:spcBef>
                          <a:spcPts val="100"/>
                        </a:spcBef>
                        <a:spcAft>
                          <a:spcPts val="100"/>
                        </a:spcAft>
                      </a:pPr>
                      <a:r>
                        <a:rPr lang="en-US" sz="1600" dirty="0">
                          <a:effectLst/>
                          <a:latin typeface="+mn-lt"/>
                          <a:ea typeface="Times New Roman" panose="02020603050405020304" pitchFamily="18" charset="0"/>
                          <a:cs typeface="Times New Roman" panose="02020603050405020304" pitchFamily="18" charset="0"/>
                        </a:rPr>
                        <a:t>13.8 m</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2597218"/>
                  </a:ext>
                </a:extLst>
              </a:tr>
              <a:tr h="296588">
                <a:tc gridSpan="2">
                  <a:txBody>
                    <a:bodyPr/>
                    <a:lstStyle/>
                    <a:p>
                      <a:pPr marL="182563" marR="0" indent="-125413" algn="l" defTabSz="914400" rtl="0" eaLnBrk="1" latinLnBrk="0" hangingPunct="1">
                        <a:lnSpc>
                          <a:spcPct val="98011"/>
                        </a:lnSpc>
                        <a:spcBef>
                          <a:spcPts val="100"/>
                        </a:spcBef>
                        <a:spcAft>
                          <a:spcPts val="100"/>
                        </a:spcAft>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Median PFS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182563" marR="0" indent="-125413" algn="ctr" defTabSz="914400" rtl="0" eaLnBrk="1" latinLnBrk="0" hangingPunct="1">
                        <a:lnSpc>
                          <a:spcPct val="98011"/>
                        </a:lnSpc>
                        <a:spcBef>
                          <a:spcPts val="100"/>
                        </a:spcBef>
                        <a:spcAft>
                          <a:spcPts val="100"/>
                        </a:spcAft>
                      </a:pPr>
                      <a:r>
                        <a:rPr lang="en-US" sz="1600" dirty="0">
                          <a:effectLst/>
                          <a:latin typeface="+mn-lt"/>
                          <a:ea typeface="Times New Roman" panose="02020603050405020304" pitchFamily="18" charset="0"/>
                          <a:cs typeface="Times New Roman" panose="02020603050405020304" pitchFamily="18" charset="0"/>
                        </a:rPr>
                        <a:t>8.4 m</a:t>
                      </a: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28731"/>
                        </a:lnSpc>
                        <a:spcBef>
                          <a:spcPts val="100"/>
                        </a:spcBef>
                        <a:spcAft>
                          <a:spcPts val="100"/>
                        </a:spcAft>
                      </a:pPr>
                      <a:r>
                        <a:rPr lang="en-US" sz="1600" dirty="0">
                          <a:effectLst/>
                          <a:latin typeface="+mn-lt"/>
                          <a:ea typeface="Times New Roman" panose="02020603050405020304" pitchFamily="18" charset="0"/>
                          <a:cs typeface="Times New Roman" panose="02020603050405020304" pitchFamily="18" charset="0"/>
                        </a:rPr>
                        <a:t>7.7 m</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1708420"/>
                  </a:ext>
                </a:extLst>
              </a:tr>
              <a:tr h="296588">
                <a:tc gridSpan="2">
                  <a:txBody>
                    <a:bodyPr/>
                    <a:lstStyle/>
                    <a:p>
                      <a:pPr marL="182563" marR="0" indent="-125413" algn="l" defTabSz="914400" rtl="0" eaLnBrk="1" latinLnBrk="0" hangingPunct="1">
                        <a:lnSpc>
                          <a:spcPct val="98011"/>
                        </a:lnSpc>
                        <a:spcBef>
                          <a:spcPts val="100"/>
                        </a:spcBef>
                        <a:spcAft>
                          <a:spcPts val="100"/>
                        </a:spcAft>
                      </a:pP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182563" marR="0" indent="-125413" algn="ctr" defTabSz="914400" rtl="0" eaLnBrk="1" latinLnBrk="0" hangingPunct="1">
                        <a:lnSpc>
                          <a:spcPct val="98011"/>
                        </a:lnSpc>
                        <a:spcBef>
                          <a:spcPts val="100"/>
                        </a:spcBef>
                        <a:spcAft>
                          <a:spcPts val="100"/>
                        </a:spcAft>
                      </a:pP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28731"/>
                        </a:lnSpc>
                        <a:spcBef>
                          <a:spcPts val="100"/>
                        </a:spcBef>
                        <a:spcAft>
                          <a:spcPts val="100"/>
                        </a:spcAft>
                      </a:pPr>
                      <a:endParaRPr lang="en-US" sz="16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9706719"/>
                  </a:ext>
                </a:extLst>
              </a:tr>
              <a:tr h="296588">
                <a:tc gridSpan="4">
                  <a:txBody>
                    <a:bodyPr/>
                    <a:lstStyle/>
                    <a:p>
                      <a:pPr marL="182563" marR="0" lvl="0" indent="-122238" algn="l" defTabSz="914400" rtl="0" eaLnBrk="1" fontAlgn="auto" latinLnBrk="0" hangingPunct="1">
                        <a:lnSpc>
                          <a:spcPct val="98011"/>
                        </a:lnSpc>
                        <a:spcBef>
                          <a:spcPts val="100"/>
                        </a:spcBef>
                        <a:spcAft>
                          <a:spcPts val="100"/>
                        </a:spcAft>
                        <a:buClrTx/>
                        <a:buSzTx/>
                        <a:buFontTx/>
                        <a:buNone/>
                        <a:tabLst/>
                        <a:defRPr/>
                      </a:pPr>
                      <a:r>
                        <a:rPr lang="en-US" sz="1600" b="1" kern="1200" dirty="0">
                          <a:solidFill>
                            <a:schemeClr val="dk1"/>
                          </a:solidFill>
                          <a:effectLst/>
                          <a:latin typeface="+mn-lt"/>
                          <a:ea typeface="Times New Roman" panose="02020603050405020304" pitchFamily="18" charset="0"/>
                          <a:cs typeface="Times New Roman" panose="02020603050405020304" pitchFamily="18" charset="0"/>
                        </a:rPr>
                        <a:t>Subgroup Analysis of </a:t>
                      </a:r>
                      <a:r>
                        <a:rPr lang="en-US" sz="1600" b="1" kern="1200" dirty="0">
                          <a:solidFill>
                            <a:schemeClr val="dk1"/>
                          </a:solidFill>
                          <a:effectLst/>
                          <a:latin typeface="+mn-lt"/>
                          <a:ea typeface="+mn-ea"/>
                          <a:cs typeface="Times New Roman" panose="02020603050405020304" pitchFamily="18" charset="0"/>
                        </a:rPr>
                        <a:t>Confirmed </a:t>
                      </a:r>
                      <a:r>
                        <a:rPr lang="en-US" sz="1600" b="1" kern="1200" dirty="0">
                          <a:solidFill>
                            <a:schemeClr val="dk1"/>
                          </a:solidFill>
                          <a:effectLst/>
                          <a:latin typeface="+mn-lt"/>
                          <a:ea typeface="Times New Roman" panose="02020603050405020304" pitchFamily="18" charset="0"/>
                          <a:cs typeface="Times New Roman" panose="02020603050405020304" pitchFamily="18" charset="0"/>
                        </a:rPr>
                        <a:t>ORR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pPr marL="0" marR="0" algn="ctr">
                        <a:lnSpc>
                          <a:spcPct val="128731"/>
                        </a:lnSpc>
                        <a:spcBef>
                          <a:spcPts val="100"/>
                        </a:spcBef>
                        <a:spcAft>
                          <a:spcPts val="100"/>
                        </a:spcAft>
                      </a:pP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2942011"/>
                  </a:ext>
                </a:extLst>
              </a:tr>
              <a:tr h="296588">
                <a:tc rowSpan="2">
                  <a:txBody>
                    <a:bodyPr/>
                    <a:lstStyle/>
                    <a:p>
                      <a:pPr marL="182563" marR="0" lvl="0" indent="44450" algn="l" defTabSz="914400" rtl="0" eaLnBrk="1" fontAlgn="auto" latinLnBrk="0" hangingPunct="1">
                        <a:lnSpc>
                          <a:spcPct val="98011"/>
                        </a:lnSpc>
                        <a:spcBef>
                          <a:spcPts val="100"/>
                        </a:spcBef>
                        <a:spcAft>
                          <a:spcPts val="100"/>
                        </a:spcAft>
                        <a:buClrTx/>
                        <a:buSzTx/>
                        <a:buFontTx/>
                        <a:buNone/>
                        <a:tabLst/>
                        <a:defRPr/>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Prior </a:t>
                      </a:r>
                      <a:r>
                        <a:rPr lang="en-US" sz="1600" kern="1200" dirty="0" err="1">
                          <a:solidFill>
                            <a:schemeClr val="dk1"/>
                          </a:solidFill>
                          <a:effectLst/>
                          <a:latin typeface="+mn-lt"/>
                          <a:ea typeface="Times New Roman" panose="02020603050405020304" pitchFamily="18" charset="0"/>
                          <a:cs typeface="Times New Roman" panose="02020603050405020304" pitchFamily="18" charset="0"/>
                        </a:rPr>
                        <a:t>Amivantamab</a:t>
                      </a:r>
                      <a:r>
                        <a:rPr lang="en-US" sz="1600" kern="1200" dirty="0">
                          <a:solidFill>
                            <a:schemeClr val="dk1"/>
                          </a:solidFill>
                          <a:effectLst/>
                          <a:latin typeface="+mn-lt"/>
                          <a:ea typeface="Times New Roman" panose="02020603050405020304" pitchFamily="18" charset="0"/>
                          <a:cs typeface="Times New Roman" panose="02020603050405020304" pitchFamily="18" charset="0"/>
                        </a:rPr>
                        <a:t> </a:t>
                      </a:r>
                    </a:p>
                    <a:p>
                      <a:pPr marL="182563" marR="0" lvl="0" indent="44450" algn="l" defTabSz="914400" rtl="0" eaLnBrk="1" fontAlgn="auto" latinLnBrk="0" hangingPunct="1">
                        <a:lnSpc>
                          <a:spcPct val="98011"/>
                        </a:lnSpc>
                        <a:spcBef>
                          <a:spcPts val="100"/>
                        </a:spcBef>
                        <a:spcAft>
                          <a:spcPts val="100"/>
                        </a:spcAft>
                        <a:buClrTx/>
                        <a:buSzTx/>
                        <a:buFontTx/>
                        <a:buNone/>
                        <a:tabLst/>
                        <a:defRPr/>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Treatment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82563" marR="0" lvl="0" indent="-68263" algn="l" defTabSz="914400" rtl="0" eaLnBrk="1" fontAlgn="auto" latinLnBrk="0" hangingPunct="1">
                        <a:lnSpc>
                          <a:spcPct val="98011"/>
                        </a:lnSpc>
                        <a:spcBef>
                          <a:spcPts val="100"/>
                        </a:spcBef>
                        <a:spcAft>
                          <a:spcPts val="100"/>
                        </a:spcAft>
                        <a:buClrTx/>
                        <a:buSzTx/>
                        <a:buFontTx/>
                        <a:buNone/>
                        <a:tabLst/>
                        <a:defRPr/>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With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82563" marR="0" lvl="0" indent="-68263" algn="ctr" defTabSz="914400" rtl="0" eaLnBrk="1" fontAlgn="auto" latinLnBrk="0" hangingPunct="1">
                        <a:lnSpc>
                          <a:spcPct val="98011"/>
                        </a:lnSpc>
                        <a:spcBef>
                          <a:spcPts val="100"/>
                        </a:spcBef>
                        <a:spcAft>
                          <a:spcPts val="100"/>
                        </a:spcAft>
                        <a:buClrTx/>
                        <a:buSzTx/>
                        <a:buFontTx/>
                        <a:buNone/>
                        <a:tabLst/>
                        <a:defRPr/>
                      </a:pPr>
                      <a:r>
                        <a:rPr lang="en-US" altLang="zh-CN" sz="1600" dirty="0">
                          <a:effectLst/>
                          <a:latin typeface="+mn-lt"/>
                          <a:ea typeface="Times New Roman" panose="02020603050405020304" pitchFamily="18" charset="0"/>
                          <a:cs typeface="Times New Roman" panose="02020603050405020304" pitchFamily="18" charset="0"/>
                        </a:rPr>
                        <a:t>25%</a:t>
                      </a: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28731"/>
                        </a:lnSpc>
                        <a:spcBef>
                          <a:spcPts val="100"/>
                        </a:spcBef>
                        <a:spcAft>
                          <a:spcPts val="100"/>
                        </a:spcAft>
                      </a:pPr>
                      <a:r>
                        <a:rPr lang="en-US" sz="1600" dirty="0">
                          <a:effectLst/>
                          <a:latin typeface="+mn-lt"/>
                          <a:ea typeface="Times New Roman" panose="02020603050405020304" pitchFamily="18" charset="0"/>
                          <a:cs typeface="Times New Roman" panose="02020603050405020304" pitchFamily="18" charset="0"/>
                        </a:rPr>
                        <a:t>42%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407195"/>
                  </a:ext>
                </a:extLst>
              </a:tr>
              <a:tr h="296588">
                <a:tc vMerge="1">
                  <a:txBody>
                    <a:bodyPr/>
                    <a:lstStyle/>
                    <a:p>
                      <a:pPr marL="182563" marR="0" lvl="0" indent="44450" algn="l" defTabSz="914400" rtl="0" eaLnBrk="1" fontAlgn="auto" latinLnBrk="0" hangingPunct="1">
                        <a:lnSpc>
                          <a:spcPct val="98011"/>
                        </a:lnSpc>
                        <a:spcBef>
                          <a:spcPts val="100"/>
                        </a:spcBef>
                        <a:spcAft>
                          <a:spcPts val="100"/>
                        </a:spcAft>
                        <a:buClrTx/>
                        <a:buSzTx/>
                        <a:buFontTx/>
                        <a:buNone/>
                        <a:tabLst/>
                        <a:defRPr/>
                      </a:pPr>
                      <a:endParaRPr lang="en-US" sz="12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82563" marR="0" lvl="0" indent="-68263" algn="l" defTabSz="914400" rtl="0" eaLnBrk="1" fontAlgn="auto" latinLnBrk="0" hangingPunct="1">
                        <a:lnSpc>
                          <a:spcPct val="98011"/>
                        </a:lnSpc>
                        <a:spcBef>
                          <a:spcPts val="100"/>
                        </a:spcBef>
                        <a:spcAft>
                          <a:spcPts val="100"/>
                        </a:spcAft>
                        <a:buClrTx/>
                        <a:buSzTx/>
                        <a:buFontTx/>
                        <a:buNone/>
                        <a:tabLst/>
                        <a:defRPr/>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Without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82563" marR="0" lvl="0" indent="-68263" algn="ctr" defTabSz="914400" rtl="0" eaLnBrk="1" fontAlgn="auto" latinLnBrk="0" hangingPunct="1">
                        <a:lnSpc>
                          <a:spcPct val="98011"/>
                        </a:lnSpc>
                        <a:spcBef>
                          <a:spcPts val="100"/>
                        </a:spcBef>
                        <a:spcAft>
                          <a:spcPts val="100"/>
                        </a:spcAft>
                        <a:buClrTx/>
                        <a:buSzTx/>
                        <a:buFontTx/>
                        <a:buNone/>
                        <a:tabLst/>
                        <a:defRPr/>
                      </a:pPr>
                      <a:r>
                        <a:rPr lang="en-US" sz="1600" dirty="0">
                          <a:effectLst/>
                          <a:latin typeface="+mn-lt"/>
                          <a:ea typeface="Times New Roman" panose="02020603050405020304" pitchFamily="18" charset="0"/>
                          <a:cs typeface="Times New Roman" panose="02020603050405020304" pitchFamily="18" charset="0"/>
                        </a:rPr>
                        <a:t>49%</a:t>
                      </a: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28731"/>
                        </a:lnSpc>
                        <a:spcBef>
                          <a:spcPts val="100"/>
                        </a:spcBef>
                        <a:spcAft>
                          <a:spcPts val="100"/>
                        </a:spcAft>
                      </a:pPr>
                      <a:r>
                        <a:rPr lang="en-US" sz="1600" dirty="0">
                          <a:effectLst/>
                          <a:latin typeface="+mn-lt"/>
                          <a:ea typeface="Times New Roman" panose="02020603050405020304" pitchFamily="18" charset="0"/>
                          <a:cs typeface="Times New Roman" panose="02020603050405020304" pitchFamily="18" charset="0"/>
                        </a:rPr>
                        <a:t>48%</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8628498"/>
                  </a:ext>
                </a:extLst>
              </a:tr>
              <a:tr h="296588">
                <a:tc rowSpan="2">
                  <a:txBody>
                    <a:bodyPr/>
                    <a:lstStyle/>
                    <a:p>
                      <a:pPr marL="182563" marR="0" lvl="0" indent="44450" algn="l" defTabSz="914400" rtl="0" eaLnBrk="1" fontAlgn="auto" latinLnBrk="0" hangingPunct="1">
                        <a:lnSpc>
                          <a:spcPct val="98011"/>
                        </a:lnSpc>
                        <a:spcBef>
                          <a:spcPts val="100"/>
                        </a:spcBef>
                        <a:spcAft>
                          <a:spcPts val="100"/>
                        </a:spcAft>
                        <a:buClrTx/>
                        <a:buSzTx/>
                        <a:buFontTx/>
                        <a:buNone/>
                        <a:tabLst/>
                        <a:defRPr/>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Baseline Brain Metastasis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82563" marR="0" lvl="0" indent="-68263" algn="l" defTabSz="914400" rtl="0" eaLnBrk="1" fontAlgn="auto" latinLnBrk="0" hangingPunct="1">
                        <a:lnSpc>
                          <a:spcPct val="98011"/>
                        </a:lnSpc>
                        <a:spcBef>
                          <a:spcPts val="100"/>
                        </a:spcBef>
                        <a:spcAft>
                          <a:spcPts val="100"/>
                        </a:spcAft>
                        <a:buClrTx/>
                        <a:buSzTx/>
                        <a:buFontTx/>
                        <a:buNone/>
                        <a:tabLst/>
                        <a:defRPr/>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With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82563" marR="0" lvl="0" indent="-68263" algn="ctr" defTabSz="914400" rtl="0" eaLnBrk="1" fontAlgn="auto" latinLnBrk="0" hangingPunct="1">
                        <a:lnSpc>
                          <a:spcPct val="98011"/>
                        </a:lnSpc>
                        <a:spcBef>
                          <a:spcPts val="100"/>
                        </a:spcBef>
                        <a:spcAft>
                          <a:spcPts val="100"/>
                        </a:spcAft>
                        <a:buClrTx/>
                        <a:buSzTx/>
                        <a:buFontTx/>
                        <a:buNone/>
                        <a:tabLst/>
                        <a:defRPr/>
                      </a:pPr>
                      <a:r>
                        <a:rPr lang="en-US" sz="1600" dirty="0">
                          <a:effectLst/>
                          <a:latin typeface="+mn-lt"/>
                          <a:ea typeface="Times New Roman" panose="02020603050405020304" pitchFamily="18" charset="0"/>
                          <a:cs typeface="Times New Roman" panose="02020603050405020304" pitchFamily="18" charset="0"/>
                        </a:rPr>
                        <a:t>29%</a:t>
                      </a: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28731"/>
                        </a:lnSpc>
                        <a:spcBef>
                          <a:spcPts val="100"/>
                        </a:spcBef>
                        <a:spcAft>
                          <a:spcPts val="100"/>
                        </a:spcAft>
                      </a:pPr>
                      <a:r>
                        <a:rPr lang="en-US" sz="1600" dirty="0">
                          <a:effectLst/>
                          <a:latin typeface="+mn-lt"/>
                          <a:ea typeface="Times New Roman" panose="02020603050405020304" pitchFamily="18" charset="0"/>
                          <a:cs typeface="Times New Roman" panose="02020603050405020304" pitchFamily="18" charset="0"/>
                        </a:rPr>
                        <a:t>52%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5174127"/>
                  </a:ext>
                </a:extLst>
              </a:tr>
              <a:tr h="296588">
                <a:tc vMerge="1">
                  <a:txBody>
                    <a:bodyPr/>
                    <a:lstStyle/>
                    <a:p>
                      <a:pPr marL="182563" marR="0" lvl="0" indent="44450" algn="l" defTabSz="914400" rtl="0" eaLnBrk="1" fontAlgn="auto" latinLnBrk="0" hangingPunct="1">
                        <a:lnSpc>
                          <a:spcPct val="98011"/>
                        </a:lnSpc>
                        <a:spcBef>
                          <a:spcPts val="100"/>
                        </a:spcBef>
                        <a:spcAft>
                          <a:spcPts val="100"/>
                        </a:spcAft>
                        <a:buClrTx/>
                        <a:buSzTx/>
                        <a:buFontTx/>
                        <a:buNone/>
                        <a:tabLst/>
                        <a:defRPr/>
                      </a:pPr>
                      <a:endParaRPr lang="en-US" sz="12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82563" marR="0" lvl="0" indent="-68263" algn="l" defTabSz="914400" rtl="0" eaLnBrk="1" fontAlgn="auto" latinLnBrk="0" hangingPunct="1">
                        <a:lnSpc>
                          <a:spcPct val="98011"/>
                        </a:lnSpc>
                        <a:spcBef>
                          <a:spcPts val="100"/>
                        </a:spcBef>
                        <a:spcAft>
                          <a:spcPts val="100"/>
                        </a:spcAft>
                        <a:buClrTx/>
                        <a:buSzTx/>
                        <a:buFontTx/>
                        <a:buNone/>
                        <a:tabLst/>
                        <a:defRPr/>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Without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82563" marR="0" lvl="0" indent="-68263" algn="ctr" defTabSz="914400" rtl="0" eaLnBrk="1" fontAlgn="auto" latinLnBrk="0" hangingPunct="1">
                        <a:lnSpc>
                          <a:spcPct val="98011"/>
                        </a:lnSpc>
                        <a:spcBef>
                          <a:spcPts val="100"/>
                        </a:spcBef>
                        <a:spcAft>
                          <a:spcPts val="100"/>
                        </a:spcAft>
                        <a:buClrTx/>
                        <a:buSzTx/>
                        <a:buFontTx/>
                        <a:buNone/>
                        <a:tabLst/>
                        <a:defRPr/>
                      </a:pPr>
                      <a:r>
                        <a:rPr lang="en-US" sz="1600" dirty="0">
                          <a:effectLst/>
                          <a:latin typeface="+mn-lt"/>
                          <a:ea typeface="Times New Roman" panose="02020603050405020304" pitchFamily="18" charset="0"/>
                          <a:cs typeface="Times New Roman" panose="02020603050405020304" pitchFamily="18" charset="0"/>
                        </a:rPr>
                        <a:t>57%</a:t>
                      </a: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28731"/>
                        </a:lnSpc>
                        <a:spcBef>
                          <a:spcPts val="100"/>
                        </a:spcBef>
                        <a:spcAft>
                          <a:spcPts val="100"/>
                        </a:spcAft>
                      </a:pPr>
                      <a:r>
                        <a:rPr lang="en-US" sz="1600" dirty="0">
                          <a:effectLst/>
                          <a:latin typeface="+mn-lt"/>
                          <a:ea typeface="Times New Roman" panose="02020603050405020304" pitchFamily="18" charset="0"/>
                          <a:cs typeface="Times New Roman" panose="02020603050405020304" pitchFamily="18" charset="0"/>
                        </a:rPr>
                        <a:t>46%</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7490600"/>
                  </a:ext>
                </a:extLst>
              </a:tr>
            </a:tbl>
          </a:graphicData>
        </a:graphic>
      </p:graphicFrame>
      <p:sp>
        <p:nvSpPr>
          <p:cNvPr id="2" name="TextBox 1">
            <a:extLst>
              <a:ext uri="{FF2B5EF4-FFF2-40B4-BE49-F238E27FC236}">
                <a16:creationId xmlns:a16="http://schemas.microsoft.com/office/drawing/2014/main" id="{1115CDD3-A88F-950C-EA19-1740E94A9927}"/>
              </a:ext>
            </a:extLst>
          </p:cNvPr>
          <p:cNvSpPr txBox="1"/>
          <p:nvPr/>
        </p:nvSpPr>
        <p:spPr>
          <a:xfrm>
            <a:off x="1141398" y="4949204"/>
            <a:ext cx="95526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Times New Roman" panose="02020603050405020304" pitchFamily="18" charset="0"/>
              </a:rPr>
              <a:t>The most common TRAEs with grade ≥3 included </a:t>
            </a:r>
            <a:r>
              <a:rPr kumimoji="0" lang="en-US" sz="1800" b="1" i="0" u="none" strike="noStrike" kern="1200" cap="none" spc="0" normalizeH="0" baseline="0" noProof="0" dirty="0">
                <a:ln>
                  <a:noFill/>
                </a:ln>
                <a:solidFill>
                  <a:srgbClr val="000000"/>
                </a:solidFill>
                <a:effectLst/>
                <a:uLnTx/>
                <a:uFillTx/>
                <a:latin typeface="Century Gothic" panose="020F0302020204030204"/>
                <a:ea typeface="MS PGothic" charset="0"/>
                <a:cs typeface="Times New Roman" panose="02020603050405020304" pitchFamily="18" charset="0"/>
              </a:rPr>
              <a:t>diarrhea, blood CPK increase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Times New Roman" panose="02020603050405020304" pitchFamily="18" charset="0"/>
              </a:rPr>
              <a:t>and </a:t>
            </a:r>
            <a:r>
              <a:rPr kumimoji="0" lang="en-US" sz="1800" b="1" i="0" u="none" strike="noStrike" kern="1200" cap="none" spc="0" normalizeH="0" baseline="0" noProof="0" dirty="0">
                <a:ln>
                  <a:noFill/>
                </a:ln>
                <a:solidFill>
                  <a:srgbClr val="000000"/>
                </a:solidFill>
                <a:effectLst/>
                <a:uLnTx/>
                <a:uFillTx/>
                <a:latin typeface="Century Gothic" panose="020F0302020204030204"/>
                <a:ea typeface="MS PGothic" charset="0"/>
                <a:cs typeface="Times New Roman" panose="02020603050405020304" pitchFamily="18" charset="0"/>
              </a:rPr>
              <a:t>anemia</a:t>
            </a:r>
            <a:r>
              <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Times New Roman" panose="02020603050405020304" pitchFamily="18" charset="0"/>
              </a:rPr>
              <a:t>, generally d</a:t>
            </a:r>
            <a:r>
              <a:rPr kumimoji="0" lang="en-US" altLang="zh-CN" sz="1800" b="0" i="0" u="none" strike="noStrike" kern="1200" cap="none" spc="0" normalizeH="0" baseline="0" noProof="0" dirty="0">
                <a:ln>
                  <a:noFill/>
                </a:ln>
                <a:solidFill>
                  <a:srgbClr val="000000"/>
                </a:solidFill>
                <a:effectLst/>
                <a:uLnTx/>
                <a:uFillTx/>
                <a:latin typeface="Century Gothic" panose="020F0302020204030204"/>
                <a:ea typeface="宋体" panose="02010600030101010101" pitchFamily="2" charset="-122"/>
                <a:cs typeface="Times New Roman" panose="02020603050405020304" pitchFamily="18" charset="0"/>
              </a:rPr>
              <a:t>id</a:t>
            </a:r>
            <a:r>
              <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Times New Roman" panose="02020603050405020304" pitchFamily="18" charset="0"/>
              </a:rPr>
              <a:t> not lead to treatment discontinuation or dose reduction.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mn-cs"/>
            </a:endParaRPr>
          </a:p>
        </p:txBody>
      </p:sp>
      <p:sp>
        <p:nvSpPr>
          <p:cNvPr id="3" name="Content Placeholder 3">
            <a:extLst>
              <a:ext uri="{FF2B5EF4-FFF2-40B4-BE49-F238E27FC236}">
                <a16:creationId xmlns:a16="http://schemas.microsoft.com/office/drawing/2014/main" id="{B866EF00-5AEF-4038-B73D-2AA5584D7117}"/>
              </a:ext>
            </a:extLst>
          </p:cNvPr>
          <p:cNvSpPr txBox="1">
            <a:spLocks/>
          </p:cNvSpPr>
          <p:nvPr/>
        </p:nvSpPr>
        <p:spPr>
          <a:xfrm>
            <a:off x="1578344" y="6290095"/>
            <a:ext cx="10613656" cy="738752"/>
          </a:xfrm>
          <a:prstGeom prst="rect">
            <a:avLst/>
          </a:prstGeom>
        </p:spPr>
        <p:txBody>
          <a:bodyPr vert="horz" lIns="121920" tIns="60960" rIns="121920" bIns="60960" rtlCol="0">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prstClr val="white"/>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Yang J et al, </a:t>
            </a:r>
            <a:r>
              <a:rPr kumimoji="0" lang="en-US" sz="12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rPr>
              <a:t>ASCO 2024; Yang J et al, JCO 2025</a:t>
            </a:r>
            <a:endParaRPr kumimoji="0" lang="en-US" sz="12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15556581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668493" y="476672"/>
            <a:ext cx="11260155" cy="1141412"/>
          </a:xfrm>
        </p:spPr>
        <p:txBody>
          <a:bodyPr/>
          <a:lstStyle/>
          <a:p>
            <a:pPr algn="l"/>
            <a:r>
              <a:rPr lang="en-US" sz="3200" dirty="0"/>
              <a:t>Positive Top-Line Phase III Results from the WU-KONG28 Study of Sunvozertinib as First-Line Treatment for NSCLC with EGFR Exon 20 Insertion Mutations</a:t>
            </a:r>
            <a:br>
              <a:rPr lang="en-US" dirty="0"/>
            </a:br>
            <a:r>
              <a:rPr lang="en-US" sz="2800" dirty="0"/>
              <a:t>Press Release: March 21,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573823" y="2066603"/>
            <a:ext cx="11342395" cy="4316412"/>
          </a:xfrm>
        </p:spPr>
        <p:txBody>
          <a:bodyPr/>
          <a:lstStyle/>
          <a:p>
            <a:pPr marL="99718" indent="0">
              <a:buNone/>
            </a:pPr>
            <a:r>
              <a:rPr lang="en-US" sz="2200" b="0" dirty="0">
                <a:latin typeface="Calibri" panose="020F0502020204030204" pitchFamily="34" charset="0"/>
                <a:cs typeface="Calibri" panose="020F0502020204030204" pitchFamily="34" charset="0"/>
              </a:rPr>
              <a:t>“</a:t>
            </a:r>
            <a:r>
              <a:rPr lang="en-US" sz="2200" b="0" dirty="0"/>
              <a:t>[The manufacturer] today announced that its multinational Phase 3 WU-KONG28 study evaluating sunvozertinib monotherapy as first-line treatment in non-small cell lung cancer (NSCLC) with EGFR exon 20 insertion mutations (exon20ins) met its primary endpoint with positive topline results. </a:t>
            </a:r>
          </a:p>
          <a:p>
            <a:pPr marL="99718" indent="0">
              <a:buNone/>
            </a:pPr>
            <a:r>
              <a:rPr lang="en-US" sz="2200" b="0" dirty="0"/>
              <a:t>WU-KONG28 is a multinational, open-label, randomized confirmatory phase 3 study evaluating sunvozertinib versus platinum-based chemotherapy as first-line treatment in advanced NSCLC patients with EGFR exon20ins. ...  The primary endpoint is progression-free survival (PFS) assessed by blinded independent central review (BICR). Topline results demonstrated that sunvozertinib significantly improved PFS compared to platinum-based doublet chemotherapy, with meaningful clinical benefit. Detailed data from the primary analysis will be submitted for presentation at an upcoming international scientific congress.”</a:t>
            </a:r>
            <a:endParaRPr lang="en-US" sz="22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34FB634-405A-E8E4-98EC-0B98B4511B3B}"/>
              </a:ext>
            </a:extLst>
          </p:cNvPr>
          <p:cNvSpPr txBox="1"/>
          <p:nvPr/>
        </p:nvSpPr>
        <p:spPr>
          <a:xfrm>
            <a:off x="191344" y="6381328"/>
            <a:ext cx="11342395"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www.dizalpharma.com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detail?id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=109&amp;search=&amp;</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currentPage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747731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099EE-ED96-873D-B60D-DE85B757B23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8B70175-B757-28D9-A506-AEF8F0E04942}"/>
              </a:ext>
            </a:extLst>
          </p:cNvPr>
          <p:cNvSpPr/>
          <p:nvPr/>
        </p:nvSpPr>
        <p:spPr bwMode="auto">
          <a:xfrm>
            <a:off x="623392" y="3284984"/>
            <a:ext cx="11449272"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6B1F36A-4DE7-D51F-8E17-CCCEA368BE16}"/>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88739F98-F75E-27E7-A582-7E63FD67DD13}"/>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3: </a:t>
            </a:r>
            <a:r>
              <a:rPr lang="en-US" sz="2400" dirty="0">
                <a:solidFill>
                  <a:schemeClr val="tx1"/>
                </a:solidFill>
                <a:latin typeface="Calibri" panose="020F0502020204030204" pitchFamily="34" charset="0"/>
                <a:cs typeface="Calibri" panose="020F0502020204030204" pitchFamily="34" charset="0"/>
              </a:rPr>
              <a:t>EGFR exon 20 insertion mutations</a:t>
            </a:r>
          </a:p>
          <a:p>
            <a:pPr>
              <a:spcBef>
                <a:spcPts val="0"/>
              </a:spcBef>
              <a:spcAft>
                <a:spcPts val="400"/>
              </a:spcAft>
            </a:pPr>
            <a:r>
              <a:rPr lang="en-US" sz="2400" b="0" dirty="0">
                <a:solidFill>
                  <a:schemeClr val="tx1"/>
                </a:solidFill>
              </a:rPr>
              <a:t>First-line amivantamab/chemotherapy: PAPILLON trial </a:t>
            </a:r>
          </a:p>
          <a:p>
            <a:pPr>
              <a:spcBef>
                <a:spcPts val="0"/>
              </a:spcBef>
              <a:spcAft>
                <a:spcPts val="400"/>
              </a:spcAft>
            </a:pPr>
            <a:r>
              <a:rPr lang="en-US" sz="2400" b="0" dirty="0">
                <a:solidFill>
                  <a:schemeClr val="tx1"/>
                </a:solidFill>
              </a:rPr>
              <a:t>Sunvozertinib</a:t>
            </a:r>
            <a:r>
              <a:rPr lang="en-US" sz="2400" b="0" dirty="0">
                <a:solidFill>
                  <a:schemeClr val="bg1"/>
                </a:solidFill>
              </a:rPr>
              <a:t> </a:t>
            </a:r>
          </a:p>
          <a:p>
            <a:pPr lvl="1">
              <a:spcBef>
                <a:spcPts val="0"/>
              </a:spcBef>
              <a:spcAft>
                <a:spcPts val="400"/>
              </a:spcAft>
            </a:pPr>
            <a:r>
              <a:rPr lang="en-US" sz="2400" b="0" dirty="0"/>
              <a:t>WU-KONG1B trial</a:t>
            </a:r>
          </a:p>
          <a:p>
            <a:pPr lvl="1">
              <a:spcBef>
                <a:spcPts val="0"/>
              </a:spcBef>
              <a:spcAft>
                <a:spcPts val="400"/>
              </a:spcAft>
            </a:pPr>
            <a:r>
              <a:rPr lang="en-US" sz="2400" b="0" dirty="0"/>
              <a:t>Press release Phase III trial</a:t>
            </a:r>
          </a:p>
          <a:p>
            <a:pPr>
              <a:spcBef>
                <a:spcPts val="0"/>
              </a:spcBef>
              <a:spcAft>
                <a:spcPts val="400"/>
              </a:spcAft>
            </a:pPr>
            <a:r>
              <a:rPr lang="en-US" sz="2400" b="0" dirty="0"/>
              <a:t> </a:t>
            </a:r>
            <a:r>
              <a:rPr lang="en-US" sz="2400" b="0" dirty="0">
                <a:solidFill>
                  <a:schemeClr val="bg1"/>
                </a:solidFill>
              </a:rPr>
              <a:t>Zipalertinib</a:t>
            </a:r>
          </a:p>
          <a:p>
            <a:pPr>
              <a:spcBef>
                <a:spcPts val="0"/>
              </a:spcBef>
              <a:spcAft>
                <a:spcPts val="400"/>
              </a:spcAft>
            </a:pPr>
            <a:endParaRPr lang="en-US" sz="1800" b="0" dirty="0"/>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4104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4CD73-FD04-E072-052E-5364A78E10D8}"/>
              </a:ext>
            </a:extLst>
          </p:cNvPr>
          <p:cNvSpPr>
            <a:spLocks noGrp="1"/>
          </p:cNvSpPr>
          <p:nvPr>
            <p:ph type="title"/>
          </p:nvPr>
        </p:nvSpPr>
        <p:spPr>
          <a:xfrm>
            <a:off x="640080" y="365124"/>
            <a:ext cx="10972800" cy="916829"/>
          </a:xfrm>
        </p:spPr>
        <p:txBody>
          <a:bodyPr/>
          <a:lstStyle/>
          <a:p>
            <a:pPr algn="ctr"/>
            <a:r>
              <a:rPr lang="en-US" dirty="0" err="1"/>
              <a:t>Zipalertinib</a:t>
            </a:r>
            <a:r>
              <a:rPr lang="en-US" dirty="0"/>
              <a:t>: REZILIENT1 Phase 2b study</a:t>
            </a:r>
          </a:p>
        </p:txBody>
      </p:sp>
      <p:sp>
        <p:nvSpPr>
          <p:cNvPr id="3" name="Slide Number Placeholder 2">
            <a:extLst>
              <a:ext uri="{FF2B5EF4-FFF2-40B4-BE49-F238E27FC236}">
                <a16:creationId xmlns:a16="http://schemas.microsoft.com/office/drawing/2014/main" id="{BE2C5510-5C28-FC0D-1D40-8D6DCBF791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S PGothic"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S PGothic" charset="0"/>
              <a:cs typeface="Arial" panose="020B0604020202020204" pitchFamily="34" charset="0"/>
            </a:endParaRPr>
          </a:p>
        </p:txBody>
      </p:sp>
      <p:sp>
        <p:nvSpPr>
          <p:cNvPr id="4" name="Content Placeholder 3">
            <a:extLst>
              <a:ext uri="{FF2B5EF4-FFF2-40B4-BE49-F238E27FC236}">
                <a16:creationId xmlns:a16="http://schemas.microsoft.com/office/drawing/2014/main" id="{EE22EBD5-F3DB-9DB5-1896-4AD1534119C1}"/>
              </a:ext>
            </a:extLst>
          </p:cNvPr>
          <p:cNvSpPr>
            <a:spLocks noGrp="1"/>
          </p:cNvSpPr>
          <p:nvPr>
            <p:ph sz="quarter" idx="13"/>
          </p:nvPr>
        </p:nvSpPr>
        <p:spPr>
          <a:xfrm>
            <a:off x="640080" y="1362456"/>
            <a:ext cx="10972800" cy="656949"/>
          </a:xfrm>
        </p:spPr>
        <p:txBody>
          <a:bodyPr>
            <a:normAutofit/>
          </a:bodyPr>
          <a:lstStyle/>
          <a:p>
            <a:r>
              <a:rPr lang="en-US" sz="1800"/>
              <a:t>REZILIENT1 is a phase 1/2, open-label, multicenter trial (NCT04036682)</a:t>
            </a:r>
          </a:p>
        </p:txBody>
      </p:sp>
      <p:sp>
        <p:nvSpPr>
          <p:cNvPr id="5" name="Text Placeholder 4">
            <a:extLst>
              <a:ext uri="{FF2B5EF4-FFF2-40B4-BE49-F238E27FC236}">
                <a16:creationId xmlns:a16="http://schemas.microsoft.com/office/drawing/2014/main" id="{963136EE-73C8-CF1E-30A3-D574563B2A8F}"/>
              </a:ext>
            </a:extLst>
          </p:cNvPr>
          <p:cNvSpPr>
            <a:spLocks noGrp="1"/>
          </p:cNvSpPr>
          <p:nvPr>
            <p:ph type="body" sz="quarter" idx="15"/>
          </p:nvPr>
        </p:nvSpPr>
        <p:spPr/>
        <p:txBody>
          <a:bodyPr/>
          <a:lstStyle/>
          <a:p>
            <a:r>
              <a:rPr lang="en-US" dirty="0"/>
              <a:t>Yu H et al, ASCO 2025.</a:t>
            </a:r>
          </a:p>
        </p:txBody>
      </p:sp>
      <p:sp>
        <p:nvSpPr>
          <p:cNvPr id="8" name="Rounded Rectangle 1">
            <a:extLst>
              <a:ext uri="{FF2B5EF4-FFF2-40B4-BE49-F238E27FC236}">
                <a16:creationId xmlns:a16="http://schemas.microsoft.com/office/drawing/2014/main" id="{BBAC8C19-EBCF-56C2-B2EF-6BDB42A0FAE7}"/>
              </a:ext>
            </a:extLst>
          </p:cNvPr>
          <p:cNvSpPr>
            <a:spLocks noChangeArrowheads="1"/>
          </p:cNvSpPr>
          <p:nvPr/>
        </p:nvSpPr>
        <p:spPr bwMode="auto">
          <a:xfrm>
            <a:off x="975339" y="2109264"/>
            <a:ext cx="2154700" cy="2014270"/>
          </a:xfrm>
          <a:prstGeom prst="rect">
            <a:avLst/>
          </a:prstGeom>
          <a:solidFill>
            <a:srgbClr val="2988B6"/>
          </a:solidFill>
          <a:ln w="3175" algn="ctr">
            <a:noFill/>
            <a:round/>
            <a:headEnd/>
            <a:tailEnd/>
          </a:ln>
        </p:spPr>
        <p:txBody>
          <a:bodyPr lIns="91440" tIns="45720" rIns="91440" bIns="45720" anchor="ctr"/>
          <a:lstStyle/>
          <a:p>
            <a:pPr marL="0" marR="0" lvl="0" indent="0" algn="l" defTabSz="914254" rtl="0" eaLnBrk="1" fontAlgn="auto" latinLnBrk="0" hangingPunct="1">
              <a:lnSpc>
                <a:spcPct val="100000"/>
              </a:lnSpc>
              <a:spcBef>
                <a:spcPts val="30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panose="020B0604020202020204"/>
                <a:ea typeface="Verdana"/>
                <a:cs typeface="Verdana"/>
              </a:rPr>
              <a:t>Key eligibility criteria</a:t>
            </a:r>
            <a:endParaRPr kumimoji="0" lang="en-US" sz="1100" b="0" i="0" u="none" strike="noStrike" kern="0" cap="none" spc="0" normalizeH="0" baseline="0" noProof="0" dirty="0">
              <a:ln>
                <a:noFill/>
              </a:ln>
              <a:solidFill>
                <a:prstClr val="white"/>
              </a:solidFill>
              <a:effectLst/>
              <a:uLnTx/>
              <a:uFillTx/>
              <a:latin typeface="Arial" panose="020B0604020202020204"/>
              <a:ea typeface="Verdana"/>
              <a:cs typeface="Verdana"/>
            </a:endParaRPr>
          </a:p>
          <a:p>
            <a:pPr marL="114300" marR="0" lvl="0" indent="-114300" algn="l" defTabSz="914254"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white"/>
                </a:solidFill>
                <a:effectLst/>
                <a:uLnTx/>
                <a:uFillTx/>
                <a:latin typeface="Arial" panose="020B0604020202020204"/>
                <a:ea typeface="Verdana"/>
                <a:cs typeface="Times New Roman"/>
              </a:rPr>
              <a:t>Age </a:t>
            </a:r>
            <a:r>
              <a:rPr kumimoji="0" lang="en-US" sz="1100" b="0" i="0" u="none" strike="noStrike" kern="0" cap="none" spc="0" normalizeH="0" baseline="0" noProof="0" dirty="0">
                <a:ln>
                  <a:noFill/>
                </a:ln>
                <a:solidFill>
                  <a:prstClr val="white"/>
                </a:solidFill>
                <a:effectLst/>
                <a:uLnTx/>
                <a:uFillTx/>
                <a:latin typeface="Arial" panose="020B0604020202020204"/>
                <a:ea typeface="Verdana"/>
                <a:cs typeface="Times New Roman" panose="02020603050405020304" pitchFamily="18" charset="0"/>
              </a:rPr>
              <a:t>≥18 years</a:t>
            </a:r>
          </a:p>
          <a:p>
            <a:pPr marL="114300" marR="0" lvl="0" indent="-114300" algn="l" defTabSz="914254"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white"/>
                </a:solidFill>
                <a:effectLst/>
                <a:uLnTx/>
                <a:uFillTx/>
                <a:latin typeface="Arial" panose="020B0604020202020204"/>
                <a:ea typeface="Verdana"/>
                <a:cs typeface="Times New Roman"/>
              </a:rPr>
              <a:t>Locally advanced or metastatic NSCLC</a:t>
            </a:r>
            <a:endParaRPr kumimoji="0" lang="en-US" sz="1100" b="0" i="0" u="none" strike="noStrike" kern="0" cap="none" spc="0" normalizeH="0" baseline="30000" noProof="0" dirty="0">
              <a:ln>
                <a:noFill/>
              </a:ln>
              <a:solidFill>
                <a:prstClr val="white"/>
              </a:solidFill>
              <a:effectLst/>
              <a:uLnTx/>
              <a:uFillTx/>
              <a:latin typeface="Arial" panose="020B0604020202020204"/>
              <a:ea typeface="Verdana"/>
              <a:cs typeface="Verdana"/>
            </a:endParaRPr>
          </a:p>
          <a:p>
            <a:pPr marL="114300" marR="0" lvl="0" indent="-114300" algn="l" defTabSz="914254"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Verdana"/>
                <a:cs typeface="Verdana"/>
              </a:rPr>
              <a:t>Documented</a:t>
            </a:r>
            <a:r>
              <a:rPr kumimoji="0" lang="en-US" sz="1100" b="0" i="1" u="none" strike="noStrike" kern="1200" cap="none" spc="0" normalizeH="0" baseline="0" noProof="0" dirty="0">
                <a:ln>
                  <a:noFill/>
                </a:ln>
                <a:solidFill>
                  <a:prstClr val="white"/>
                </a:solidFill>
                <a:effectLst/>
                <a:uLnTx/>
                <a:uFillTx/>
                <a:latin typeface="Arial" panose="020B0604020202020204"/>
                <a:ea typeface="Verdana"/>
                <a:cs typeface="Verdana"/>
              </a:rPr>
              <a:t> </a:t>
            </a:r>
            <a:r>
              <a:rPr kumimoji="0" lang="en-US" sz="1100" b="0" i="0" u="none" strike="noStrike" kern="1200" cap="none" spc="0" normalizeH="0" baseline="0" noProof="0" dirty="0">
                <a:ln>
                  <a:noFill/>
                </a:ln>
                <a:solidFill>
                  <a:prstClr val="white"/>
                </a:solidFill>
                <a:effectLst/>
                <a:uLnTx/>
                <a:uFillTx/>
                <a:latin typeface="Arial" panose="020B0604020202020204"/>
                <a:ea typeface="Verdana"/>
                <a:cs typeface="Verdana"/>
              </a:rPr>
              <a:t>EGFR </a:t>
            </a:r>
            <a:br>
              <a:rPr kumimoji="0" lang="en-US" sz="1100" b="0" i="0" u="none" strike="noStrike" kern="1200" cap="none" spc="0" normalizeH="0" baseline="0" noProof="0" dirty="0">
                <a:ln>
                  <a:noFill/>
                </a:ln>
                <a:solidFill>
                  <a:prstClr val="white"/>
                </a:solidFill>
                <a:effectLst/>
                <a:uLnTx/>
                <a:uFillTx/>
                <a:latin typeface="Arial" panose="020B0604020202020204"/>
                <a:ea typeface="Verdana"/>
                <a:cs typeface="Verdana"/>
              </a:rPr>
            </a:br>
            <a:r>
              <a:rPr kumimoji="0" lang="en-US" sz="1100" b="0" i="0" u="none" strike="noStrike" kern="1200" cap="none" spc="0" normalizeH="0" baseline="0" noProof="0" dirty="0">
                <a:ln>
                  <a:noFill/>
                </a:ln>
                <a:solidFill>
                  <a:prstClr val="white"/>
                </a:solidFill>
                <a:effectLst/>
                <a:uLnTx/>
                <a:uFillTx/>
                <a:latin typeface="Arial" panose="020B0604020202020204"/>
                <a:ea typeface="Verdana"/>
                <a:cs typeface="Verdana"/>
              </a:rPr>
              <a:t>exon 20 insertion</a:t>
            </a:r>
            <a:endParaRPr kumimoji="0" lang="en-US" sz="1100" b="0" i="1" u="none" strike="noStrike" kern="1200" cap="none" spc="0" normalizeH="0" baseline="0" noProof="0" dirty="0">
              <a:ln>
                <a:noFill/>
              </a:ln>
              <a:solidFill>
                <a:prstClr val="white"/>
              </a:solidFill>
              <a:effectLst/>
              <a:uLnTx/>
              <a:uFillTx/>
              <a:latin typeface="Arial" panose="020B0604020202020204"/>
              <a:ea typeface="Verdana"/>
              <a:cs typeface="Verdana"/>
            </a:endParaRPr>
          </a:p>
          <a:p>
            <a:pPr marL="114300" marR="0" lvl="0" indent="-114300" algn="l" defTabSz="914254"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Verdana"/>
                <a:cs typeface="Verdana"/>
              </a:rPr>
              <a:t>ECOG PS 0 or 1</a:t>
            </a:r>
          </a:p>
          <a:p>
            <a:pPr marL="114300" marR="0" lvl="0" indent="-114300" algn="l" defTabSz="914254"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white"/>
                </a:solidFill>
                <a:effectLst/>
                <a:uLnTx/>
                <a:uFillTx/>
                <a:latin typeface="Arial" panose="020B0604020202020204"/>
                <a:ea typeface="Verdana"/>
                <a:cs typeface="Verdana"/>
              </a:rPr>
              <a:t>Stable/asymptomatic CNS metastases allowed</a:t>
            </a:r>
            <a:endParaRPr kumimoji="0" lang="en-US" sz="1100" b="0" i="0" u="none" strike="noStrike" kern="0" cap="none" spc="0" normalizeH="0" baseline="30000" noProof="0" dirty="0">
              <a:ln>
                <a:noFill/>
              </a:ln>
              <a:solidFill>
                <a:prstClr val="white"/>
              </a:solidFill>
              <a:effectLst/>
              <a:uLnTx/>
              <a:uFillTx/>
              <a:latin typeface="Arial" panose="020B0604020202020204"/>
              <a:ea typeface="Verdana"/>
              <a:cs typeface="Verdana"/>
            </a:endParaRPr>
          </a:p>
        </p:txBody>
      </p:sp>
      <p:sp>
        <p:nvSpPr>
          <p:cNvPr id="12" name="TextBox 11">
            <a:extLst>
              <a:ext uri="{FF2B5EF4-FFF2-40B4-BE49-F238E27FC236}">
                <a16:creationId xmlns:a16="http://schemas.microsoft.com/office/drawing/2014/main" id="{FA282E90-14D8-8B68-F8B7-DAFFCCCC4402}"/>
              </a:ext>
            </a:extLst>
          </p:cNvPr>
          <p:cNvSpPr txBox="1"/>
          <p:nvPr/>
        </p:nvSpPr>
        <p:spPr>
          <a:xfrm>
            <a:off x="4769101" y="2422308"/>
            <a:ext cx="3749040" cy="476661"/>
          </a:xfrm>
          <a:prstGeom prst="homePlate">
            <a:avLst/>
          </a:prstGeom>
          <a:solidFill>
            <a:srgbClr val="002557"/>
          </a:solidFill>
          <a:ln w="38100">
            <a:noFill/>
          </a:ln>
          <a:effectLst/>
        </p:spPr>
        <p:txBody>
          <a:bodyPr wrap="square" lIns="0" tIns="45720" rIns="0" bIns="45720" rtlCol="0" anchor="ctr" anchorCtr="0">
            <a:noAutofit/>
          </a:bodyPr>
          <a:lstStyle/>
          <a:p>
            <a:pPr marL="0" marR="0" lvl="0" indent="0" algn="ctr" defTabSz="622300" rtl="0" eaLnBrk="1" fontAlgn="auto" latinLnBrk="0" hangingPunct="1">
              <a:lnSpc>
                <a:spcPct val="100000"/>
              </a:lnSpc>
              <a:spcBef>
                <a:spcPct val="0"/>
              </a:spcBef>
              <a:spcAft>
                <a:spcPts val="300"/>
              </a:spcAft>
              <a:buClrTx/>
              <a:buSzTx/>
              <a:buFontTx/>
              <a:buNone/>
              <a:tabLst/>
              <a:defRPr/>
            </a:pPr>
            <a:r>
              <a:rPr kumimoji="0" lang="en-US" sz="1100" b="1" i="0" u="none" strike="noStrike" kern="0" cap="none" spc="0" normalizeH="0" baseline="0" noProof="0">
                <a:ln>
                  <a:noFill/>
                </a:ln>
                <a:solidFill>
                  <a:prstClr val="white"/>
                </a:solidFill>
                <a:effectLst/>
                <a:uLnTx/>
                <a:uFillTx/>
                <a:latin typeface="Arial" panose="020B0604020202020204"/>
                <a:ea typeface="MS PGothic" charset="0"/>
                <a:cs typeface="Arial" panose="020B0604020202020204" pitchFamily="34" charset="0"/>
              </a:rPr>
              <a:t>Prior platinum-based chemotherapy without prior ex20ins-targeted therapy</a:t>
            </a:r>
            <a:endParaRPr kumimoji="0" lang="en-US" sz="1100" b="0" i="0" u="none" strike="noStrike" kern="0" cap="none" spc="0" normalizeH="0" baseline="30000" noProof="0">
              <a:ln>
                <a:noFill/>
              </a:ln>
              <a:solidFill>
                <a:prstClr val="white"/>
              </a:solidFill>
              <a:effectLst/>
              <a:uLnTx/>
              <a:uFillTx/>
              <a:latin typeface="Arial" panose="020B0604020202020204"/>
              <a:ea typeface="MS PGothic" charset="0"/>
              <a:cs typeface="Arial" panose="020B0604020202020204" pitchFamily="34" charset="0"/>
            </a:endParaRPr>
          </a:p>
        </p:txBody>
      </p:sp>
      <p:sp>
        <p:nvSpPr>
          <p:cNvPr id="13" name="TextBox 12">
            <a:extLst>
              <a:ext uri="{FF2B5EF4-FFF2-40B4-BE49-F238E27FC236}">
                <a16:creationId xmlns:a16="http://schemas.microsoft.com/office/drawing/2014/main" id="{A09C3B9A-24FA-FC2D-DAC5-BA1A070B7CD7}"/>
              </a:ext>
            </a:extLst>
          </p:cNvPr>
          <p:cNvSpPr txBox="1"/>
          <p:nvPr/>
        </p:nvSpPr>
        <p:spPr>
          <a:xfrm>
            <a:off x="4769101" y="3353416"/>
            <a:ext cx="3749040" cy="508157"/>
          </a:xfrm>
          <a:prstGeom prst="homePlate">
            <a:avLst/>
          </a:prstGeom>
          <a:solidFill>
            <a:srgbClr val="008764"/>
          </a:solidFill>
          <a:ln w="38100">
            <a:noFill/>
          </a:ln>
          <a:effectLst/>
        </p:spPr>
        <p:txBody>
          <a:bodyPr wrap="square" lIns="91440" tIns="45720" rIns="91440" bIns="45720" rtlCol="0" anchor="ctr" anchorCtr="0">
            <a:noAutofit/>
          </a:bodyPr>
          <a:lstStyle/>
          <a:p>
            <a:pPr marL="0" marR="0" lvl="0" indent="0" algn="ctr" defTabSz="622300" rtl="0" eaLnBrk="1" fontAlgn="auto" latinLnBrk="0" hangingPunct="1">
              <a:lnSpc>
                <a:spcPct val="100000"/>
              </a:lnSpc>
              <a:spcBef>
                <a:spcPct val="0"/>
              </a:spcBef>
              <a:spcAft>
                <a:spcPts val="300"/>
              </a:spcAft>
              <a:buClrTx/>
              <a:buSzTx/>
              <a:buFontTx/>
              <a:buNone/>
              <a:tabLst/>
              <a:defRPr/>
            </a:pPr>
            <a:r>
              <a:rPr kumimoji="0" lang="en-US" sz="1100" b="1" i="0" u="none" strike="noStrike" kern="0" cap="none" spc="0" normalizeH="0" baseline="0" noProof="0">
                <a:ln>
                  <a:noFill/>
                </a:ln>
                <a:solidFill>
                  <a:prstClr val="white"/>
                </a:solidFill>
                <a:effectLst/>
                <a:uLnTx/>
                <a:uFillTx/>
                <a:latin typeface="Arial" panose="020B0604020202020204"/>
                <a:ea typeface="MS PGothic" charset="0"/>
                <a:cs typeface="Arial" panose="020B0604020202020204" pitchFamily="34" charset="0"/>
              </a:rPr>
              <a:t>Prior platinum-based chemotherapy with prior amivantamab ± other ex20ins-targeted therapy</a:t>
            </a:r>
            <a:endParaRPr kumimoji="0" lang="en-US" sz="1100" b="0" i="0" u="none" strike="noStrike" kern="0" cap="none" spc="0" normalizeH="0" baseline="0" noProof="0">
              <a:ln>
                <a:noFill/>
              </a:ln>
              <a:solidFill>
                <a:prstClr val="white"/>
              </a:solidFill>
              <a:effectLst/>
              <a:uLnTx/>
              <a:uFillTx/>
              <a:latin typeface="Arial" panose="020B0604020202020204"/>
              <a:ea typeface="MS PGothic" charset="0"/>
              <a:cs typeface="Arial" panose="020B0604020202020204" pitchFamily="34" charset="0"/>
            </a:endParaRPr>
          </a:p>
        </p:txBody>
      </p:sp>
      <p:sp>
        <p:nvSpPr>
          <p:cNvPr id="14" name="Rounded Rectangle 1">
            <a:extLst>
              <a:ext uri="{FF2B5EF4-FFF2-40B4-BE49-F238E27FC236}">
                <a16:creationId xmlns:a16="http://schemas.microsoft.com/office/drawing/2014/main" id="{392CD79B-5643-22DB-4244-E6C63DCAF7EA}"/>
              </a:ext>
            </a:extLst>
          </p:cNvPr>
          <p:cNvSpPr>
            <a:spLocks noChangeArrowheads="1"/>
          </p:cNvSpPr>
          <p:nvPr/>
        </p:nvSpPr>
        <p:spPr bwMode="auto">
          <a:xfrm>
            <a:off x="8611480" y="1799663"/>
            <a:ext cx="2716412" cy="2633472"/>
          </a:xfrm>
          <a:prstGeom prst="rect">
            <a:avLst/>
          </a:prstGeom>
          <a:solidFill>
            <a:srgbClr val="F2F2F2"/>
          </a:solidFill>
          <a:ln w="3175" algn="ctr">
            <a:noFill/>
            <a:round/>
            <a:headEnd/>
            <a:tailEnd/>
          </a:ln>
        </p:spPr>
        <p:txBody>
          <a:bodyPr lIns="91440" tIns="45720" rIns="91440" bIns="45720" anchor="ctr"/>
          <a:lstStyle/>
          <a:p>
            <a:pPr marL="0" marR="0" lvl="0" indent="0" algn="l" defTabSz="914254"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Verdana"/>
                <a:cs typeface="+mn-cs"/>
              </a:rPr>
              <a:t>Primary endpoint:</a:t>
            </a:r>
          </a:p>
          <a:p>
            <a:pPr marL="171450" marR="0" lvl="0" indent="-171450" algn="l" defTabSz="9142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Arial" panose="020B0604020202020204"/>
                <a:ea typeface="Verdana"/>
                <a:cs typeface="+mn-cs"/>
              </a:rPr>
              <a:t>ORR and DOR as assessed by blinded ICR per RECIST v1.1</a:t>
            </a:r>
            <a:endParaRPr kumimoji="0" lang="en-US" sz="1200" b="1"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endParaRPr>
          </a:p>
          <a:p>
            <a:pPr marL="0" marR="0" lvl="0" indent="0" algn="l" defTabSz="914254" rtl="0" eaLnBrk="1" fontAlgn="auto" latinLnBrk="0" hangingPunct="1">
              <a:lnSpc>
                <a:spcPct val="100000"/>
              </a:lnSpc>
              <a:spcBef>
                <a:spcPts val="0"/>
              </a:spcBef>
              <a:spcAft>
                <a:spcPts val="3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a:ea typeface="Verdana"/>
                <a:cs typeface="+mn-cs"/>
              </a:rPr>
              <a:t>Secondary endpoints: </a:t>
            </a:r>
            <a:endParaRPr kumimoji="0" lang="en-US" sz="1100" b="1"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endParaRPr>
          </a:p>
          <a:p>
            <a:pPr marL="171450" marR="0" lvl="0" indent="-171450" algn="l" defTabSz="914254" rtl="0" eaLnBrk="1" fontAlgn="auto" latinLnBrk="0" hangingPunct="1">
              <a:lnSpc>
                <a:spcPct val="100000"/>
              </a:lnSpc>
              <a:spcBef>
                <a:spcPts val="0"/>
              </a:spcBef>
              <a:spcAft>
                <a:spcPts val="300"/>
              </a:spcAft>
              <a:buClr>
                <a:prstClr val="black">
                  <a:lumMod val="75000"/>
                  <a:lumOff val="25000"/>
                </a:prstClr>
              </a:buClr>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Arial" panose="020B0604020202020204"/>
                <a:ea typeface="Verdana"/>
                <a:cs typeface="+mn-cs"/>
              </a:rPr>
              <a:t>ORR and DOR by investigator</a:t>
            </a:r>
          </a:p>
          <a:p>
            <a:pPr marL="171450" marR="0" lvl="0" indent="-171450" algn="l" defTabSz="914254" rtl="0" eaLnBrk="1" fontAlgn="auto" latinLnBrk="0" hangingPunct="1">
              <a:lnSpc>
                <a:spcPct val="100000"/>
              </a:lnSpc>
              <a:spcBef>
                <a:spcPts val="0"/>
              </a:spcBef>
              <a:spcAft>
                <a:spcPts val="300"/>
              </a:spcAft>
              <a:buClr>
                <a:prstClr val="black">
                  <a:lumMod val="75000"/>
                  <a:lumOff val="25000"/>
                </a:prstClr>
              </a:buClr>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Arial" panose="020B0604020202020204"/>
                <a:ea typeface="Verdana"/>
                <a:cs typeface="+mn-cs"/>
              </a:rPr>
              <a:t>DCR</a:t>
            </a:r>
          </a:p>
          <a:p>
            <a:pPr marL="171450" marR="0" lvl="0" indent="-171450" algn="l" defTabSz="914254" rtl="0" eaLnBrk="1" fontAlgn="auto" latinLnBrk="0" hangingPunct="1">
              <a:lnSpc>
                <a:spcPct val="100000"/>
              </a:lnSpc>
              <a:spcBef>
                <a:spcPts val="0"/>
              </a:spcBef>
              <a:spcAft>
                <a:spcPts val="300"/>
              </a:spcAft>
              <a:buClr>
                <a:prstClr val="black">
                  <a:lumMod val="75000"/>
                  <a:lumOff val="25000"/>
                </a:prstClr>
              </a:buClr>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Arial" panose="020B0604020202020204"/>
                <a:ea typeface="Verdana"/>
                <a:cs typeface="+mn-cs"/>
              </a:rPr>
              <a:t>CBR</a:t>
            </a:r>
          </a:p>
          <a:p>
            <a:pPr marL="171450" marR="0" lvl="0" indent="-171450" algn="l" defTabSz="914254" rtl="0" eaLnBrk="1" fontAlgn="auto" latinLnBrk="0" hangingPunct="1">
              <a:lnSpc>
                <a:spcPct val="100000"/>
              </a:lnSpc>
              <a:spcBef>
                <a:spcPts val="0"/>
              </a:spcBef>
              <a:spcAft>
                <a:spcPts val="300"/>
              </a:spcAft>
              <a:buClr>
                <a:prstClr val="black">
                  <a:lumMod val="75000"/>
                  <a:lumOff val="25000"/>
                </a:prstClr>
              </a:buClr>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Arial" panose="020B0604020202020204"/>
                <a:ea typeface="Verdana"/>
                <a:cs typeface="+mn-cs"/>
              </a:rPr>
              <a:t>PFS by ICR and investigator</a:t>
            </a:r>
          </a:p>
          <a:p>
            <a:pPr marL="171450" marR="0" lvl="0" indent="-171450" algn="l" defTabSz="914254" rtl="0" eaLnBrk="1" fontAlgn="auto" latinLnBrk="0" hangingPunct="1">
              <a:lnSpc>
                <a:spcPct val="100000"/>
              </a:lnSpc>
              <a:spcBef>
                <a:spcPts val="0"/>
              </a:spcBef>
              <a:spcAft>
                <a:spcPts val="300"/>
              </a:spcAft>
              <a:buClr>
                <a:prstClr val="black">
                  <a:lumMod val="75000"/>
                  <a:lumOff val="25000"/>
                </a:prstClr>
              </a:buClr>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Arial" panose="020B0604020202020204"/>
                <a:ea typeface="Verdana"/>
                <a:cs typeface="+mn-cs"/>
              </a:rPr>
              <a:t>OS</a:t>
            </a:r>
          </a:p>
          <a:p>
            <a:pPr marL="171450" marR="0" lvl="0" indent="-171450" algn="l" defTabSz="914254" rtl="0" eaLnBrk="1" fontAlgn="auto" latinLnBrk="0" hangingPunct="1">
              <a:lnSpc>
                <a:spcPct val="100000"/>
              </a:lnSpc>
              <a:spcBef>
                <a:spcPts val="0"/>
              </a:spcBef>
              <a:spcAft>
                <a:spcPts val="300"/>
              </a:spcAft>
              <a:buClr>
                <a:prstClr val="black">
                  <a:lumMod val="75000"/>
                  <a:lumOff val="25000"/>
                </a:prstClr>
              </a:buClr>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Arial" panose="020B0604020202020204"/>
                <a:ea typeface="Verdana"/>
                <a:cs typeface="+mn-cs"/>
              </a:rPr>
              <a:t>Antitumor activity in patients with CNS disease</a:t>
            </a:r>
          </a:p>
          <a:p>
            <a:pPr marL="171450" marR="0" lvl="0" indent="-171450" algn="l" defTabSz="914254" rtl="0" eaLnBrk="1" fontAlgn="auto" latinLnBrk="0" hangingPunct="1">
              <a:lnSpc>
                <a:spcPct val="100000"/>
              </a:lnSpc>
              <a:spcBef>
                <a:spcPts val="0"/>
              </a:spcBef>
              <a:spcAft>
                <a:spcPts val="300"/>
              </a:spcAft>
              <a:buClr>
                <a:prstClr val="black">
                  <a:lumMod val="75000"/>
                  <a:lumOff val="25000"/>
                </a:prstClr>
              </a:buClr>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Arial" panose="020B0604020202020204"/>
                <a:ea typeface="Verdana"/>
                <a:cs typeface="+mn-cs"/>
              </a:rPr>
              <a:t>Safety</a:t>
            </a:r>
          </a:p>
        </p:txBody>
      </p:sp>
      <p:sp>
        <p:nvSpPr>
          <p:cNvPr id="15" name="Content Placeholder 3">
            <a:extLst>
              <a:ext uri="{FF2B5EF4-FFF2-40B4-BE49-F238E27FC236}">
                <a16:creationId xmlns:a16="http://schemas.microsoft.com/office/drawing/2014/main" id="{8510D39B-56DF-7281-8C90-86ED54C09277}"/>
              </a:ext>
            </a:extLst>
          </p:cNvPr>
          <p:cNvSpPr txBox="1">
            <a:spLocks/>
          </p:cNvSpPr>
          <p:nvPr/>
        </p:nvSpPr>
        <p:spPr>
          <a:xfrm>
            <a:off x="548640" y="4587922"/>
            <a:ext cx="10779252" cy="1263141"/>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Safety analysis population: all patients who received ≥1 dose of </a:t>
            </a:r>
            <a:r>
              <a:rPr kumimoji="0" lang="en-US" sz="18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zipalertinib</a:t>
            </a: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100 mg BID (N=244)</a:t>
            </a:r>
          </a:p>
          <a:p>
            <a:pPr marL="342900" marR="0" lvl="0" indent="-34290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Primary efficacy population: all patients who received ≥1 dose of </a:t>
            </a:r>
            <a:r>
              <a:rPr kumimoji="0" lang="en-US" sz="18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zipalertinib</a:t>
            </a: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100 mg BID with ~8 months of minimum follow-up before data cutoff (December 10, 2024) (N=176)</a:t>
            </a:r>
          </a:p>
          <a:p>
            <a:pPr marL="342900" marR="0" lvl="0" indent="-34290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Patients were assigned to a cohort based on previous therapy (</a:t>
            </a:r>
            <a:r>
              <a:rPr kumimoji="0" lang="en-US" sz="18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ie</a:t>
            </a: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platinum-based chemotherapy only or </a:t>
            </a:r>
            <a:r>
              <a:rPr kumimoji="0" lang="en-US" sz="18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amivantamab</a:t>
            </a: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a:t>
            </a:r>
          </a:p>
        </p:txBody>
      </p:sp>
      <p:sp>
        <p:nvSpPr>
          <p:cNvPr id="16" name="TextBox 15">
            <a:extLst>
              <a:ext uri="{FF2B5EF4-FFF2-40B4-BE49-F238E27FC236}">
                <a16:creationId xmlns:a16="http://schemas.microsoft.com/office/drawing/2014/main" id="{28F030E7-B9DE-F878-033D-F27ABD870E6F}"/>
              </a:ext>
            </a:extLst>
          </p:cNvPr>
          <p:cNvSpPr txBox="1"/>
          <p:nvPr/>
        </p:nvSpPr>
        <p:spPr>
          <a:xfrm>
            <a:off x="556180" y="5910534"/>
            <a:ext cx="107362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002557"/>
                </a:solidFill>
                <a:effectLst/>
                <a:uLnTx/>
                <a:uFillTx/>
                <a:latin typeface="Arial" panose="020B0604020202020204"/>
                <a:ea typeface="MS PGothic" charset="0"/>
                <a:cs typeface="+mn-cs"/>
              </a:rPr>
              <a:t>BID, twice daily; CBR, clinical benefit rate; CNS, central nervous system; DCR, disease control rate; DOR, duration of response; ECOG PS, Eastern Cooperative Oncology Group performance status; EGFR, epidermal growth factor receptor; ex20ins, exon 20 insertions; ICR, independent central review; NSCLC, non-small cell lung cancer; ORR, objective response rate; OS, overall survival; PFS, progression-free survival; PO, orally; RECIST, Response Evaluation Criteria in Solid Tumors.</a:t>
            </a:r>
          </a:p>
        </p:txBody>
      </p:sp>
      <p:sp>
        <p:nvSpPr>
          <p:cNvPr id="6" name="TextBox 5">
            <a:extLst>
              <a:ext uri="{FF2B5EF4-FFF2-40B4-BE49-F238E27FC236}">
                <a16:creationId xmlns:a16="http://schemas.microsoft.com/office/drawing/2014/main" id="{3C895E20-DAEB-C0AE-F36A-42C9F2DF98FC}"/>
              </a:ext>
            </a:extLst>
          </p:cNvPr>
          <p:cNvSpPr txBox="1"/>
          <p:nvPr/>
        </p:nvSpPr>
        <p:spPr>
          <a:xfrm>
            <a:off x="3200855" y="2845285"/>
            <a:ext cx="1492716" cy="553998"/>
          </a:xfrm>
          <a:prstGeom prst="rect">
            <a:avLst/>
          </a:prstGeom>
          <a:solidFill>
            <a:schemeClr val="accent2">
              <a:lumMod val="20000"/>
              <a:lumOff val="8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S PGothic" charset="0"/>
                <a:cs typeface="+mn-cs"/>
              </a:rPr>
              <a:t>Zipalertinib</a:t>
            </a:r>
            <a:r>
              <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S PGothic" charset="0"/>
                <a:cs typeface="+mn-cs"/>
              </a:rPr>
              <a:t>100 mg PO BID</a:t>
            </a:r>
          </a:p>
        </p:txBody>
      </p:sp>
    </p:spTree>
    <p:extLst>
      <p:ext uri="{BB962C8B-B14F-4D97-AF65-F5344CB8AC3E}">
        <p14:creationId xmlns:p14="http://schemas.microsoft.com/office/powerpoint/2010/main" val="4856840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BB680-008D-FABE-5082-D503236D50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AD521A-2766-7EB8-CD1B-C33262BDBBB4}"/>
              </a:ext>
            </a:extLst>
          </p:cNvPr>
          <p:cNvSpPr>
            <a:spLocks noGrp="1"/>
          </p:cNvSpPr>
          <p:nvPr>
            <p:ph type="title"/>
          </p:nvPr>
        </p:nvSpPr>
        <p:spPr>
          <a:xfrm>
            <a:off x="609600" y="304799"/>
            <a:ext cx="10972800" cy="886968"/>
          </a:xfrm>
        </p:spPr>
        <p:txBody>
          <a:bodyPr>
            <a:normAutofit/>
          </a:bodyPr>
          <a:lstStyle/>
          <a:p>
            <a:pPr algn="ctr"/>
            <a:r>
              <a:rPr lang="en-US" dirty="0" err="1"/>
              <a:t>Zipalertinib</a:t>
            </a:r>
            <a:r>
              <a:rPr lang="en-US" dirty="0"/>
              <a:t> Efficacy</a:t>
            </a:r>
            <a:br>
              <a:rPr lang="en-US" dirty="0"/>
            </a:br>
            <a:endParaRPr lang="en-US" sz="2000" dirty="0"/>
          </a:p>
        </p:txBody>
      </p:sp>
      <p:graphicFrame>
        <p:nvGraphicFramePr>
          <p:cNvPr id="6" name="Content Placeholder 5">
            <a:extLst>
              <a:ext uri="{FF2B5EF4-FFF2-40B4-BE49-F238E27FC236}">
                <a16:creationId xmlns:a16="http://schemas.microsoft.com/office/drawing/2014/main" id="{60CEF1D8-7636-43E5-D4C2-2246C5F9F9A2}"/>
              </a:ext>
            </a:extLst>
          </p:cNvPr>
          <p:cNvGraphicFramePr>
            <a:graphicFrameLocks noGrp="1"/>
          </p:cNvGraphicFramePr>
          <p:nvPr>
            <p:ph sz="quarter" idx="13"/>
          </p:nvPr>
        </p:nvGraphicFramePr>
        <p:xfrm>
          <a:off x="609600" y="1191767"/>
          <a:ext cx="10972801" cy="2206152"/>
        </p:xfrm>
        <a:graphic>
          <a:graphicData uri="http://schemas.openxmlformats.org/drawingml/2006/table">
            <a:tbl>
              <a:tblPr firstRow="1" bandRow="1">
                <a:tableStyleId>{EB344D84-9AFB-497E-A393-DC336BA19D2E}</a:tableStyleId>
              </a:tblPr>
              <a:tblGrid>
                <a:gridCol w="3336814">
                  <a:extLst>
                    <a:ext uri="{9D8B030D-6E8A-4147-A177-3AD203B41FA5}">
                      <a16:colId xmlns:a16="http://schemas.microsoft.com/office/drawing/2014/main" val="3909649303"/>
                    </a:ext>
                  </a:extLst>
                </a:gridCol>
                <a:gridCol w="2545329">
                  <a:extLst>
                    <a:ext uri="{9D8B030D-6E8A-4147-A177-3AD203B41FA5}">
                      <a16:colId xmlns:a16="http://schemas.microsoft.com/office/drawing/2014/main" val="3309369111"/>
                    </a:ext>
                  </a:extLst>
                </a:gridCol>
                <a:gridCol w="2545329">
                  <a:extLst>
                    <a:ext uri="{9D8B030D-6E8A-4147-A177-3AD203B41FA5}">
                      <a16:colId xmlns:a16="http://schemas.microsoft.com/office/drawing/2014/main" val="3041119748"/>
                    </a:ext>
                  </a:extLst>
                </a:gridCol>
                <a:gridCol w="2545329">
                  <a:extLst>
                    <a:ext uri="{9D8B030D-6E8A-4147-A177-3AD203B41FA5}">
                      <a16:colId xmlns:a16="http://schemas.microsoft.com/office/drawing/2014/main" val="2978563818"/>
                    </a:ext>
                  </a:extLst>
                </a:gridCol>
              </a:tblGrid>
              <a:tr h="1404665">
                <a:tc>
                  <a:txBody>
                    <a:bodyPr/>
                    <a:lstStyle/>
                    <a:p>
                      <a:r>
                        <a:rPr lang="en-US" sz="1800" dirty="0">
                          <a:solidFill>
                            <a:schemeClr val="bg1"/>
                          </a:solidFill>
                        </a:rPr>
                        <a:t>Outcome</a:t>
                      </a:r>
                    </a:p>
                  </a:txBody>
                  <a:tcPr anchor="b"/>
                </a:tc>
                <a:tc>
                  <a:txBody>
                    <a:bodyPr/>
                    <a:lstStyle/>
                    <a:p>
                      <a:pPr algn="ctr"/>
                      <a:r>
                        <a:rPr lang="en-US" sz="1800" dirty="0">
                          <a:solidFill>
                            <a:schemeClr val="bg1"/>
                          </a:solidFill>
                        </a:rPr>
                        <a:t>Primary efficacy</a:t>
                      </a:r>
                      <a:br>
                        <a:rPr lang="en-US" sz="1800" dirty="0">
                          <a:solidFill>
                            <a:schemeClr val="bg1"/>
                          </a:solidFill>
                        </a:rPr>
                      </a:br>
                      <a:r>
                        <a:rPr lang="en-US" sz="1800" dirty="0">
                          <a:solidFill>
                            <a:schemeClr val="bg1"/>
                          </a:solidFill>
                        </a:rPr>
                        <a:t>population</a:t>
                      </a:r>
                      <a:br>
                        <a:rPr lang="en-US" sz="1800" dirty="0">
                          <a:solidFill>
                            <a:schemeClr val="bg1"/>
                          </a:solidFill>
                        </a:rPr>
                      </a:br>
                      <a:r>
                        <a:rPr lang="en-US" sz="1800" dirty="0">
                          <a:solidFill>
                            <a:schemeClr val="bg1"/>
                          </a:solidFill>
                        </a:rPr>
                        <a:t>(N=176)</a:t>
                      </a:r>
                    </a:p>
                  </a:txBody>
                  <a:tcPr anchor="b"/>
                </a:tc>
                <a:tc>
                  <a:txBody>
                    <a:bodyPr/>
                    <a:lstStyle/>
                    <a:p>
                      <a:pPr algn="ctr"/>
                      <a:r>
                        <a:rPr lang="en-US" sz="1800" dirty="0">
                          <a:solidFill>
                            <a:schemeClr val="bg1"/>
                          </a:solidFill>
                        </a:rPr>
                        <a:t>Platinum-based chemotherapy without ex20ins-targeted therapy (n=125)</a:t>
                      </a:r>
                    </a:p>
                  </a:txBody>
                  <a:tcPr anchor="b"/>
                </a:tc>
                <a:tc>
                  <a:txBody>
                    <a:bodyPr/>
                    <a:lstStyle/>
                    <a:p>
                      <a:pPr algn="ctr"/>
                      <a:r>
                        <a:rPr lang="en-US" sz="1800">
                          <a:solidFill>
                            <a:schemeClr val="bg1"/>
                          </a:solidFill>
                        </a:rPr>
                        <a:t>Prior amivantamab ± other ex20ins-target therapy</a:t>
                      </a:r>
                      <a:br>
                        <a:rPr lang="en-US" sz="1800" baseline="30000">
                          <a:solidFill>
                            <a:schemeClr val="bg1"/>
                          </a:solidFill>
                        </a:rPr>
                      </a:br>
                      <a:r>
                        <a:rPr lang="en-US" sz="1800">
                          <a:solidFill>
                            <a:schemeClr val="bg1"/>
                          </a:solidFill>
                        </a:rPr>
                        <a:t>(n=51)</a:t>
                      </a:r>
                      <a:r>
                        <a:rPr lang="en-US" sz="1800" baseline="30000">
                          <a:solidFill>
                            <a:schemeClr val="bg1"/>
                          </a:solidFill>
                        </a:rPr>
                        <a:t>a</a:t>
                      </a:r>
                    </a:p>
                  </a:txBody>
                  <a:tcPr anchor="b"/>
                </a:tc>
                <a:extLst>
                  <a:ext uri="{0D108BD9-81ED-4DB2-BD59-A6C34878D82A}">
                    <a16:rowId xmlns:a16="http://schemas.microsoft.com/office/drawing/2014/main" val="1915449672"/>
                  </a:ext>
                </a:extLst>
              </a:tr>
              <a:tr h="371556">
                <a:tc>
                  <a:txBody>
                    <a:bodyPr/>
                    <a:lstStyle/>
                    <a:p>
                      <a:r>
                        <a:rPr lang="en-US" sz="1800" dirty="0"/>
                        <a:t>Confirmed ORR</a:t>
                      </a:r>
                      <a:endParaRPr lang="en-US" sz="1800" baseline="30000" dirty="0"/>
                    </a:p>
                  </a:txBody>
                  <a:tcPr marT="18288" marB="18288" anchor="ctr"/>
                </a:tc>
                <a:tc>
                  <a:txBody>
                    <a:bodyPr/>
                    <a:lstStyle/>
                    <a:p>
                      <a:pPr algn="ctr"/>
                      <a:r>
                        <a:rPr lang="en-US" sz="1800" dirty="0"/>
                        <a:t>35%</a:t>
                      </a:r>
                    </a:p>
                  </a:txBody>
                  <a:tcPr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40%</a:t>
                      </a:r>
                    </a:p>
                  </a:txBody>
                  <a:tcPr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24%</a:t>
                      </a:r>
                    </a:p>
                  </a:txBody>
                  <a:tcPr marT="18288" marB="18288" anchor="ctr"/>
                </a:tc>
                <a:extLst>
                  <a:ext uri="{0D108BD9-81ED-4DB2-BD59-A6C34878D82A}">
                    <a16:rowId xmlns:a16="http://schemas.microsoft.com/office/drawing/2014/main" val="888857682"/>
                  </a:ext>
                </a:extLst>
              </a:tr>
              <a:tr h="371556">
                <a:tc>
                  <a:txBody>
                    <a:bodyPr/>
                    <a:lstStyle/>
                    <a:p>
                      <a:r>
                        <a:rPr lang="en-US" sz="1800" dirty="0"/>
                        <a:t>Median DOR</a:t>
                      </a:r>
                    </a:p>
                  </a:txBody>
                  <a:tcPr marT="18288" marB="18288" anchor="ctr"/>
                </a:tc>
                <a:tc>
                  <a:txBody>
                    <a:bodyPr/>
                    <a:lstStyle/>
                    <a:p>
                      <a:pPr algn="ctr"/>
                      <a:r>
                        <a:rPr lang="en-US" sz="1800" dirty="0"/>
                        <a:t>8.8 m</a:t>
                      </a:r>
                    </a:p>
                  </a:txBody>
                  <a:tcPr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8.8 m</a:t>
                      </a:r>
                    </a:p>
                  </a:txBody>
                  <a:tcPr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8.5 m</a:t>
                      </a:r>
                    </a:p>
                  </a:txBody>
                  <a:tcPr marT="18288" marB="18288" anchor="ctr"/>
                </a:tc>
                <a:extLst>
                  <a:ext uri="{0D108BD9-81ED-4DB2-BD59-A6C34878D82A}">
                    <a16:rowId xmlns:a16="http://schemas.microsoft.com/office/drawing/2014/main" val="2282613323"/>
                  </a:ext>
                </a:extLst>
              </a:tr>
            </a:tbl>
          </a:graphicData>
        </a:graphic>
      </p:graphicFrame>
      <p:graphicFrame>
        <p:nvGraphicFramePr>
          <p:cNvPr id="3" name="Table 2">
            <a:extLst>
              <a:ext uri="{FF2B5EF4-FFF2-40B4-BE49-F238E27FC236}">
                <a16:creationId xmlns:a16="http://schemas.microsoft.com/office/drawing/2014/main" id="{4F33D6D3-E08D-B2F8-6C41-2F4D15A98685}"/>
              </a:ext>
            </a:extLst>
          </p:cNvPr>
          <p:cNvGraphicFramePr>
            <a:graphicFrameLocks noGrp="1"/>
          </p:cNvGraphicFramePr>
          <p:nvPr/>
        </p:nvGraphicFramePr>
        <p:xfrm>
          <a:off x="1633503" y="3563867"/>
          <a:ext cx="7543061" cy="2542032"/>
        </p:xfrm>
        <a:graphic>
          <a:graphicData uri="http://schemas.openxmlformats.org/drawingml/2006/table">
            <a:tbl>
              <a:tblPr firstRow="1" bandRow="1">
                <a:tableStyleId>{F2DE63D5-997A-4646-A377-4702673A728D}</a:tableStyleId>
              </a:tblPr>
              <a:tblGrid>
                <a:gridCol w="3170491">
                  <a:extLst>
                    <a:ext uri="{9D8B030D-6E8A-4147-A177-3AD203B41FA5}">
                      <a16:colId xmlns:a16="http://schemas.microsoft.com/office/drawing/2014/main" val="1977699027"/>
                    </a:ext>
                  </a:extLst>
                </a:gridCol>
                <a:gridCol w="2186285">
                  <a:extLst>
                    <a:ext uri="{9D8B030D-6E8A-4147-A177-3AD203B41FA5}">
                      <a16:colId xmlns:a16="http://schemas.microsoft.com/office/drawing/2014/main" val="533210896"/>
                    </a:ext>
                  </a:extLst>
                </a:gridCol>
                <a:gridCol w="2186285">
                  <a:extLst>
                    <a:ext uri="{9D8B030D-6E8A-4147-A177-3AD203B41FA5}">
                      <a16:colId xmlns:a16="http://schemas.microsoft.com/office/drawing/2014/main" val="871817057"/>
                    </a:ext>
                  </a:extLst>
                </a:gridCol>
              </a:tblGrid>
              <a:tr h="570803">
                <a:tc>
                  <a:txBody>
                    <a:bodyPr/>
                    <a:lstStyle/>
                    <a:p>
                      <a:r>
                        <a:rPr lang="en-US" sz="1600">
                          <a:solidFill>
                            <a:schemeClr val="bg1"/>
                          </a:solidFill>
                        </a:rPr>
                        <a:t>Any-grade TRAEs reported in ≥10% of patients, No. (%)</a:t>
                      </a:r>
                    </a:p>
                  </a:txBody>
                  <a:tcPr anchor="b"/>
                </a:tc>
                <a:tc>
                  <a:txBody>
                    <a:bodyPr/>
                    <a:lstStyle/>
                    <a:p>
                      <a:pPr algn="ctr"/>
                      <a:r>
                        <a:rPr lang="en-US" sz="1600">
                          <a:solidFill>
                            <a:schemeClr val="bg1"/>
                          </a:solidFill>
                        </a:rPr>
                        <a:t>Any grade</a:t>
                      </a:r>
                    </a:p>
                  </a:txBody>
                  <a:tcPr anchor="ctr"/>
                </a:tc>
                <a:tc>
                  <a:txBody>
                    <a:bodyPr/>
                    <a:lstStyle/>
                    <a:p>
                      <a:pPr algn="ctr"/>
                      <a:r>
                        <a:rPr lang="en-US" sz="1600">
                          <a:solidFill>
                            <a:schemeClr val="bg1"/>
                          </a:solidFill>
                        </a:rPr>
                        <a:t>Grade 3</a:t>
                      </a:r>
                    </a:p>
                  </a:txBody>
                  <a:tcPr anchor="ctr"/>
                </a:tc>
                <a:extLst>
                  <a:ext uri="{0D108BD9-81ED-4DB2-BD59-A6C34878D82A}">
                    <a16:rowId xmlns:a16="http://schemas.microsoft.com/office/drawing/2014/main" val="2835465789"/>
                  </a:ext>
                </a:extLst>
              </a:tr>
              <a:tr h="275328">
                <a:tc>
                  <a:txBody>
                    <a:bodyPr/>
                    <a:lstStyle/>
                    <a:p>
                      <a:r>
                        <a:rPr lang="en-US" sz="1600"/>
                        <a:t>Paronychia</a:t>
                      </a:r>
                    </a:p>
                  </a:txBody>
                  <a:tcPr marT="18288" marB="18288" anchor="ctr"/>
                </a:tc>
                <a:tc>
                  <a:txBody>
                    <a:bodyPr/>
                    <a:lstStyle/>
                    <a:p>
                      <a:pPr algn="ctr"/>
                      <a:r>
                        <a:rPr lang="en-US" sz="1600"/>
                        <a:t>94 (38.5)</a:t>
                      </a:r>
                    </a:p>
                  </a:txBody>
                  <a:tcPr marT="18288" marB="18288" anchor="ctr"/>
                </a:tc>
                <a:tc>
                  <a:txBody>
                    <a:bodyPr/>
                    <a:lstStyle/>
                    <a:p>
                      <a:pPr algn="ctr"/>
                      <a:r>
                        <a:rPr lang="en-US" sz="1600"/>
                        <a:t>0</a:t>
                      </a:r>
                    </a:p>
                  </a:txBody>
                  <a:tcPr marT="18288" marB="18288" anchor="ctr"/>
                </a:tc>
                <a:extLst>
                  <a:ext uri="{0D108BD9-81ED-4DB2-BD59-A6C34878D82A}">
                    <a16:rowId xmlns:a16="http://schemas.microsoft.com/office/drawing/2014/main" val="2537955823"/>
                  </a:ext>
                </a:extLst>
              </a:tr>
              <a:tr h="275328">
                <a:tc>
                  <a:txBody>
                    <a:bodyPr/>
                    <a:lstStyle/>
                    <a:p>
                      <a:r>
                        <a:rPr lang="en-US" sz="1600"/>
                        <a:t>Rash</a:t>
                      </a:r>
                    </a:p>
                  </a:txBody>
                  <a:tcPr marT="18288" marB="18288" anchor="ctr"/>
                </a:tc>
                <a:tc>
                  <a:txBody>
                    <a:bodyPr/>
                    <a:lstStyle/>
                    <a:p>
                      <a:pPr algn="ctr"/>
                      <a:r>
                        <a:rPr lang="en-US" sz="1600"/>
                        <a:t>74 (30.3)</a:t>
                      </a:r>
                    </a:p>
                  </a:txBody>
                  <a:tcPr marT="18288" marB="18288" anchor="ctr"/>
                </a:tc>
                <a:tc>
                  <a:txBody>
                    <a:bodyPr/>
                    <a:lstStyle/>
                    <a:p>
                      <a:pPr algn="ctr"/>
                      <a:r>
                        <a:rPr lang="en-US" sz="1600"/>
                        <a:t>6 (2.5)</a:t>
                      </a:r>
                    </a:p>
                  </a:txBody>
                  <a:tcPr marT="18288" marB="18288" anchor="ctr"/>
                </a:tc>
                <a:extLst>
                  <a:ext uri="{0D108BD9-81ED-4DB2-BD59-A6C34878D82A}">
                    <a16:rowId xmlns:a16="http://schemas.microsoft.com/office/drawing/2014/main" val="791498205"/>
                  </a:ext>
                </a:extLst>
              </a:tr>
              <a:tr h="275328">
                <a:tc>
                  <a:txBody>
                    <a:bodyPr/>
                    <a:lstStyle/>
                    <a:p>
                      <a:r>
                        <a:rPr lang="en-US" sz="1600"/>
                        <a:t>Dermatitis acneiform</a:t>
                      </a:r>
                    </a:p>
                  </a:txBody>
                  <a:tcPr marT="18288" marB="18288" anchor="ctr"/>
                </a:tc>
                <a:tc>
                  <a:txBody>
                    <a:bodyPr/>
                    <a:lstStyle/>
                    <a:p>
                      <a:pPr algn="ctr"/>
                      <a:r>
                        <a:rPr lang="en-US" sz="1600"/>
                        <a:t>60 (24.6)</a:t>
                      </a:r>
                    </a:p>
                  </a:txBody>
                  <a:tcPr marT="18288" marB="18288" anchor="ctr"/>
                </a:tc>
                <a:tc>
                  <a:txBody>
                    <a:bodyPr/>
                    <a:lstStyle/>
                    <a:p>
                      <a:pPr algn="ctr"/>
                      <a:r>
                        <a:rPr lang="en-US" sz="1600"/>
                        <a:t>1 (0.4)</a:t>
                      </a:r>
                    </a:p>
                  </a:txBody>
                  <a:tcPr marT="18288" marB="18288" anchor="ctr"/>
                </a:tc>
                <a:extLst>
                  <a:ext uri="{0D108BD9-81ED-4DB2-BD59-A6C34878D82A}">
                    <a16:rowId xmlns:a16="http://schemas.microsoft.com/office/drawing/2014/main" val="3511909015"/>
                  </a:ext>
                </a:extLst>
              </a:tr>
              <a:tr h="275328">
                <a:tc>
                  <a:txBody>
                    <a:bodyPr/>
                    <a:lstStyle/>
                    <a:p>
                      <a:r>
                        <a:rPr lang="en-US" sz="1600"/>
                        <a:t>Dry skin</a:t>
                      </a:r>
                    </a:p>
                  </a:txBody>
                  <a:tcPr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60 (24.6)</a:t>
                      </a:r>
                    </a:p>
                  </a:txBody>
                  <a:tcPr marT="18288" marB="18288" anchor="ctr"/>
                </a:tc>
                <a:tc>
                  <a:txBody>
                    <a:bodyPr/>
                    <a:lstStyle/>
                    <a:p>
                      <a:pPr algn="ctr"/>
                      <a:r>
                        <a:rPr lang="en-US" sz="1600"/>
                        <a:t>0</a:t>
                      </a:r>
                    </a:p>
                  </a:txBody>
                  <a:tcPr marT="18288" marB="18288" anchor="ctr"/>
                </a:tc>
                <a:extLst>
                  <a:ext uri="{0D108BD9-81ED-4DB2-BD59-A6C34878D82A}">
                    <a16:rowId xmlns:a16="http://schemas.microsoft.com/office/drawing/2014/main" val="2304698958"/>
                  </a:ext>
                </a:extLst>
              </a:tr>
              <a:tr h="275328">
                <a:tc>
                  <a:txBody>
                    <a:bodyPr/>
                    <a:lstStyle/>
                    <a:p>
                      <a:r>
                        <a:rPr lang="en-US" sz="1600"/>
                        <a:t>Diarrhea</a:t>
                      </a:r>
                    </a:p>
                  </a:txBody>
                  <a:tcPr marT="18288" marB="18288" anchor="ctr"/>
                </a:tc>
                <a:tc>
                  <a:txBody>
                    <a:bodyPr/>
                    <a:lstStyle/>
                    <a:p>
                      <a:pPr algn="ctr"/>
                      <a:r>
                        <a:rPr lang="en-US" sz="1600"/>
                        <a:t>53 (21.7)</a:t>
                      </a:r>
                    </a:p>
                  </a:txBody>
                  <a:tcPr marT="18288" marB="18288" anchor="ctr"/>
                </a:tc>
                <a:tc>
                  <a:txBody>
                    <a:bodyPr/>
                    <a:lstStyle/>
                    <a:p>
                      <a:pPr algn="ctr"/>
                      <a:r>
                        <a:rPr lang="en-US" sz="1600"/>
                        <a:t>5 (2.0)</a:t>
                      </a:r>
                    </a:p>
                  </a:txBody>
                  <a:tcPr marT="18288" marB="18288" anchor="ctr"/>
                </a:tc>
                <a:extLst>
                  <a:ext uri="{0D108BD9-81ED-4DB2-BD59-A6C34878D82A}">
                    <a16:rowId xmlns:a16="http://schemas.microsoft.com/office/drawing/2014/main" val="713924045"/>
                  </a:ext>
                </a:extLst>
              </a:tr>
              <a:tr h="275328">
                <a:tc>
                  <a:txBody>
                    <a:bodyPr/>
                    <a:lstStyle/>
                    <a:p>
                      <a:r>
                        <a:rPr lang="en-US" sz="1600"/>
                        <a:t>Stomatitis</a:t>
                      </a:r>
                    </a:p>
                  </a:txBody>
                  <a:tcPr marT="18288" marB="18288" anchor="ctr"/>
                </a:tc>
                <a:tc>
                  <a:txBody>
                    <a:bodyPr/>
                    <a:lstStyle/>
                    <a:p>
                      <a:pPr algn="ctr"/>
                      <a:r>
                        <a:rPr lang="en-US" sz="1600"/>
                        <a:t>49 (20.1)</a:t>
                      </a:r>
                    </a:p>
                  </a:txBody>
                  <a:tcPr marT="18288" marB="18288" anchor="ctr"/>
                </a:tc>
                <a:tc>
                  <a:txBody>
                    <a:bodyPr/>
                    <a:lstStyle/>
                    <a:p>
                      <a:pPr algn="ctr"/>
                      <a:r>
                        <a:rPr lang="en-US" sz="1600"/>
                        <a:t>4 (1.6)</a:t>
                      </a:r>
                    </a:p>
                  </a:txBody>
                  <a:tcPr marT="18288" marB="18288" anchor="ctr"/>
                </a:tc>
                <a:extLst>
                  <a:ext uri="{0D108BD9-81ED-4DB2-BD59-A6C34878D82A}">
                    <a16:rowId xmlns:a16="http://schemas.microsoft.com/office/drawing/2014/main" val="1291055200"/>
                  </a:ext>
                </a:extLst>
              </a:tr>
              <a:tr h="275328">
                <a:tc>
                  <a:txBody>
                    <a:bodyPr/>
                    <a:lstStyle/>
                    <a:p>
                      <a:r>
                        <a:rPr lang="en-US" sz="1600"/>
                        <a:t>Anemia</a:t>
                      </a:r>
                    </a:p>
                  </a:txBody>
                  <a:tcPr marT="18288" marB="18288" anchor="ctr"/>
                </a:tc>
                <a:tc>
                  <a:txBody>
                    <a:bodyPr/>
                    <a:lstStyle/>
                    <a:p>
                      <a:pPr algn="ctr"/>
                      <a:r>
                        <a:rPr lang="en-US" sz="1600"/>
                        <a:t>48 (19.7)</a:t>
                      </a:r>
                    </a:p>
                  </a:txBody>
                  <a:tcPr marT="18288" marB="18288" anchor="ctr"/>
                </a:tc>
                <a:tc>
                  <a:txBody>
                    <a:bodyPr/>
                    <a:lstStyle/>
                    <a:p>
                      <a:pPr algn="ctr"/>
                      <a:r>
                        <a:rPr lang="en-US" sz="1600" dirty="0"/>
                        <a:t>17 (7.0)</a:t>
                      </a:r>
                    </a:p>
                  </a:txBody>
                  <a:tcPr marT="18288" marB="18288" anchor="ctr"/>
                </a:tc>
                <a:extLst>
                  <a:ext uri="{0D108BD9-81ED-4DB2-BD59-A6C34878D82A}">
                    <a16:rowId xmlns:a16="http://schemas.microsoft.com/office/drawing/2014/main" val="3097031579"/>
                  </a:ext>
                </a:extLst>
              </a:tr>
            </a:tbl>
          </a:graphicData>
        </a:graphic>
      </p:graphicFrame>
      <p:sp>
        <p:nvSpPr>
          <p:cNvPr id="4" name="Text Placeholder 4">
            <a:extLst>
              <a:ext uri="{FF2B5EF4-FFF2-40B4-BE49-F238E27FC236}">
                <a16:creationId xmlns:a16="http://schemas.microsoft.com/office/drawing/2014/main" id="{275E9297-4C23-994C-C0B8-9C4E67CF81C2}"/>
              </a:ext>
            </a:extLst>
          </p:cNvPr>
          <p:cNvSpPr txBox="1">
            <a:spLocks/>
          </p:cNvSpPr>
          <p:nvPr/>
        </p:nvSpPr>
        <p:spPr>
          <a:xfrm>
            <a:off x="3476804" y="6424247"/>
            <a:ext cx="5852160" cy="28135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chemeClr val="accent1"/>
              </a:buClr>
              <a:buFontTx/>
              <a:buNone/>
              <a:defRPr sz="1000" kern="1200">
                <a:solidFill>
                  <a:srgbClr val="002557"/>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System Font Regular"/>
              <a:buChar char="–"/>
              <a:defRPr sz="900" kern="1200">
                <a:solidFill>
                  <a:srgbClr val="002557"/>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900" kern="1200">
                <a:solidFill>
                  <a:srgbClr val="002557"/>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System Font Regular"/>
              <a:buChar char="–"/>
              <a:defRPr sz="900" kern="1200">
                <a:solidFill>
                  <a:srgbClr val="002557"/>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900" kern="1200">
                <a:solidFill>
                  <a:srgbClr val="0025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8ED485"/>
              </a:buClr>
              <a:buSzTx/>
              <a:buFontTx/>
              <a:buNone/>
              <a:tabLst/>
              <a:defRPr/>
            </a:pPr>
            <a:r>
              <a:rPr kumimoji="0" lang="en-US" sz="1000" b="0" i="0" u="none" strike="noStrike" kern="1200" cap="none" spc="0" normalizeH="0" baseline="0" noProof="0">
                <a:ln>
                  <a:noFill/>
                </a:ln>
                <a:solidFill>
                  <a:srgbClr val="002557"/>
                </a:solidFill>
                <a:effectLst/>
                <a:uLnTx/>
                <a:uFillTx/>
                <a:latin typeface="Century Gothic" panose="020F0302020204030204"/>
                <a:ea typeface="+mn-ea"/>
                <a:cs typeface="+mn-cs"/>
              </a:rPr>
              <a:t>Yu H et al, ASCO 2025.</a:t>
            </a:r>
            <a:endParaRPr kumimoji="0" lang="en-US" sz="1000" b="0" i="0" u="none" strike="noStrike" kern="1200" cap="none" spc="0" normalizeH="0" baseline="0" noProof="0" dirty="0">
              <a:ln>
                <a:noFill/>
              </a:ln>
              <a:solidFill>
                <a:srgbClr val="002557"/>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121765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BD2A4-6493-E64F-7BF7-214D54DC92F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1699197-7E9F-769B-7965-EB29E4ED0835}"/>
              </a:ext>
            </a:extLst>
          </p:cNvPr>
          <p:cNvSpPr/>
          <p:nvPr/>
        </p:nvSpPr>
        <p:spPr bwMode="auto">
          <a:xfrm>
            <a:off x="623392" y="1149005"/>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C4792D5-B4E4-B9BB-CC45-901B882990CB}"/>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BD88C393-819B-2689-E2FB-972E04CF6198}"/>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chemeClr val="bg1"/>
                </a:solidFill>
                <a:latin typeface="Calibri" panose="020F0502020204030204" pitchFamily="34" charset="0"/>
                <a:cs typeface="Calibri" panose="020F0502020204030204" pitchFamily="34" charset="0"/>
              </a:rPr>
              <a:t>MODULE 4: New Agents</a:t>
            </a:r>
          </a:p>
          <a:p>
            <a:pPr>
              <a:spcBef>
                <a:spcPts val="0"/>
              </a:spcBef>
              <a:spcAft>
                <a:spcPts val="400"/>
              </a:spcAft>
            </a:pPr>
            <a:r>
              <a:rPr lang="en-US" sz="2400" b="0" dirty="0"/>
              <a:t>Ivonescimab: </a:t>
            </a:r>
            <a:r>
              <a:rPr lang="en-US" sz="2400" b="0" dirty="0" err="1"/>
              <a:t>HARMONi</a:t>
            </a:r>
            <a:r>
              <a:rPr lang="en-US" sz="2400" b="0" dirty="0"/>
              <a:t> Phase III trial — Ivonescimab/chemotherapy </a:t>
            </a:r>
          </a:p>
          <a:p>
            <a:pPr>
              <a:spcBef>
                <a:spcPts val="0"/>
              </a:spcBef>
              <a:spcAft>
                <a:spcPts val="400"/>
              </a:spcAft>
            </a:pPr>
            <a:r>
              <a:rPr lang="en-US" sz="2400" b="0" dirty="0"/>
              <a:t>Sacituzumab tirumotecan: OptiTROP-Lung04 study </a:t>
            </a:r>
          </a:p>
          <a:p>
            <a:pPr>
              <a:spcBef>
                <a:spcPts val="0"/>
              </a:spcBef>
              <a:spcAft>
                <a:spcPts val="400"/>
              </a:spcAft>
            </a:pPr>
            <a:endParaRPr lang="en-US" sz="1800" b="0" dirty="0"/>
          </a:p>
          <a:p>
            <a:pPr>
              <a:spcBef>
                <a:spcPts val="0"/>
              </a:spcBef>
              <a:spcAft>
                <a:spcPts val="400"/>
              </a:spcAft>
            </a:pPr>
            <a:endParaRPr lang="en-US" sz="1800" b="0" dirty="0"/>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2350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47D01-E555-7A8E-C251-0582AC6DE49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A5F6BF3-54B6-B486-B154-84F28CF0502A}"/>
              </a:ext>
            </a:extLst>
          </p:cNvPr>
          <p:cNvSpPr/>
          <p:nvPr/>
        </p:nvSpPr>
        <p:spPr bwMode="auto">
          <a:xfrm>
            <a:off x="623392" y="1700808"/>
            <a:ext cx="11449272"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752F92D-ECE2-C14F-8BB8-A12197F0BD8C}"/>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5AF486F3-465D-9E76-A203-F9BB56933748}"/>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4: </a:t>
            </a:r>
            <a:r>
              <a:rPr lang="en-US" sz="2400" dirty="0">
                <a:solidFill>
                  <a:schemeClr val="tx1"/>
                </a:solidFill>
                <a:latin typeface="Calibri" panose="020F0502020204030204" pitchFamily="34" charset="0"/>
                <a:cs typeface="Calibri" panose="020F0502020204030204" pitchFamily="34" charset="0"/>
              </a:rPr>
              <a:t>New Agents</a:t>
            </a:r>
          </a:p>
          <a:p>
            <a:pPr>
              <a:spcBef>
                <a:spcPts val="0"/>
              </a:spcBef>
              <a:spcAft>
                <a:spcPts val="400"/>
              </a:spcAft>
            </a:pPr>
            <a:r>
              <a:rPr lang="en-US" sz="2400" b="0" dirty="0">
                <a:solidFill>
                  <a:schemeClr val="bg1"/>
                </a:solidFill>
              </a:rPr>
              <a:t>Ivonescimab: </a:t>
            </a:r>
            <a:r>
              <a:rPr lang="en-US" sz="2400" b="0" dirty="0" err="1">
                <a:solidFill>
                  <a:schemeClr val="bg1"/>
                </a:solidFill>
              </a:rPr>
              <a:t>HARMONi</a:t>
            </a:r>
            <a:r>
              <a:rPr lang="en-US" sz="2400" b="0" dirty="0">
                <a:solidFill>
                  <a:schemeClr val="bg1"/>
                </a:solidFill>
              </a:rPr>
              <a:t> Phase III trial — Ivonescimab/chemotherapy </a:t>
            </a:r>
          </a:p>
          <a:p>
            <a:pPr>
              <a:spcBef>
                <a:spcPts val="0"/>
              </a:spcBef>
              <a:spcAft>
                <a:spcPts val="400"/>
              </a:spcAft>
            </a:pPr>
            <a:r>
              <a:rPr lang="en-US" sz="2400" b="0" dirty="0"/>
              <a:t>Sacituzumab tirumotecan: OptiTROP-Lung04 study </a:t>
            </a:r>
          </a:p>
          <a:p>
            <a:pPr>
              <a:spcBef>
                <a:spcPts val="0"/>
              </a:spcBef>
              <a:spcAft>
                <a:spcPts val="400"/>
              </a:spcAft>
            </a:pPr>
            <a:endParaRPr lang="en-US" sz="1800" b="0" dirty="0"/>
          </a:p>
          <a:p>
            <a:pPr>
              <a:spcBef>
                <a:spcPts val="0"/>
              </a:spcBef>
              <a:spcAft>
                <a:spcPts val="400"/>
              </a:spcAft>
            </a:pPr>
            <a:endParaRPr lang="en-US" sz="1800" b="0" dirty="0"/>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2182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C7028D-D769-B29C-53FC-02385401A99A}"/>
              </a:ext>
            </a:extLst>
          </p:cNvPr>
          <p:cNvPicPr>
            <a:picLocks noChangeAspect="1"/>
          </p:cNvPicPr>
          <p:nvPr/>
        </p:nvPicPr>
        <p:blipFill>
          <a:blip r:embed="rId3"/>
          <a:stretch>
            <a:fillRect/>
          </a:stretch>
        </p:blipFill>
        <p:spPr>
          <a:xfrm>
            <a:off x="703198" y="1188622"/>
            <a:ext cx="10785604" cy="4480755"/>
          </a:xfrm>
          <a:prstGeom prst="rect">
            <a:avLst/>
          </a:prstGeom>
          <a:ln>
            <a:solidFill>
              <a:schemeClr val="tx1"/>
            </a:solidFill>
          </a:ln>
        </p:spPr>
      </p:pic>
      <p:sp>
        <p:nvSpPr>
          <p:cNvPr id="3" name="Title 2">
            <a:extLst>
              <a:ext uri="{FF2B5EF4-FFF2-40B4-BE49-F238E27FC236}">
                <a16:creationId xmlns:a16="http://schemas.microsoft.com/office/drawing/2014/main" id="{27B5BF09-9D58-AFF5-725D-152AB8EB7F95}"/>
              </a:ext>
            </a:extLst>
          </p:cNvPr>
          <p:cNvSpPr>
            <a:spLocks noGrp="1"/>
          </p:cNvSpPr>
          <p:nvPr>
            <p:ph type="title"/>
          </p:nvPr>
        </p:nvSpPr>
        <p:spPr>
          <a:xfrm>
            <a:off x="838200" y="0"/>
            <a:ext cx="10515600" cy="1325563"/>
          </a:xfrm>
        </p:spPr>
        <p:txBody>
          <a:bodyPr/>
          <a:lstStyle/>
          <a:p>
            <a:pPr algn="ctr"/>
            <a:r>
              <a:rPr lang="en-US" dirty="0" err="1"/>
              <a:t>HARMONi</a:t>
            </a:r>
            <a:r>
              <a:rPr lang="en-US" dirty="0"/>
              <a:t> Phase 3 Trial</a:t>
            </a:r>
          </a:p>
        </p:txBody>
      </p:sp>
      <p:sp>
        <p:nvSpPr>
          <p:cNvPr id="4" name="TextBox 3">
            <a:extLst>
              <a:ext uri="{FF2B5EF4-FFF2-40B4-BE49-F238E27FC236}">
                <a16:creationId xmlns:a16="http://schemas.microsoft.com/office/drawing/2014/main" id="{594D6764-1F8B-2EE4-B23F-C2233360F921}"/>
              </a:ext>
            </a:extLst>
          </p:cNvPr>
          <p:cNvSpPr txBox="1"/>
          <p:nvPr/>
        </p:nvSpPr>
        <p:spPr>
          <a:xfrm>
            <a:off x="3965944" y="6049926"/>
            <a:ext cx="34660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mn-cs"/>
              </a:rPr>
              <a:t>Goldman J et al, WCLC 2025.</a:t>
            </a:r>
          </a:p>
        </p:txBody>
      </p:sp>
    </p:spTree>
    <p:extLst>
      <p:ext uri="{BB962C8B-B14F-4D97-AF65-F5344CB8AC3E}">
        <p14:creationId xmlns:p14="http://schemas.microsoft.com/office/powerpoint/2010/main" val="3971277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59719" y="2060575"/>
            <a:ext cx="9072562"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A801-CEA7-A2FA-7B53-4CEFC27859E4}"/>
              </a:ext>
            </a:extLst>
          </p:cNvPr>
          <p:cNvSpPr>
            <a:spLocks noGrp="1"/>
          </p:cNvSpPr>
          <p:nvPr>
            <p:ph type="title"/>
          </p:nvPr>
        </p:nvSpPr>
        <p:spPr/>
        <p:txBody>
          <a:bodyPr/>
          <a:lstStyle/>
          <a:p>
            <a:pPr algn="ctr"/>
            <a:r>
              <a:rPr lang="en-US" dirty="0" err="1"/>
              <a:t>HARMONi</a:t>
            </a:r>
            <a:r>
              <a:rPr lang="en-US" dirty="0"/>
              <a:t>: PFS &amp; OS</a:t>
            </a:r>
          </a:p>
        </p:txBody>
      </p:sp>
      <p:pic>
        <p:nvPicPr>
          <p:cNvPr id="3" name="Picture 2">
            <a:extLst>
              <a:ext uri="{FF2B5EF4-FFF2-40B4-BE49-F238E27FC236}">
                <a16:creationId xmlns:a16="http://schemas.microsoft.com/office/drawing/2014/main" id="{186407CD-C4A7-1A87-9E56-7A82FA19941E}"/>
              </a:ext>
            </a:extLst>
          </p:cNvPr>
          <p:cNvPicPr>
            <a:picLocks noChangeAspect="1"/>
          </p:cNvPicPr>
          <p:nvPr/>
        </p:nvPicPr>
        <p:blipFill>
          <a:blip r:embed="rId3"/>
          <a:stretch>
            <a:fillRect/>
          </a:stretch>
        </p:blipFill>
        <p:spPr>
          <a:xfrm>
            <a:off x="67640" y="2440499"/>
            <a:ext cx="6028360" cy="2419925"/>
          </a:xfrm>
          <a:prstGeom prst="rect">
            <a:avLst/>
          </a:prstGeom>
          <a:ln>
            <a:solidFill>
              <a:schemeClr val="tx1"/>
            </a:solidFill>
          </a:ln>
        </p:spPr>
      </p:pic>
      <p:pic>
        <p:nvPicPr>
          <p:cNvPr id="4" name="Picture 3">
            <a:extLst>
              <a:ext uri="{FF2B5EF4-FFF2-40B4-BE49-F238E27FC236}">
                <a16:creationId xmlns:a16="http://schemas.microsoft.com/office/drawing/2014/main" id="{F799E9EE-BC57-C218-D82A-12ED26850C9E}"/>
              </a:ext>
            </a:extLst>
          </p:cNvPr>
          <p:cNvPicPr>
            <a:picLocks noChangeAspect="1"/>
          </p:cNvPicPr>
          <p:nvPr/>
        </p:nvPicPr>
        <p:blipFill>
          <a:blip r:embed="rId4"/>
          <a:stretch>
            <a:fillRect/>
          </a:stretch>
        </p:blipFill>
        <p:spPr>
          <a:xfrm>
            <a:off x="6219264" y="2440500"/>
            <a:ext cx="5880591" cy="2419926"/>
          </a:xfrm>
          <a:prstGeom prst="rect">
            <a:avLst/>
          </a:prstGeom>
          <a:ln>
            <a:solidFill>
              <a:schemeClr val="tx1"/>
            </a:solidFill>
          </a:ln>
        </p:spPr>
      </p:pic>
      <p:sp>
        <p:nvSpPr>
          <p:cNvPr id="5" name="TextBox 4">
            <a:extLst>
              <a:ext uri="{FF2B5EF4-FFF2-40B4-BE49-F238E27FC236}">
                <a16:creationId xmlns:a16="http://schemas.microsoft.com/office/drawing/2014/main" id="{74CCAAC1-0344-BF80-8BE9-2A981671542D}"/>
              </a:ext>
            </a:extLst>
          </p:cNvPr>
          <p:cNvSpPr txBox="1"/>
          <p:nvPr/>
        </p:nvSpPr>
        <p:spPr>
          <a:xfrm>
            <a:off x="3965944" y="6049926"/>
            <a:ext cx="34660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mn-cs"/>
              </a:rPr>
              <a:t>Goldman J et al, WCLC 2025.</a:t>
            </a:r>
          </a:p>
        </p:txBody>
      </p:sp>
    </p:spTree>
    <p:extLst>
      <p:ext uri="{BB962C8B-B14F-4D97-AF65-F5344CB8AC3E}">
        <p14:creationId xmlns:p14="http://schemas.microsoft.com/office/powerpoint/2010/main" val="34059173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E24B6-A67B-BBFA-3443-710C408E95A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BE6E4AD-3EA6-32DD-19B2-A82A98E05E7A}"/>
              </a:ext>
            </a:extLst>
          </p:cNvPr>
          <p:cNvSpPr/>
          <p:nvPr/>
        </p:nvSpPr>
        <p:spPr bwMode="auto">
          <a:xfrm>
            <a:off x="623392" y="2132856"/>
            <a:ext cx="11449272"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8FC0DC8-560E-FDE7-CE75-8A37065B7423}"/>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F8FCC602-75A5-D26A-00B0-966650206B04}"/>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4: </a:t>
            </a:r>
            <a:r>
              <a:rPr lang="en-US" sz="2400" dirty="0">
                <a:solidFill>
                  <a:schemeClr val="tx1"/>
                </a:solidFill>
                <a:latin typeface="Calibri" panose="020F0502020204030204" pitchFamily="34" charset="0"/>
                <a:cs typeface="Calibri" panose="020F0502020204030204" pitchFamily="34" charset="0"/>
              </a:rPr>
              <a:t>New Agents</a:t>
            </a:r>
          </a:p>
          <a:p>
            <a:pPr>
              <a:spcBef>
                <a:spcPts val="0"/>
              </a:spcBef>
              <a:spcAft>
                <a:spcPts val="400"/>
              </a:spcAft>
            </a:pPr>
            <a:r>
              <a:rPr lang="en-US" sz="2400" b="0" dirty="0">
                <a:solidFill>
                  <a:schemeClr val="tx1"/>
                </a:solidFill>
              </a:rPr>
              <a:t>Ivonescimab: </a:t>
            </a:r>
            <a:r>
              <a:rPr lang="en-US" sz="2400" b="0" dirty="0" err="1">
                <a:solidFill>
                  <a:schemeClr val="tx1"/>
                </a:solidFill>
              </a:rPr>
              <a:t>HARMONi</a:t>
            </a:r>
            <a:r>
              <a:rPr lang="en-US" sz="2400" b="0" dirty="0">
                <a:solidFill>
                  <a:schemeClr val="tx1"/>
                </a:solidFill>
              </a:rPr>
              <a:t> Phase III trial — Ivonescimab/chemotherapy </a:t>
            </a:r>
          </a:p>
          <a:p>
            <a:pPr>
              <a:spcBef>
                <a:spcPts val="0"/>
              </a:spcBef>
              <a:spcAft>
                <a:spcPts val="400"/>
              </a:spcAft>
            </a:pPr>
            <a:r>
              <a:rPr lang="en-US" sz="2400" b="0" dirty="0">
                <a:solidFill>
                  <a:schemeClr val="bg1"/>
                </a:solidFill>
              </a:rPr>
              <a:t>Sacituzumab tirumotecan: OptiTROP-Lung04 study </a:t>
            </a:r>
          </a:p>
          <a:p>
            <a:pPr>
              <a:spcBef>
                <a:spcPts val="0"/>
              </a:spcBef>
              <a:spcAft>
                <a:spcPts val="400"/>
              </a:spcAft>
            </a:pPr>
            <a:endParaRPr lang="en-US" sz="1800" b="0" dirty="0"/>
          </a:p>
          <a:p>
            <a:pPr>
              <a:spcBef>
                <a:spcPts val="0"/>
              </a:spcBef>
              <a:spcAft>
                <a:spcPts val="400"/>
              </a:spcAft>
            </a:pPr>
            <a:endParaRPr lang="en-US" sz="1800" b="0" dirty="0"/>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6213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EAC2B0-4966-55C7-EE12-57730DBBAAE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24996" y="374650"/>
            <a:ext cx="10142007" cy="5167955"/>
          </a:xfrm>
          <a:prstGeom prst="rect">
            <a:avLst/>
          </a:prstGeom>
          <a:ln>
            <a:solidFill>
              <a:schemeClr val="accent1"/>
            </a:solidFill>
          </a:ln>
        </p:spPr>
      </p:pic>
      <p:sp>
        <p:nvSpPr>
          <p:cNvPr id="5" name="TextBox 4">
            <a:extLst>
              <a:ext uri="{FF2B5EF4-FFF2-40B4-BE49-F238E27FC236}">
                <a16:creationId xmlns:a16="http://schemas.microsoft.com/office/drawing/2014/main" id="{7A95EDE7-01FA-9E04-20D1-5E9980DCB5D8}"/>
              </a:ext>
            </a:extLst>
          </p:cNvPr>
          <p:cNvSpPr txBox="1"/>
          <p:nvPr/>
        </p:nvSpPr>
        <p:spPr>
          <a:xfrm>
            <a:off x="5766563" y="6175573"/>
            <a:ext cx="38616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68D9D"/>
              </a:buClr>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Fang W et al, NEJM, 2025; Zhang et al. ASCO 2025.</a:t>
            </a:r>
          </a:p>
        </p:txBody>
      </p:sp>
      <p:sp>
        <p:nvSpPr>
          <p:cNvPr id="6" name="TextBox 5">
            <a:extLst>
              <a:ext uri="{FF2B5EF4-FFF2-40B4-BE49-F238E27FC236}">
                <a16:creationId xmlns:a16="http://schemas.microsoft.com/office/drawing/2014/main" id="{4CBD9950-630E-2D1D-17B8-6430691028AB}"/>
              </a:ext>
            </a:extLst>
          </p:cNvPr>
          <p:cNvSpPr txBox="1"/>
          <p:nvPr/>
        </p:nvSpPr>
        <p:spPr>
          <a:xfrm>
            <a:off x="2468192" y="5788908"/>
            <a:ext cx="26529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68D9D"/>
              </a:buClr>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Limited to patients of age &lt; 75 yrs</a:t>
            </a:r>
          </a:p>
        </p:txBody>
      </p:sp>
    </p:spTree>
    <p:extLst>
      <p:ext uri="{BB962C8B-B14F-4D97-AF65-F5344CB8AC3E}">
        <p14:creationId xmlns:p14="http://schemas.microsoft.com/office/powerpoint/2010/main" val="14192117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20D4-01E4-92B2-236D-C8755E61F798}"/>
              </a:ext>
            </a:extLst>
          </p:cNvPr>
          <p:cNvSpPr>
            <a:spLocks noGrp="1"/>
          </p:cNvSpPr>
          <p:nvPr>
            <p:ph type="title" idx="4294967295"/>
          </p:nvPr>
        </p:nvSpPr>
        <p:spPr>
          <a:xfrm>
            <a:off x="0" y="115593"/>
            <a:ext cx="12192000" cy="834308"/>
          </a:xfrm>
        </p:spPr>
        <p:txBody>
          <a:bodyPr/>
          <a:lstStyle/>
          <a:p>
            <a:pPr algn="ctr"/>
            <a:r>
              <a:rPr lang="en-US" dirty="0">
                <a:latin typeface="Calibri" panose="020F0502020204030204" pitchFamily="34" charset="0"/>
                <a:cs typeface="Calibri" panose="020F0502020204030204" pitchFamily="34" charset="0"/>
              </a:rPr>
              <a:t>Optitrop-Lung04 trial</a:t>
            </a:r>
          </a:p>
        </p:txBody>
      </p:sp>
      <p:sp>
        <p:nvSpPr>
          <p:cNvPr id="4" name="TextBox 3">
            <a:extLst>
              <a:ext uri="{FF2B5EF4-FFF2-40B4-BE49-F238E27FC236}">
                <a16:creationId xmlns:a16="http://schemas.microsoft.com/office/drawing/2014/main" id="{BBF79059-FF03-473B-08D7-68001539C5C6}"/>
              </a:ext>
            </a:extLst>
          </p:cNvPr>
          <p:cNvSpPr txBox="1"/>
          <p:nvPr/>
        </p:nvSpPr>
        <p:spPr>
          <a:xfrm>
            <a:off x="4875124" y="6232018"/>
            <a:ext cx="20816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68D9D"/>
              </a:buClr>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Fang W et al, NEJM, 2025.</a:t>
            </a:r>
          </a:p>
        </p:txBody>
      </p:sp>
      <p:pic>
        <p:nvPicPr>
          <p:cNvPr id="5" name="Picture 4">
            <a:extLst>
              <a:ext uri="{FF2B5EF4-FFF2-40B4-BE49-F238E27FC236}">
                <a16:creationId xmlns:a16="http://schemas.microsoft.com/office/drawing/2014/main" id="{19C6163A-5FB3-C496-B418-460C11E151F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52403" y="1135068"/>
            <a:ext cx="5332513" cy="3247364"/>
          </a:xfrm>
          <a:prstGeom prst="rect">
            <a:avLst/>
          </a:prstGeom>
          <a:ln>
            <a:solidFill>
              <a:schemeClr val="accent1"/>
            </a:solidFill>
          </a:ln>
        </p:spPr>
      </p:pic>
      <p:pic>
        <p:nvPicPr>
          <p:cNvPr id="6" name="Picture 5">
            <a:extLst>
              <a:ext uri="{FF2B5EF4-FFF2-40B4-BE49-F238E27FC236}">
                <a16:creationId xmlns:a16="http://schemas.microsoft.com/office/drawing/2014/main" id="{B7A5B802-AC25-C0D1-AA28-DF2C71CAB05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294476" y="1126712"/>
            <a:ext cx="5402166" cy="3301324"/>
          </a:xfrm>
          <a:prstGeom prst="rect">
            <a:avLst/>
          </a:prstGeom>
          <a:ln>
            <a:solidFill>
              <a:schemeClr val="accent1"/>
            </a:solidFill>
          </a:ln>
        </p:spPr>
      </p:pic>
      <p:sp>
        <p:nvSpPr>
          <p:cNvPr id="7" name="TextBox 6">
            <a:extLst>
              <a:ext uri="{FF2B5EF4-FFF2-40B4-BE49-F238E27FC236}">
                <a16:creationId xmlns:a16="http://schemas.microsoft.com/office/drawing/2014/main" id="{3C470339-E257-A5B0-4E30-2A66A4EA299B}"/>
              </a:ext>
            </a:extLst>
          </p:cNvPr>
          <p:cNvSpPr txBox="1"/>
          <p:nvPr/>
        </p:nvSpPr>
        <p:spPr>
          <a:xfrm>
            <a:off x="8505623" y="4604847"/>
            <a:ext cx="1695529" cy="307777"/>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68D9D"/>
              </a:buClr>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HR: 0.6; NE vs 17.4m</a:t>
            </a:r>
          </a:p>
        </p:txBody>
      </p:sp>
      <p:sp>
        <p:nvSpPr>
          <p:cNvPr id="8" name="TextBox 7">
            <a:extLst>
              <a:ext uri="{FF2B5EF4-FFF2-40B4-BE49-F238E27FC236}">
                <a16:creationId xmlns:a16="http://schemas.microsoft.com/office/drawing/2014/main" id="{5199B5BA-9DEC-9F4B-175B-807D87B32B79}"/>
              </a:ext>
            </a:extLst>
          </p:cNvPr>
          <p:cNvSpPr txBox="1"/>
          <p:nvPr/>
        </p:nvSpPr>
        <p:spPr>
          <a:xfrm>
            <a:off x="2524064" y="4559243"/>
            <a:ext cx="1907125" cy="307777"/>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68D9D"/>
              </a:buClr>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HR: 0.49; 8.3m vs. 4.3m</a:t>
            </a:r>
          </a:p>
        </p:txBody>
      </p:sp>
      <p:sp>
        <p:nvSpPr>
          <p:cNvPr id="9" name="TextBox 8">
            <a:extLst>
              <a:ext uri="{FF2B5EF4-FFF2-40B4-BE49-F238E27FC236}">
                <a16:creationId xmlns:a16="http://schemas.microsoft.com/office/drawing/2014/main" id="{A2E8F048-38EB-0B93-7DD2-3DAF58DE379A}"/>
              </a:ext>
            </a:extLst>
          </p:cNvPr>
          <p:cNvSpPr txBox="1"/>
          <p:nvPr/>
        </p:nvSpPr>
        <p:spPr>
          <a:xfrm>
            <a:off x="3556617" y="5351045"/>
            <a:ext cx="4144981" cy="584775"/>
          </a:xfrm>
          <a:prstGeom prst="rect">
            <a:avLst/>
          </a:prstGeom>
          <a:no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68D9D"/>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Salient AE with Sac-TMT: </a:t>
            </a:r>
          </a:p>
          <a:p>
            <a:pPr marL="0" marR="0" lvl="0" indent="0" algn="ctr" defTabSz="914400" rtl="0" eaLnBrk="1" fontAlgn="auto" latinLnBrk="0" hangingPunct="1">
              <a:lnSpc>
                <a:spcPct val="100000"/>
              </a:lnSpc>
              <a:spcBef>
                <a:spcPts val="0"/>
              </a:spcBef>
              <a:spcAft>
                <a:spcPts val="0"/>
              </a:spcAft>
              <a:buClr>
                <a:srgbClr val="068D9D"/>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Stomatitis; 64% (Gr 1 22%, Gr 2 37% &amp; Gr 3 5%)</a:t>
            </a:r>
          </a:p>
        </p:txBody>
      </p:sp>
    </p:spTree>
    <p:extLst>
      <p:ext uri="{BB962C8B-B14F-4D97-AF65-F5344CB8AC3E}">
        <p14:creationId xmlns:p14="http://schemas.microsoft.com/office/powerpoint/2010/main" val="899871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9F9C-CF75-8755-4356-F3DB7089009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A23BEE3-3227-4D63-7306-5B32A444C2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152" y="2767157"/>
            <a:ext cx="6683192" cy="3773219"/>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91E0651-A2C8-5020-9F7E-0EF888A6B918}"/>
              </a:ext>
            </a:extLst>
          </p:cNvPr>
          <p:cNvPicPr>
            <a:picLocks noChangeAspect="1"/>
          </p:cNvPicPr>
          <p:nvPr/>
        </p:nvPicPr>
        <p:blipFill>
          <a:blip r:embed="rId4"/>
          <a:stretch>
            <a:fillRect/>
          </a:stretch>
        </p:blipFill>
        <p:spPr>
          <a:xfrm>
            <a:off x="4799856" y="317624"/>
            <a:ext cx="7200800" cy="402262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802874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Helena Yu, MD</a:t>
            </a:r>
          </a:p>
          <a:p>
            <a:pPr>
              <a:lnSpc>
                <a:spcPct val="100000"/>
              </a:lnSpc>
              <a:spcBef>
                <a:spcPts val="0"/>
              </a:spcBef>
              <a:spcAft>
                <a:spcPts val="600"/>
              </a:spcAft>
            </a:pPr>
            <a:r>
              <a:rPr lang="en-US" sz="1600" b="0" dirty="0" err="1"/>
              <a:t>Jänne</a:t>
            </a:r>
            <a:r>
              <a:rPr lang="en-US" sz="1600" b="0" dirty="0"/>
              <a:t> PA et al. Survival with </a:t>
            </a:r>
            <a:r>
              <a:rPr lang="en-US" sz="1600" b="0" dirty="0" err="1"/>
              <a:t>osimertinib</a:t>
            </a:r>
            <a:r>
              <a:rPr lang="en-US" sz="1600" b="0" dirty="0"/>
              <a:t> plus chemotherapy in EGFR-mutated advanced NSCLC. </a:t>
            </a:r>
            <a:r>
              <a:rPr lang="en-US" sz="1600" b="0" i="1" dirty="0"/>
              <a:t>N Engl J Med </a:t>
            </a:r>
            <a:r>
              <a:rPr lang="en-US" sz="1600" b="0" dirty="0"/>
              <a:t>2026;394(1):27-38.</a:t>
            </a:r>
          </a:p>
          <a:p>
            <a:pPr>
              <a:lnSpc>
                <a:spcPct val="100000"/>
              </a:lnSpc>
              <a:spcBef>
                <a:spcPts val="0"/>
              </a:spcBef>
              <a:spcAft>
                <a:spcPts val="600"/>
              </a:spcAft>
            </a:pPr>
            <a:r>
              <a:rPr lang="en-US" sz="1600" b="0" dirty="0" err="1"/>
              <a:t>Jänne</a:t>
            </a:r>
            <a:r>
              <a:rPr lang="en-US" sz="1600" b="0" dirty="0"/>
              <a:t> PA et al. FLAURA2: Exploratory overall survival (OS) analysis in patients (pts) with poorer prognostic factors treated with osimertinib (</a:t>
            </a:r>
            <a:r>
              <a:rPr lang="en-US" sz="1600" b="0" dirty="0" err="1"/>
              <a:t>osi</a:t>
            </a:r>
            <a:r>
              <a:rPr lang="en-US" sz="1600" b="0" dirty="0"/>
              <a:t>) ± platinum-pemetrexed chemotherapy (</a:t>
            </a:r>
            <a:r>
              <a:rPr lang="en-US" sz="1600" b="0" dirty="0" err="1"/>
              <a:t>CTx</a:t>
            </a:r>
            <a:r>
              <a:rPr lang="en-US" sz="1600" b="0" dirty="0"/>
              <a:t>) as first-line (1L) treatment (</a:t>
            </a:r>
            <a:r>
              <a:rPr lang="en-US" sz="1600" b="0" dirty="0" err="1"/>
              <a:t>tx</a:t>
            </a:r>
            <a:r>
              <a:rPr lang="en-US" sz="1600" b="0" dirty="0"/>
              <a:t>) for EGFR-mutated (EGFRm) advanced NSCLC. ESMO 2025;Abstract LBA77.</a:t>
            </a:r>
          </a:p>
          <a:p>
            <a:pPr>
              <a:lnSpc>
                <a:spcPct val="100000"/>
              </a:lnSpc>
              <a:spcBef>
                <a:spcPts val="0"/>
              </a:spcBef>
              <a:spcAft>
                <a:spcPts val="600"/>
              </a:spcAft>
            </a:pPr>
            <a:r>
              <a:rPr lang="en-US" sz="1600" b="0" dirty="0"/>
              <a:t>Elamin YY et al. NorthStar: A phase II randomized study of osimertinib (OSI) with or without local consolidative therapy (LCT) for metastatic EGFR-mutant non-small cell lung cancer (NSCLC). ESMO 2025;Abstract LBA72. </a:t>
            </a:r>
          </a:p>
          <a:p>
            <a:pPr>
              <a:lnSpc>
                <a:spcPct val="100000"/>
              </a:lnSpc>
              <a:spcBef>
                <a:spcPts val="0"/>
              </a:spcBef>
              <a:spcAft>
                <a:spcPts val="600"/>
              </a:spcAft>
            </a:pPr>
            <a:r>
              <a:rPr lang="en-US" sz="1600" b="0" dirty="0"/>
              <a:t>Yang JC et al. Overall survival with </a:t>
            </a:r>
            <a:r>
              <a:rPr lang="en-US" sz="1600" b="0" dirty="0" err="1"/>
              <a:t>amivantamab-lazertinib</a:t>
            </a:r>
            <a:r>
              <a:rPr lang="en-US" sz="1600" b="0" dirty="0"/>
              <a:t> in EGFR-mutated advanced NSCLC. </a:t>
            </a:r>
            <a:r>
              <a:rPr lang="en-US" sz="1600" b="0" i="1" dirty="0"/>
              <a:t>N Engl J Med </a:t>
            </a:r>
            <a:r>
              <a:rPr lang="en-US" sz="1600" b="0" dirty="0"/>
              <a:t>2025;393(17):1681-93.</a:t>
            </a:r>
          </a:p>
          <a:p>
            <a:pPr>
              <a:lnSpc>
                <a:spcPct val="100000"/>
              </a:lnSpc>
              <a:spcBef>
                <a:spcPts val="0"/>
              </a:spcBef>
              <a:spcAft>
                <a:spcPts val="600"/>
              </a:spcAft>
            </a:pPr>
            <a:r>
              <a:rPr lang="en-US" sz="1600" b="0" dirty="0"/>
              <a:t>Scott SC et al. PALOMA-2: Subcutaneous </a:t>
            </a:r>
            <a:r>
              <a:rPr lang="en-US" sz="1600" b="0" dirty="0" err="1"/>
              <a:t>amivantamab</a:t>
            </a:r>
            <a:r>
              <a:rPr lang="en-US" sz="1600" b="0" dirty="0"/>
              <a:t> administered every 4 weeks plus </a:t>
            </a:r>
            <a:r>
              <a:rPr lang="en-US" sz="1600" b="0" dirty="0" err="1"/>
              <a:t>lazertinib</a:t>
            </a:r>
            <a:r>
              <a:rPr lang="en-US" sz="1600" b="0" dirty="0"/>
              <a:t> in first-line EGFR-mutated advanced NSCLC. WCLC 2025;Abstract MA08.05.</a:t>
            </a:r>
          </a:p>
          <a:p>
            <a:pPr>
              <a:lnSpc>
                <a:spcPct val="100000"/>
              </a:lnSpc>
              <a:spcBef>
                <a:spcPts val="0"/>
              </a:spcBef>
              <a:spcAft>
                <a:spcPts val="600"/>
              </a:spcAft>
            </a:pPr>
            <a:r>
              <a:rPr lang="en-US" sz="1600" b="0" dirty="0"/>
              <a:t>Alexander M et al. Subcutaneous versus intravenous amivantamab, both in combination with lazertinib, in refractory EGFR-mutated non-small cell lung cancer: Patient satisfaction and resource utilization results from the PALOMA-3 study. </a:t>
            </a:r>
            <a:r>
              <a:rPr lang="en-US" sz="1600" b="0" i="1" dirty="0" err="1"/>
              <a:t>Eur</a:t>
            </a:r>
            <a:r>
              <a:rPr lang="en-US" sz="1600" b="0" i="1" dirty="0"/>
              <a:t> J Cancer </a:t>
            </a:r>
            <a:r>
              <a:rPr lang="en-US" sz="1600" b="0" dirty="0"/>
              <a:t>2025;227:115624.</a:t>
            </a:r>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3081708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S_UNIQUEID" val="3173"/>
</p:tagLst>
</file>

<file path=ppt/tags/tag11.xml><?xml version="1.0" encoding="utf-8"?>
<p:tagLst xmlns:a="http://schemas.openxmlformats.org/drawingml/2006/main" xmlns:r="http://schemas.openxmlformats.org/officeDocument/2006/relationships" xmlns:p="http://schemas.openxmlformats.org/presentationml/2006/main">
  <p:tag name="AS_UNIQUEID" val="3174"/>
</p:tagLst>
</file>

<file path=ppt/tags/tag1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S_UNIQUEID" val="3182"/>
</p:tagLst>
</file>

<file path=ppt/tags/tag7.xml><?xml version="1.0" encoding="utf-8"?>
<p:tagLst xmlns:a="http://schemas.openxmlformats.org/drawingml/2006/main" xmlns:r="http://schemas.openxmlformats.org/officeDocument/2006/relationships" xmlns:p="http://schemas.openxmlformats.org/presentationml/2006/main">
  <p:tag name="AS_UNIQUEID" val="3170"/>
</p:tagLst>
</file>

<file path=ppt/tags/tag8.xml><?xml version="1.0" encoding="utf-8"?>
<p:tagLst xmlns:a="http://schemas.openxmlformats.org/drawingml/2006/main" xmlns:r="http://schemas.openxmlformats.org/officeDocument/2006/relationships" xmlns:p="http://schemas.openxmlformats.org/presentationml/2006/main">
  <p:tag name="AS_UNIQUEID" val="3171"/>
</p:tagLst>
</file>

<file path=ppt/tags/tag9.xml><?xml version="1.0" encoding="utf-8"?>
<p:tagLst xmlns:a="http://schemas.openxmlformats.org/drawingml/2006/main" xmlns:r="http://schemas.openxmlformats.org/officeDocument/2006/relationships" xmlns:p="http://schemas.openxmlformats.org/presentationml/2006/main">
  <p:tag name="AS_UNIQUEID" val="3172"/>
</p:tagLst>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Custom 6">
      <a:dk1>
        <a:srgbClr val="0C1618"/>
      </a:dk1>
      <a:lt1>
        <a:sysClr val="window" lastClr="FFFFFF"/>
      </a:lt1>
      <a:dk2>
        <a:srgbClr val="004643"/>
      </a:dk2>
      <a:lt2>
        <a:srgbClr val="E7E6E6"/>
      </a:lt2>
      <a:accent1>
        <a:srgbClr val="2C4F66"/>
      </a:accent1>
      <a:accent2>
        <a:srgbClr val="004643"/>
      </a:accent2>
      <a:accent3>
        <a:srgbClr val="A4778B"/>
      </a:accent3>
      <a:accent4>
        <a:srgbClr val="56A3A6"/>
      </a:accent4>
      <a:accent5>
        <a:srgbClr val="56A3A6"/>
      </a:accent5>
      <a:accent6>
        <a:srgbClr val="D1AC00"/>
      </a:accent6>
      <a:hlink>
        <a:srgbClr val="56A3A6"/>
      </a:hlink>
      <a:folHlink>
        <a:srgbClr val="D1A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024_Scientific-Congress_Template">
  <a:themeElements>
    <a:clrScheme name="Merck 2024-revised Apr2024">
      <a:dk1>
        <a:srgbClr val="000000"/>
      </a:dk1>
      <a:lt1>
        <a:srgbClr val="FFFFFF"/>
      </a:lt1>
      <a:dk2>
        <a:srgbClr val="6ECEB2"/>
      </a:dk2>
      <a:lt2>
        <a:srgbClr val="00857C"/>
      </a:lt2>
      <a:accent1>
        <a:srgbClr val="CACACA"/>
      </a:accent1>
      <a:accent2>
        <a:srgbClr val="F0F0F0"/>
      </a:accent2>
      <a:accent3>
        <a:srgbClr val="1D559B"/>
      </a:accent3>
      <a:accent4>
        <a:srgbClr val="84B1E8"/>
      </a:accent4>
      <a:accent5>
        <a:srgbClr val="610F0F"/>
      </a:accent5>
      <a:accent6>
        <a:srgbClr val="F09E9E"/>
      </a:accent6>
      <a:hlink>
        <a:srgbClr val="11867B"/>
      </a:hlink>
      <a:folHlink>
        <a:srgbClr val="6ECE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Scientific_Congress_Slide_Template_May30_2024.potx" id="{92C822B8-8B88-4446-9213-A0B3DD35F642}" vid="{AC91405E-AD53-422E-98D9-8C05255E76ED}"/>
    </a:ext>
  </a:extLst>
</a:theme>
</file>

<file path=ppt/theme/theme13.xml><?xml version="1.0" encoding="utf-8"?>
<a:theme xmlns:a="http://schemas.openxmlformats.org/drawingml/2006/main" name="Penn Medicine Template 2009">
  <a:themeElements>
    <a:clrScheme name="Penn 2018 Color Palette">
      <a:dk1>
        <a:srgbClr val="002243"/>
      </a:dk1>
      <a:lt1>
        <a:srgbClr val="FFFFFF"/>
      </a:lt1>
      <a:dk2>
        <a:srgbClr val="800000"/>
      </a:dk2>
      <a:lt2>
        <a:srgbClr val="B4B5B4"/>
      </a:lt2>
      <a:accent1>
        <a:srgbClr val="326B8B"/>
      </a:accent1>
      <a:accent2>
        <a:srgbClr val="64A4D6"/>
      </a:accent2>
      <a:accent3>
        <a:srgbClr val="022D75"/>
      </a:accent3>
      <a:accent4>
        <a:srgbClr val="C4CE41"/>
      </a:accent4>
      <a:accent5>
        <a:srgbClr val="D75539"/>
      </a:accent5>
      <a:accent6>
        <a:srgbClr val="F7BA01"/>
      </a:accent6>
      <a:hlink>
        <a:srgbClr val="022D75"/>
      </a:hlink>
      <a:folHlink>
        <a:srgbClr val="7F0D00"/>
      </a:folHlink>
    </a:clrScheme>
    <a:fontScheme name="Penn Medicine Template 20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b" anchorCtr="0" compatLnSpc="1">
        <a:prstTxWarp prst="textNoShape">
          <a:avLst/>
        </a:prstTxWarp>
        <a:spAutoFit/>
      </a:bodyPr>
      <a:lstStyle>
        <a:defPPr algn="l">
          <a:defRPr sz="1400" b="1" dirty="0" smtClean="0">
            <a:solidFill>
              <a:schemeClr val="bg1">
                <a:lumMod val="50000"/>
              </a:schemeClr>
            </a:solidFill>
          </a:defRPr>
        </a:defPPr>
      </a:lstStyle>
    </a:txDef>
  </a:objectDefaults>
  <a:extraClrSchemeLst>
    <a:extraClrScheme>
      <a:clrScheme name="Penn Medicine Template 200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enn Medicine Template 200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nn Medicine Template 2009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nn Medicine Template 2009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nn Medicine Template 2009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enn Medicine Template 2009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8">
        <a:dk1>
          <a:srgbClr val="4A85FA"/>
        </a:dk1>
        <a:lt1>
          <a:srgbClr val="FFFFFF"/>
        </a:lt1>
        <a:dk2>
          <a:srgbClr val="001D3A"/>
        </a:dk2>
        <a:lt2>
          <a:srgbClr val="003366"/>
        </a:lt2>
        <a:accent1>
          <a:srgbClr val="A66E5A"/>
        </a:accent1>
        <a:accent2>
          <a:srgbClr val="BA003E"/>
        </a:accent2>
        <a:accent3>
          <a:srgbClr val="AAABAE"/>
        </a:accent3>
        <a:accent4>
          <a:srgbClr val="DADADA"/>
        </a:accent4>
        <a:accent5>
          <a:srgbClr val="D0BAB5"/>
        </a:accent5>
        <a:accent6>
          <a:srgbClr val="A80037"/>
        </a:accent6>
        <a:hlink>
          <a:srgbClr val="666633"/>
        </a:hlink>
        <a:folHlink>
          <a:srgbClr val="FEC420"/>
        </a:folHlink>
      </a:clrScheme>
      <a:clrMap bg1="dk2" tx1="lt1" bg2="dk1" tx2="lt2" accent1="accent1" accent2="accent2" accent3="accent3" accent4="accent4" accent5="accent5" accent6="accent6" hlink="hlink" folHlink="folHlink"/>
    </a:extraClrScheme>
    <a:extraClrScheme>
      <a:clrScheme name="Penn Medicine Template 2009 9">
        <a:dk1>
          <a:srgbClr val="000000"/>
        </a:dk1>
        <a:lt1>
          <a:srgbClr val="FFFFFF"/>
        </a:lt1>
        <a:dk2>
          <a:srgbClr val="A2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
      <a:clrScheme name="Penn Medicine Template 2009 10">
        <a:dk1>
          <a:srgbClr val="000000"/>
        </a:dk1>
        <a:lt1>
          <a:srgbClr val="FFFFFF"/>
        </a:lt1>
        <a:dk2>
          <a:srgbClr val="80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Emory 3">
      <a:dk1>
        <a:srgbClr val="000000"/>
      </a:dk1>
      <a:lt1>
        <a:srgbClr val="FFFFFF"/>
      </a:lt1>
      <a:dk2>
        <a:srgbClr val="000000"/>
      </a:dk2>
      <a:lt2>
        <a:srgbClr val="E8E8E8"/>
      </a:lt2>
      <a:accent1>
        <a:srgbClr val="8ED485"/>
      </a:accent1>
      <a:accent2>
        <a:srgbClr val="002F6C"/>
      </a:accent2>
      <a:accent3>
        <a:srgbClr val="068D9D"/>
      </a:accent3>
      <a:accent4>
        <a:srgbClr val="5386E3"/>
      </a:accent4>
      <a:accent5>
        <a:srgbClr val="E8E8E8"/>
      </a:accent5>
      <a:accent6>
        <a:srgbClr val="000000"/>
      </a:accent6>
      <a:hlink>
        <a:srgbClr val="8ED585"/>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MSK Internal Template">
  <a:themeElements>
    <a:clrScheme name="MSK Direct">
      <a:dk1>
        <a:srgbClr val="002569"/>
      </a:dk1>
      <a:lt1>
        <a:srgbClr val="FFFFFF"/>
      </a:lt1>
      <a:dk2>
        <a:srgbClr val="272524"/>
      </a:dk2>
      <a:lt2>
        <a:srgbClr val="FBF9F7"/>
      </a:lt2>
      <a:accent1>
        <a:srgbClr val="0073E0"/>
      </a:accent1>
      <a:accent2>
        <a:srgbClr val="70BCFF"/>
      </a:accent2>
      <a:accent3>
        <a:srgbClr val="C3DEFF"/>
      </a:accent3>
      <a:accent4>
        <a:srgbClr val="037D98"/>
      </a:accent4>
      <a:accent5>
        <a:srgbClr val="78E2DA"/>
      </a:accent5>
      <a:accent6>
        <a:srgbClr val="B1FFF9"/>
      </a:accent6>
      <a:hlink>
        <a:srgbClr val="3259E7"/>
      </a:hlink>
      <a:folHlink>
        <a:srgbClr val="863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solidFill>
              <a:srgbClr val="272524"/>
            </a:solidFill>
          </a:defRPr>
        </a:defPPr>
      </a:lstStyle>
    </a:txDef>
  </a:objectDefaults>
  <a:extraClrSchemeLst/>
  <a:custClrLst>
    <a:custClr name="Dark Warm Gray">
      <a:srgbClr val="272524"/>
    </a:custClr>
    <a:custClr name="Blue">
      <a:srgbClr val="0073E0"/>
    </a:custClr>
    <a:custClr name="Dark Teal">
      <a:srgbClr val="037D98"/>
    </a:custClr>
    <a:custClr name="Dark Green">
      <a:srgbClr val="308229"/>
    </a:custClr>
    <a:custClr name="Dark Orange">
      <a:srgbClr val="E65722"/>
    </a:custClr>
    <a:custClr name="Dark Gold">
      <a:srgbClr val="C28110"/>
    </a:custClr>
    <a:custClr name="Dark Pink">
      <a:srgbClr val="D71D77"/>
    </a:custClr>
    <a:custClr name="Dark Purple">
      <a:srgbClr val="863ECC"/>
    </a:custClr>
    <a:custClr name="White01">
      <a:srgbClr val="FFFFFF"/>
    </a:custClr>
    <a:custClr name="Utility Red">
      <a:srgbClr val="E40D00"/>
    </a:custClr>
    <a:custClr name="Medium Warm Gray">
      <a:srgbClr val="B5B2AD"/>
    </a:custClr>
    <a:custClr name="Medium Blue">
      <a:srgbClr val="70BCFF"/>
    </a:custClr>
    <a:custClr name="Teal">
      <a:srgbClr val="78E2DA"/>
    </a:custClr>
    <a:custClr name="Green">
      <a:srgbClr val="5DCC6F"/>
    </a:custClr>
    <a:custClr name="Orange">
      <a:srgbClr val="FF8834"/>
    </a:custClr>
    <a:custClr name="Gold">
      <a:srgbClr val="FFBE02"/>
    </a:custClr>
    <a:custClr name="Pink">
      <a:srgbClr val="FF85BF"/>
    </a:custClr>
    <a:custClr name="Purple">
      <a:srgbClr val="BD8AEF"/>
    </a:custClr>
    <a:custClr name="White02">
      <a:srgbClr val="FFFFFF"/>
    </a:custClr>
    <a:custClr name="Utility Light Red">
      <a:srgbClr val="FFEDE8"/>
    </a:custClr>
    <a:custClr name="White03">
      <a:srgbClr val="FFFFFF"/>
    </a:custClr>
    <a:custClr name="Light Blue">
      <a:srgbClr val="C3DEFF"/>
    </a:custClr>
    <a:custClr name="Light Teal">
      <a:srgbClr val="B1FFF9"/>
    </a:custClr>
    <a:custClr name="Light Green">
      <a:srgbClr val="C7FCC6"/>
    </a:custClr>
    <a:custClr name="Light Orange">
      <a:srgbClr val="FCD2B4"/>
    </a:custClr>
    <a:custClr name="Light Gold">
      <a:srgbClr val="FFEDBA"/>
    </a:custClr>
    <a:custClr name="Light Pink">
      <a:srgbClr val="FFBBEC"/>
    </a:custClr>
    <a:custClr name="Light Purple">
      <a:srgbClr val="F4BDFF"/>
    </a:custClr>
    <a:custClr name="White04">
      <a:srgbClr val="FFFFFF"/>
    </a:custClr>
    <a:custClr name="Utility Dark Green">
      <a:srgbClr val="008937"/>
    </a:custClr>
    <a:custClr name="Pale Warm Gray">
      <a:srgbClr val="FBF9F7"/>
    </a:custClr>
    <a:custClr name="Pale Blue">
      <a:srgbClr val="F0F7FF"/>
    </a:custClr>
    <a:custClr name="Pale Teal">
      <a:srgbClr val="EBFCFA"/>
    </a:custClr>
    <a:custClr name="White05">
      <a:srgbClr val="FFFFFF"/>
    </a:custClr>
    <a:custClr name="White06">
      <a:srgbClr val="FFFFFF"/>
    </a:custClr>
    <a:custClr name="White07">
      <a:srgbClr val="FFFFFF"/>
    </a:custClr>
    <a:custClr name="White08">
      <a:srgbClr val="FFFFFF"/>
    </a:custClr>
    <a:custClr name="White09">
      <a:srgbClr val="FFFFFF"/>
    </a:custClr>
    <a:custClr name="White10">
      <a:srgbClr val="FFFFFF"/>
    </a:custClr>
    <a:custClr name="Utility Light Green">
      <a:srgbClr val="E4FFE3"/>
    </a:custClr>
  </a:custClrLst>
  <a:extLst>
    <a:ext uri="{05A4C25C-085E-4340-85A3-A5531E510DB2}">
      <thm15:themeFamily xmlns:thm15="http://schemas.microsoft.com/office/thememl/2012/main" name="MSK_Internal_Template" id="{59C23CD5-9955-5D4B-8670-B804478838D9}" vid="{943BE80A-EBCC-7E4F-9C4C-522D1ECDE113}"/>
    </a:ext>
  </a:extLst>
</a:theme>
</file>

<file path=ppt/theme/theme17.xml><?xml version="1.0" encoding="utf-8"?>
<a:theme xmlns:a="http://schemas.openxmlformats.org/drawingml/2006/main" name="1_Office Theme">
  <a:themeElements>
    <a:clrScheme name="Emory 3">
      <a:dk1>
        <a:srgbClr val="000000"/>
      </a:dk1>
      <a:lt1>
        <a:srgbClr val="FFFFFF"/>
      </a:lt1>
      <a:dk2>
        <a:srgbClr val="000000"/>
      </a:dk2>
      <a:lt2>
        <a:srgbClr val="E8E8E8"/>
      </a:lt2>
      <a:accent1>
        <a:srgbClr val="8ED485"/>
      </a:accent1>
      <a:accent2>
        <a:srgbClr val="002F6C"/>
      </a:accent2>
      <a:accent3>
        <a:srgbClr val="068D9D"/>
      </a:accent3>
      <a:accent4>
        <a:srgbClr val="5386E3"/>
      </a:accent4>
      <a:accent5>
        <a:srgbClr val="E8E8E8"/>
      </a:accent5>
      <a:accent6>
        <a:srgbClr val="000000"/>
      </a:accent6>
      <a:hlink>
        <a:srgbClr val="8ED585"/>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Genmab PowerPoint template_format 16_9_vs.1.1">
  <a:themeElements>
    <a:clrScheme name="Genmab 2017">
      <a:dk1>
        <a:sysClr val="windowText" lastClr="000000"/>
      </a:dk1>
      <a:lt1>
        <a:sysClr val="window" lastClr="FFFFFF"/>
      </a:lt1>
      <a:dk2>
        <a:srgbClr val="FACCDA"/>
      </a:dk2>
      <a:lt2>
        <a:srgbClr val="7BD1EB"/>
      </a:lt2>
      <a:accent1>
        <a:srgbClr val="009D94"/>
      </a:accent1>
      <a:accent2>
        <a:srgbClr val="BDE8F5"/>
      </a:accent2>
      <a:accent3>
        <a:srgbClr val="B3B4B6"/>
      </a:accent3>
      <a:accent4>
        <a:srgbClr val="E40046"/>
      </a:accent4>
      <a:accent5>
        <a:srgbClr val="B3E2DF"/>
      </a:accent5>
      <a:accent6>
        <a:srgbClr val="818285"/>
      </a:accent6>
      <a:hlink>
        <a:srgbClr val="009890"/>
      </a:hlink>
      <a:folHlink>
        <a:srgbClr val="000000"/>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ESMO 2025 COLOURS C">
      <a:dk1>
        <a:srgbClr val="0C1618"/>
      </a:dk1>
      <a:lt1>
        <a:sysClr val="window" lastClr="FFFFFF"/>
      </a:lt1>
      <a:dk2>
        <a:srgbClr val="004643"/>
      </a:dk2>
      <a:lt2>
        <a:srgbClr val="E7E6E6"/>
      </a:lt2>
      <a:accent1>
        <a:srgbClr val="56A3A6"/>
      </a:accent1>
      <a:accent2>
        <a:srgbClr val="004643"/>
      </a:accent2>
      <a:accent3>
        <a:srgbClr val="D1AC00"/>
      </a:accent3>
      <a:accent4>
        <a:srgbClr val="C0D8E0"/>
      </a:accent4>
      <a:accent5>
        <a:srgbClr val="366668"/>
      </a:accent5>
      <a:accent6>
        <a:srgbClr val="A4778B"/>
      </a:accent6>
      <a:hlink>
        <a:srgbClr val="56A3A6"/>
      </a:hlink>
      <a:folHlink>
        <a:srgbClr val="D1A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51">
    <a:dk1>
      <a:srgbClr val="000000"/>
    </a:dk1>
    <a:lt1>
      <a:srgbClr val="FFFFFF"/>
    </a:lt1>
    <a:dk2>
      <a:srgbClr val="003865"/>
    </a:dk2>
    <a:lt2>
      <a:srgbClr val="9DB0AC"/>
    </a:lt2>
    <a:accent1>
      <a:srgbClr val="003865"/>
    </a:accent1>
    <a:accent2>
      <a:srgbClr val="830051"/>
    </a:accent2>
    <a:accent3>
      <a:srgbClr val="68D2DF"/>
    </a:accent3>
    <a:accent4>
      <a:srgbClr val="3C1053"/>
    </a:accent4>
    <a:accent5>
      <a:srgbClr val="C4D600"/>
    </a:accent5>
    <a:accent6>
      <a:srgbClr val="3F4444"/>
    </a:accent6>
    <a:hlink>
      <a:srgbClr val="003865"/>
    </a:hlink>
    <a:folHlink>
      <a:srgbClr val="9DB0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09185B2ED29D4EB910BA85847568FC" ma:contentTypeVersion="18" ma:contentTypeDescription="Create a new document." ma:contentTypeScope="" ma:versionID="7984ba12b7bea4814c06453fc0246f71">
  <xsd:schema xmlns:xsd="http://www.w3.org/2001/XMLSchema" xmlns:xs="http://www.w3.org/2001/XMLSchema" xmlns:p="http://schemas.microsoft.com/office/2006/metadata/properties" xmlns:ns1="34e61360-48f9-468c-ac63-773b6d92707e" xmlns:ns3="5740a761-4cab-431d-ba23-c79501b55600" targetNamespace="http://schemas.microsoft.com/office/2006/metadata/properties" ma:root="true" ma:fieldsID="1d66f1762a23927c30df45d2641c5108" ns1:_="" ns3:_="">
    <xsd:import namespace="34e61360-48f9-468c-ac63-773b6d92707e"/>
    <xsd:import namespace="5740a761-4cab-431d-ba23-c79501b55600"/>
    <xsd:element name="properties">
      <xsd:complexType>
        <xsd:sequence>
          <xsd:element name="documentManagement">
            <xsd:complexType>
              <xsd:all>
                <xsd:element ref="ns1:QID" minOccurs="0"/>
                <xsd:element ref="ns1:Status" minOccurs="0"/>
                <xsd:element ref="ns3:TaxKeywordTaxHTField" minOccurs="0"/>
                <xsd:element ref="ns3:TaxCatchAll" minOccurs="0"/>
                <xsd:element ref="ns1:MediaServiceMetadata" minOccurs="0"/>
                <xsd:element ref="ns1:MediaServiceFastMetadata" minOccurs="0"/>
                <xsd:element ref="ns1:MediaServiceSearchProperties" minOccurs="0"/>
                <xsd:element ref="ns1:MediaServiceDateTaken" minOccurs="0"/>
                <xsd:element ref="ns1:lcf76f155ced4ddcb4097134ff3c332f" minOccurs="0"/>
                <xsd:element ref="ns1:MediaServiceOCR" minOccurs="0"/>
                <xsd:element ref="ns1:MediaServiceGenerationTime" minOccurs="0"/>
                <xsd:element ref="ns1:MediaServiceEventHashCode" minOccurs="0"/>
                <xsd:element ref="ns1:MediaServiceBillingMetadata" minOccurs="0"/>
                <xsd:element ref="ns1: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61360-48f9-468c-ac63-773b6d92707e" elementFormDefault="qualified">
    <xsd:import namespace="http://schemas.microsoft.com/office/2006/documentManagement/types"/>
    <xsd:import namespace="http://schemas.microsoft.com/office/infopath/2007/PartnerControls"/>
    <xsd:element name="QID" ma:index="0" nillable="true" ma:displayName="QID" ma:indexed="true" ma:internalName="QID" ma:readOnly="false" ma:percentage="FALSE">
      <xsd:simpleType>
        <xsd:restriction base="dms:Number"/>
      </xsd:simpleType>
    </xsd:element>
    <xsd:element name="Status" ma:index="3" nillable="true" ma:displayName="Status" ma:format="Dropdown" ma:internalName="Status" ma:readOnly="false">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7f3e56-d282-48d1-af59-e5dff1f085b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40a761-4cab-431d-ba23-c79501b55600"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d27f3e56-d282-48d1-af59-e5dff1f085bf"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2314836b-2372-43e1-b668-74631fbbef67}" ma:internalName="TaxCatchAll" ma:showField="CatchAllData" ma:web="5740a761-4cab-431d-ba23-c79501b556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34e61360-48f9-468c-ac63-773b6d92707e" xsi:nil="true"/>
    <QID xmlns="34e61360-48f9-468c-ac63-773b6d92707e" xsi:nil="true"/>
    <TaxKeywordTaxHTField xmlns="5740a761-4cab-431d-ba23-c79501b55600">
      <Terms xmlns="http://schemas.microsoft.com/office/infopath/2007/PartnerControls"/>
    </TaxKeywordTaxHTField>
    <TaxCatchAll xmlns="5740a761-4cab-431d-ba23-c79501b55600" xsi:nil="true"/>
    <lcf76f155ced4ddcb4097134ff3c332f xmlns="34e61360-48f9-468c-ac63-773b6d9270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DBE3DCE-76D8-4877-B458-7E2594CE209C}"/>
</file>

<file path=customXml/itemProps2.xml><?xml version="1.0" encoding="utf-8"?>
<ds:datastoreItem xmlns:ds="http://schemas.openxmlformats.org/officeDocument/2006/customXml" ds:itemID="{1767B4E8-08E6-40DB-B80D-D34246AF5258}"/>
</file>

<file path=customXml/itemProps3.xml><?xml version="1.0" encoding="utf-8"?>
<ds:datastoreItem xmlns:ds="http://schemas.openxmlformats.org/officeDocument/2006/customXml" ds:itemID="{1E88E9C8-0BF4-4F8B-9BEC-58400372797F}"/>
</file>

<file path=docProps/app.xml><?xml version="1.0" encoding="utf-8"?>
<Properties xmlns="http://schemas.openxmlformats.org/officeDocument/2006/extended-properties" xmlns:vt="http://schemas.openxmlformats.org/officeDocument/2006/docPropsVTypes">
  <Template/>
  <TotalTime>24153</TotalTime>
  <Words>5317</Words>
  <Application>Microsoft Macintosh PowerPoint</Application>
  <PresentationFormat>Widescreen</PresentationFormat>
  <Paragraphs>575</Paragraphs>
  <Slides>73</Slides>
  <Notes>50</Notes>
  <HiddenSlides>0</HiddenSlides>
  <MMClips>0</MMClips>
  <ScaleCrop>false</ScaleCrop>
  <HeadingPairs>
    <vt:vector size="6" baseType="variant">
      <vt:variant>
        <vt:lpstr>Fonts Used</vt:lpstr>
      </vt:variant>
      <vt:variant>
        <vt:i4>20</vt:i4>
      </vt:variant>
      <vt:variant>
        <vt:lpstr>Theme</vt:lpstr>
      </vt:variant>
      <vt:variant>
        <vt:i4>18</vt:i4>
      </vt:variant>
      <vt:variant>
        <vt:lpstr>Slide Titles</vt:lpstr>
      </vt:variant>
      <vt:variant>
        <vt:i4>73</vt:i4>
      </vt:variant>
    </vt:vector>
  </HeadingPairs>
  <TitlesOfParts>
    <vt:vector size="111" baseType="lpstr">
      <vt:lpstr>ＭＳ Ｐゴシック</vt:lpstr>
      <vt:lpstr>Aptos</vt:lpstr>
      <vt:lpstr>Arial</vt:lpstr>
      <vt:lpstr>Arial Black</vt:lpstr>
      <vt:lpstr>Arial Narrow</vt:lpstr>
      <vt:lpstr>Arial Narrow Bold</vt:lpstr>
      <vt:lpstr>Arial Narrow Regular</vt:lpstr>
      <vt:lpstr>Calibri</vt:lpstr>
      <vt:lpstr>Century Gothic</vt:lpstr>
      <vt:lpstr>Courier New</vt:lpstr>
      <vt:lpstr>Franklin Gothic Book</vt:lpstr>
      <vt:lpstr>Georgia</vt:lpstr>
      <vt:lpstr>Helvetica</vt:lpstr>
      <vt:lpstr>Lucida Grande</vt:lpstr>
      <vt:lpstr>Roboto Light</vt:lpstr>
      <vt:lpstr>Symbol</vt:lpstr>
      <vt:lpstr>System Font Regular</vt:lpstr>
      <vt:lpstr>Times</vt:lpstr>
      <vt:lpstr>Times New Roman</vt:lpstr>
      <vt:lpstr>Wingdings</vt:lpstr>
      <vt:lpstr>6_Default Design</vt:lpstr>
      <vt:lpstr>MDACC Moonshot</vt:lpstr>
      <vt:lpstr>2_Office Theme</vt:lpstr>
      <vt:lpstr>4_Office Theme</vt:lpstr>
      <vt:lpstr>1_Genmab PowerPoint template_format 16_9_vs.1.1</vt:lpstr>
      <vt:lpstr>7_Default Design</vt:lpstr>
      <vt:lpstr>8_Default Design</vt:lpstr>
      <vt:lpstr>12_Office Theme</vt:lpstr>
      <vt:lpstr>7_Office Theme</vt:lpstr>
      <vt:lpstr>5_Office Theme</vt:lpstr>
      <vt:lpstr>11_Office Theme</vt:lpstr>
      <vt:lpstr>2024_Scientific-Congress_Template</vt:lpstr>
      <vt:lpstr>Penn Medicine Template 2009</vt:lpstr>
      <vt:lpstr>9_Default Design</vt:lpstr>
      <vt:lpstr>Office Theme</vt:lpstr>
      <vt:lpstr>MSK Internal Template</vt:lpstr>
      <vt:lpstr>1_Office Theme</vt:lpstr>
      <vt:lpstr>4_Default Design</vt:lpstr>
      <vt:lpstr>Year in Review: Clinical Investigator Perspectives on the  Most Relevant New Datasets and Advances in Oncology</vt:lpstr>
      <vt:lpstr>Faculty</vt:lpstr>
      <vt:lpstr>Commercial Support</vt:lpstr>
      <vt:lpstr>Dr Ramalingam — Disclosures</vt:lpstr>
      <vt:lpstr>Dr Yu — Disclosures</vt:lpstr>
      <vt:lpstr>Dr Love — Disclosures</vt:lpstr>
      <vt:lpstr>PowerPoint Presentation</vt:lpstr>
      <vt:lpstr>PowerPoint Presentation</vt:lpstr>
      <vt:lpstr>Key Datasets</vt:lpstr>
      <vt:lpstr>Key Datasets</vt:lpstr>
      <vt:lpstr>Key Datasets</vt:lpstr>
      <vt:lpstr>Key Datasets</vt:lpstr>
      <vt:lpstr>Year in Review:  EGFR-Mutant Non-Small Cell Lung Cancer</vt:lpstr>
      <vt:lpstr>Year in Review:  EGFR-Mutant Non-Small Cell Lung Cancer</vt:lpstr>
      <vt:lpstr>Selpercatinib Delivers Substantial Event-Free Survival Benefit as an Adjuvant Therapy in Localized RET Fusion-Positive Lung Cancer Press Release: February 16, 2026</vt:lpstr>
      <vt:lpstr>Year in Review:  EGFR-Mutant Non-Small Cell Lung Cancer</vt:lpstr>
      <vt:lpstr>Year in Review:  EGFR-Mutant Non-Small Cell Lung Cancer</vt:lpstr>
      <vt:lpstr>Jänne PA et al. Survival with Osimertinib plus Chemotherapy in EGFR-Mutated Advanced NSCLC. N Engl J Med 2026;394(1):27-38. </vt:lpstr>
      <vt:lpstr>FLAURA2 Overall Survival</vt:lpstr>
      <vt:lpstr>Year in Review:  EGFR-Mutant Non-Small Cell Lung Cancer</vt:lpstr>
      <vt:lpstr>Yang JC et al. Overall Survival with Amivantamab-Lazertinib in EGFR-Mutated Advanced NSCLC. N Engl J Med 2025;393(17):1681-93.</vt:lpstr>
      <vt:lpstr>MARIPOSA - Overall Survival </vt:lpstr>
      <vt:lpstr>Year in Review:  EGFR-Mutant Non-Small Cell Lung Cancer</vt:lpstr>
      <vt:lpstr>Scott SC et al. PALOMA-2: Subcutaneous Amivantamab Administered Every 4 Weeks Plus Lazertinib in First-Line EGFR-Mutated Advanced NSCLC. WCLC 2025;Abstract MA08.05.</vt:lpstr>
      <vt:lpstr>Subcutaneous amivantamab</vt:lpstr>
      <vt:lpstr>Year in Review:  EGFR-Mutant Non-Small Cell Lung Cancer</vt:lpstr>
      <vt:lpstr>Peled N et al. COMPEL: Osimertinib plus platinum-based chemotherapy in patients with EGFR-mutated advanced NSCLC and progression on first-line osimertinib. ESMO Open 2025;10(10):105807.  </vt:lpstr>
      <vt:lpstr>COMPEL study – osimertinib with chemotherapy</vt:lpstr>
      <vt:lpstr>Year in Review:  EGFR-Mutant Non-Small Cell Lung Cancer</vt:lpstr>
      <vt:lpstr>Elamin YY et al. NorthStar: A phase II randomized study of osimertinib (OSI) with or without local consolidative therapy (LCT) for metastatic EGFR-mutant non-small cell lung cancer (NSCLC). ESMO 2025;Abstract LBA72. </vt:lpstr>
      <vt:lpstr>North Star study – Local consolidation for EGFR+ NSCLC</vt:lpstr>
      <vt:lpstr>North Star study – Local consolidation for EGFR+ NSCLC</vt:lpstr>
      <vt:lpstr>Year in Review:  EGFR-Mutant Non-Small Cell Lung Cancer</vt:lpstr>
      <vt:lpstr>Sands J et al. Datopotamab Deruxtecan in Advanced or Metastatic Non-Small Cell Lung Cancer With Actionable Genomic Alterations: Results From the Phase II TROPION-Lung05 Study. J Clin Oncol 2025;43(10):1254-65.</vt:lpstr>
      <vt:lpstr>Datopotamab deruxtecan – TROPION-Lung05</vt:lpstr>
      <vt:lpstr>Ahn MJ et al. A Pooled Analysis of Datopotamab Deruxtecan in Patients With EGFR-Mutated NSCLC. J Thorac Oncol 2025;20(11):1669-82.</vt:lpstr>
      <vt:lpstr>Datopotamab deruxtecan – TROPION-Lung01 and Lung05</vt:lpstr>
      <vt:lpstr>Le X et al. Osimertinib (osi) + datopotamab deruxtecan (Dato-DXd) in patients (pts) with EGFR-mutated (EGFRm) advanced NSCLC (aNSCLC) whose disease progressed on first-line (1L) osi: ORCHARD. ELCC 2025;Abstract 1O.     </vt:lpstr>
      <vt:lpstr>Datopotamab deruxtecan + osimertinib in ORCHARD</vt:lpstr>
      <vt:lpstr>Phase III TROPION-Lung15 Study Design</vt:lpstr>
      <vt:lpstr>Year in Review:  EGFR-Mutant Non-Small Cell Lung Cancer</vt:lpstr>
      <vt:lpstr>de Marinis F et al. Savolitinib plus osimertinib in epidermal growth factor receptor (EGFR)-mutated advanced non-small cell lung cancer with MET overexpression and/or amplification following disease progression on osimertinib: Primary results from the phase II SAVANNAH study. Ann Oncol 2025;36(8):920-33.      </vt:lpstr>
      <vt:lpstr>SAVANNAH study- Savolitinib + osimertinib</vt:lpstr>
      <vt:lpstr>Lu S et al. Savolitinib plus osimertinib versus chemotherapy for advanced, EGFR mutation-positive, MET-amplified non-small-cell lung cancer in China (SACHI): Interim analysis of a multicentre, open-label, phase 3 randomised controlled trial. Lancet 2026;407(10526):375-87. </vt:lpstr>
      <vt:lpstr>SACHI study- Savolitinib + osimertinib</vt:lpstr>
      <vt:lpstr>Year in Review:  EGFR-Mutant Non-Small Cell Lung Cancer</vt:lpstr>
      <vt:lpstr>Year in Review:  EGFR-Mutant Non-Small Cell Lung Cancer</vt:lpstr>
      <vt:lpstr>MRD Analysis in ADAURA Trial</vt:lpstr>
      <vt:lpstr>MRD Status at Baseline and with Therapy</vt:lpstr>
      <vt:lpstr>Year in Review:  EGFR-Mutant Non-Small Cell Lung Cancer</vt:lpstr>
      <vt:lpstr>PowerPoint Presentation</vt:lpstr>
      <vt:lpstr>PowerPoint Presentation</vt:lpstr>
      <vt:lpstr>Year in Review:  EGFR-Mutant Non-Small Cell Lung Cancer</vt:lpstr>
      <vt:lpstr>LAURA: updated overall survival results</vt:lpstr>
      <vt:lpstr>PowerPoint Presentation</vt:lpstr>
      <vt:lpstr>LAURA: Results by MRD Status</vt:lpstr>
      <vt:lpstr>Year in Review:  EGFR-Mutant Non-Small Cell Lung Cancer</vt:lpstr>
      <vt:lpstr>Year in Review:  EGFR-Mutant Non-Small Cell Lung Cancer</vt:lpstr>
      <vt:lpstr>EGFR Exon 20 Insertion Mutation: PAPILLON Study</vt:lpstr>
      <vt:lpstr>Year in Review:  EGFR-Mutant Non-Small Cell Lung Cancer</vt:lpstr>
      <vt:lpstr>PowerPoint Presentation</vt:lpstr>
      <vt:lpstr>PowerPoint Presentation</vt:lpstr>
      <vt:lpstr>Positive Top-Line Phase III Results from the WU-KONG28 Study of Sunvozertinib as First-Line Treatment for NSCLC with EGFR Exon 20 Insertion Mutations Press Release: March 21, 2026</vt:lpstr>
      <vt:lpstr>Year in Review:  EGFR-Mutant Non-Small Cell Lung Cancer</vt:lpstr>
      <vt:lpstr>Zipalertinib: REZILIENT1 Phase 2b study</vt:lpstr>
      <vt:lpstr>Zipalertinib Efficacy </vt:lpstr>
      <vt:lpstr>Year in Review:  EGFR-Mutant Non-Small Cell Lung Cancer</vt:lpstr>
      <vt:lpstr>Year in Review:  EGFR-Mutant Non-Small Cell Lung Cancer</vt:lpstr>
      <vt:lpstr>HARMONi Phase 3 Trial</vt:lpstr>
      <vt:lpstr>HARMONi: PFS &amp; OS</vt:lpstr>
      <vt:lpstr>Year in Review:  EGFR-Mutant Non-Small Cell Lung Cancer</vt:lpstr>
      <vt:lpstr>PowerPoint Presentation</vt:lpstr>
      <vt:lpstr>Optitrop-Lung04 trial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2048</cp:revision>
  <cp:lastPrinted>2020-12-08T02:40:56Z</cp:lastPrinted>
  <dcterms:created xsi:type="dcterms:W3CDTF">2020-11-13T19:02:13Z</dcterms:created>
  <dcterms:modified xsi:type="dcterms:W3CDTF">2026-04-17T20:15:09Z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0x0101004009185B2ED29D4EB910BA85847568FC</vt:lpwstr>
  </property>
  <property fmtid="{D5CDD505-2E9C-101B-9397-08002B2CF9AE}" pid="3" name="TaxKeyword">
    <vt:lpwstr/>
  </property>
</Properties>
</file>