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9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076137450" r:id="rId3"/>
    <p:sldId id="712" r:id="rId4"/>
    <p:sldId id="731" r:id="rId5"/>
    <p:sldId id="744" r:id="rId6"/>
    <p:sldId id="734" r:id="rId7"/>
    <p:sldId id="261" r:id="rId8"/>
    <p:sldId id="2076137455" r:id="rId9"/>
    <p:sldId id="1608" r:id="rId10"/>
    <p:sldId id="2076137449" r:id="rId11"/>
    <p:sldId id="2076137451" r:id="rId12"/>
    <p:sldId id="2076137453" r:id="rId13"/>
    <p:sldId id="2076137456" r:id="rId14"/>
    <p:sldId id="2076137457" r:id="rId15"/>
    <p:sldId id="2076137458" r:id="rId16"/>
    <p:sldId id="2076137459" r:id="rId17"/>
    <p:sldId id="2076137460" r:id="rId18"/>
    <p:sldId id="2076137452" r:id="rId19"/>
    <p:sldId id="2076137454" r:id="rId20"/>
    <p:sldId id="2076137462" r:id="rId21"/>
    <p:sldId id="2076137463" r:id="rId22"/>
    <p:sldId id="2147473821" r:id="rId23"/>
    <p:sldId id="2147473826" r:id="rId24"/>
    <p:sldId id="2147473827" r:id="rId25"/>
    <p:sldId id="2147473828" r:id="rId26"/>
    <p:sldId id="2147473829" r:id="rId27"/>
    <p:sldId id="2147473830" r:id="rId28"/>
    <p:sldId id="2076137461" r:id="rId29"/>
    <p:sldId id="2147473831" r:id="rId30"/>
    <p:sldId id="2147473832" r:id="rId31"/>
    <p:sldId id="214747383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8"/>
    <p:restoredTop sz="94726"/>
  </p:normalViewPr>
  <p:slideViewPr>
    <p:cSldViewPr snapToGrid="0">
      <p:cViewPr varScale="1">
        <p:scale>
          <a:sx n="116" d="100"/>
          <a:sy n="116" d="100"/>
        </p:scale>
        <p:origin x="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1992A-F3AC-114A-91AC-74DDA86DED96}" type="datetimeFigureOut">
              <a:rPr lang="en-US" smtClean="0"/>
              <a:t>4/22/25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CD516-CCAA-254B-9672-0FFA45E53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18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" Target="../slides/slide7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slide" Target="../slides/slide28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" Target="../slides/slide29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Delta 5.8%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B2D89-D0A9-49A0-8111-47CC58B852F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457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DF81A-C29B-F423-5744-AEC31FB80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00F21C-319A-9D71-3315-0CB17305D4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CB4C61-DF55-41B1-F2C3-53F50023D8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Numerical difference for ABC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F6736-C8B1-0110-A454-809A42F425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B2D89-D0A9-49A0-8111-47CC58B852F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103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8B8CAEFA-726C-D58A-5849-E5FA05C578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  <p:custDataLst>
              <p:tags r:id="rId1"/>
            </p:custDataLst>
          </p:nvPr>
        </p:nvSpPr>
        <p:spPr>
          <a:ln cap="flat">
            <a:headEnd type="none" w="med" len="med"/>
            <a:tailEnd type="none" w="med" len="med"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D200B082-D4E8-9366-CCB9-9D080808B1C5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>
                <a:latin typeface="Helvetica" pitchFamily="2" charset="0"/>
                <a:ea typeface="ＭＳ Ｐゴシック" panose="020B0600070205080204" pitchFamily="34" charset="-128"/>
              </a:rPr>
              <a:t>Figure </a:t>
            </a:r>
            <a:r>
              <a:rPr lang="en-US" altLang="en-US" sz="1300" b="1">
                <a:latin typeface="Helvetica" pitchFamily="2" charset="0"/>
                <a:ea typeface="ＭＳ Ｐゴシック" panose="020B0600070205080204" pitchFamily="34" charset="-128"/>
              </a:rPr>
              <a:t>Legend</a:t>
            </a:r>
            <a:r>
              <a:rPr lang="en-US" altLang="en-US" b="1">
                <a:latin typeface="Helvetica" pitchFamily="2" charset="0"/>
                <a:ea typeface="ＭＳ Ｐゴシック" panose="020B0600070205080204" pitchFamily="34" charset="-128"/>
              </a:rPr>
              <a:t>:</a:t>
            </a:r>
          </a:p>
          <a:p>
            <a:endParaRPr lang="en-US" altLang="en-US">
              <a:latin typeface="Helvetica" pitchFamily="2" charset="0"/>
              <a:ea typeface="Helvetica" pitchFamily="2" charset="0"/>
              <a:cs typeface="Helvetica" pitchFamily="2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6E221A37-CFE8-90B5-A4A2-0E5D55F27D95}"/>
              </a:ext>
            </a:extLst>
          </p:cNvPr>
          <p:cNvSpPr>
            <a:spLocks noGrp="1" noChangeArrowheads="1"/>
          </p:cNvSpPr>
          <p:nvPr>
            <p:ph type="sldNum" sz="quarter" idx="5"/>
            <p:custDataLst>
              <p:tags r:id="rId3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4DDF898-7B2F-D54E-A962-1A2539EBF769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F8AD11-5591-43C1-A4D5-D9A01FF276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767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BR, bendamustine/rituximab; ECOG, Eastern Cooperative Oncology Group; IRC, independent review committee; MCL, mantle cell lymphoma; ORR, overall response rate; OS, overall survival; PD, progressive disease; PR, partial response; PS, performance status; sMIPI, simplified Mantle Cell Lymphoma International Prognostic Index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B72F01-6714-4A31-8C22-8E0F1B091B56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45352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AC90F97D-7D62-E1B4-0DAC-2CC254176B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  <p:custDataLst>
              <p:tags r:id="rId1"/>
            </p:custDataLst>
          </p:nvPr>
        </p:nvSpPr>
        <p:spPr>
          <a:ln cap="flat">
            <a:headEnd type="none" w="med" len="med"/>
            <a:tailEnd type="none" w="med" len="med"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28AEE706-7B19-207E-904E-C8ED3D32A1F3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>
                <a:latin typeface="Helvetica" pitchFamily="2" charset="0"/>
                <a:ea typeface="ＭＳ Ｐゴシック" panose="020B0600070205080204" pitchFamily="34" charset="-128"/>
              </a:rPr>
              <a:t>Figure </a:t>
            </a:r>
            <a:r>
              <a:rPr lang="en-US" altLang="en-US" sz="1300" b="1">
                <a:latin typeface="Helvetica" pitchFamily="2" charset="0"/>
                <a:ea typeface="ＭＳ Ｐゴシック" panose="020B0600070205080204" pitchFamily="34" charset="-128"/>
              </a:rPr>
              <a:t>Legend</a:t>
            </a:r>
            <a:r>
              <a:rPr lang="en-US" altLang="en-US" b="1">
                <a:latin typeface="Helvetica" pitchFamily="2" charset="0"/>
                <a:ea typeface="ＭＳ Ｐゴシック" panose="020B0600070205080204" pitchFamily="34" charset="-128"/>
              </a:rPr>
              <a:t>:</a:t>
            </a:r>
          </a:p>
          <a:p>
            <a:endParaRPr lang="en-US" altLang="en-US">
              <a:latin typeface="Helvetica" pitchFamily="2" charset="0"/>
              <a:ea typeface="Helvetica" pitchFamily="2" charset="0"/>
              <a:cs typeface="Helvetica" pitchFamily="2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1E0C33C4-5ECC-6AAF-FADE-EBF5686BB14E}"/>
              </a:ext>
            </a:extLst>
          </p:cNvPr>
          <p:cNvSpPr>
            <a:spLocks noGrp="1" noChangeArrowheads="1"/>
          </p:cNvSpPr>
          <p:nvPr>
            <p:ph type="sldNum" sz="quarter" idx="5"/>
            <p:custDataLst>
              <p:tags r:id="rId3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187E9A6-5267-EA44-8916-D29F98A6F077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98E1C-C8A2-5819-814A-45B4E21DC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3AF282F6-2BDA-7491-7B52-A34F2B2915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  <p:custDataLst>
              <p:tags r:id="rId1"/>
            </p:custDataLst>
          </p:nvPr>
        </p:nvSpPr>
        <p:spPr>
          <a:ln cap="flat">
            <a:headEnd type="none" w="med" len="med"/>
            <a:tailEnd type="none" w="med" len="med"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FF462F4E-4BA9-6B45-7B41-5EAE8FE12FDE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>
                <a:latin typeface="Helvetica" pitchFamily="2" charset="0"/>
                <a:ea typeface="ＭＳ Ｐゴシック" panose="020B0600070205080204" pitchFamily="34" charset="-128"/>
              </a:rPr>
              <a:t>Figure </a:t>
            </a:r>
            <a:r>
              <a:rPr lang="en-US" altLang="en-US" sz="1300" b="1">
                <a:latin typeface="Helvetica" pitchFamily="2" charset="0"/>
                <a:ea typeface="ＭＳ Ｐゴシック" panose="020B0600070205080204" pitchFamily="34" charset="-128"/>
              </a:rPr>
              <a:t>Legend</a:t>
            </a:r>
            <a:r>
              <a:rPr lang="en-US" altLang="en-US" b="1">
                <a:latin typeface="Helvetica" pitchFamily="2" charset="0"/>
                <a:ea typeface="ＭＳ Ｐゴシック" panose="020B0600070205080204" pitchFamily="34" charset="-128"/>
              </a:rPr>
              <a:t>:</a:t>
            </a:r>
          </a:p>
          <a:p>
            <a:endParaRPr lang="en-US" altLang="en-US">
              <a:latin typeface="Helvetica" pitchFamily="2" charset="0"/>
              <a:ea typeface="Helvetica" pitchFamily="2" charset="0"/>
              <a:cs typeface="Helvetica" pitchFamily="2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74BCE3CA-9F9F-53D8-4B38-246ED4F7D812}"/>
              </a:ext>
            </a:extLst>
          </p:cNvPr>
          <p:cNvSpPr>
            <a:spLocks noGrp="1" noChangeArrowheads="1"/>
          </p:cNvSpPr>
          <p:nvPr>
            <p:ph type="sldNum" sz="quarter" idx="5"/>
            <p:custDataLst>
              <p:tags r:id="rId3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187E9A6-5267-EA44-8916-D29F98A6F077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7031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27AFF-F569-C703-2506-C917BEC22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4B433F-0F73-FDB3-091C-58D7A8513D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8212D-2398-AD5A-1F45-CA7F2A5F3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4693A-45F6-A345-BFCA-E9334C3C4F05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A9404-C17A-21F3-317B-AAD144745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4EFDB-F13C-4007-2112-275E4849B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A2150-774E-4843-B6CB-939F77AAA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1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B4D0E-E609-CBFB-2FED-87CD49340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EDAAF1-B3A4-C105-0A5E-AAB973489A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16E7B-BA3C-C5FF-A4B3-86471615D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4693A-45F6-A345-BFCA-E9334C3C4F05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B178A-0C66-B392-009C-5EDB46572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00300-451F-D231-2094-A5D50199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A2150-774E-4843-B6CB-939F77AAA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8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E60BAC-7013-37F3-E601-15B6F4FC0F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01FD45-389C-40D3-98AB-47828FE24D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D37B8-92DB-3FCC-EEEA-15C901CD2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4693A-45F6-A345-BFCA-E9334C3C4F05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A18308-20F3-BF70-B0E9-B50DA2A7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762B4-8BB1-E726-A2E1-289C84E1D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A2150-774E-4843-B6CB-939F77AAA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13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DC3410D3-5A0B-561C-2CCE-9053BD8CB36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80176"/>
            <a:ext cx="12192000" cy="377825"/>
          </a:xfrm>
        </p:spPr>
        <p:txBody>
          <a:bodyPr/>
          <a:lstStyle>
            <a:lvl1pPr eaLnBrk="0" hangingPunct="0">
              <a:defRPr sz="1000"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49027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492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321" y="241925"/>
            <a:ext cx="8246376" cy="907252"/>
          </a:xfrm>
        </p:spPr>
        <p:txBody>
          <a:bodyPr/>
          <a:lstStyle>
            <a:lvl1pPr>
              <a:lnSpc>
                <a:spcPts val="3839"/>
              </a:lnSpc>
              <a:defRPr sz="3732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528323" y="1268964"/>
            <a:ext cx="11135360" cy="952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527049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tabLst/>
              <a:defRPr sz="108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864951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212274" indent="-212274" algn="r">
              <a:buNone/>
              <a:defRPr lang="en-GB" sz="108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/>
            <a:r>
              <a:rPr lang="en-GB" dirty="0"/>
              <a:t>References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A9898A9-9A13-49ED-AB91-E1277119FA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59802" y="104288"/>
            <a:ext cx="2427877" cy="1343043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buNone/>
              <a:defRPr sz="2133">
                <a:latin typeface="+mn-lt"/>
              </a:defRPr>
            </a:lvl1pPr>
          </a:lstStyle>
          <a:p>
            <a:pPr algn="ctr"/>
            <a:r>
              <a:rPr lang="en-GB" sz="2399" i="1" dirty="0">
                <a:solidFill>
                  <a:schemeClr val="tx2"/>
                </a:solidFill>
              </a:rPr>
              <a:t>Video location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47745C21-9B99-486C-9373-656E692F4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7" y="1735944"/>
            <a:ext cx="11137900" cy="4155314"/>
          </a:xfrm>
          <a:prstGeom prst="rect">
            <a:avLst/>
          </a:prstGeom>
        </p:spPr>
        <p:txBody>
          <a:bodyPr lIns="72000" tIns="0" rIns="72000" bIns="0"/>
          <a:lstStyle>
            <a:lvl1pPr>
              <a:spcAft>
                <a:spcPts val="720"/>
              </a:spcAft>
              <a:buClr>
                <a:schemeClr val="tx2"/>
              </a:buClr>
              <a:defRPr sz="2133">
                <a:solidFill>
                  <a:schemeClr val="tx1"/>
                </a:solidFill>
                <a:latin typeface="+mn-lt"/>
              </a:defRPr>
            </a:lvl1pPr>
            <a:lvl2pPr>
              <a:spcAft>
                <a:spcPts val="720"/>
              </a:spcAft>
              <a:buClr>
                <a:schemeClr val="tx2"/>
              </a:buClr>
              <a:defRPr sz="1866">
                <a:solidFill>
                  <a:schemeClr val="tx1"/>
                </a:solidFill>
                <a:latin typeface="+mn-lt"/>
              </a:defRPr>
            </a:lvl2pPr>
            <a:lvl3pPr>
              <a:spcAft>
                <a:spcPts val="720"/>
              </a:spcAft>
              <a:buClr>
                <a:schemeClr val="tx2"/>
              </a:buClr>
              <a:defRPr sz="1599">
                <a:solidFill>
                  <a:schemeClr val="tx1"/>
                </a:solidFill>
                <a:latin typeface="+mn-lt"/>
              </a:defRPr>
            </a:lvl3pPr>
            <a:lvl4pPr>
              <a:spcAft>
                <a:spcPts val="720"/>
              </a:spcAft>
              <a:buClr>
                <a:schemeClr val="accent6"/>
              </a:buClr>
              <a:defRPr sz="1679">
                <a:solidFill>
                  <a:schemeClr val="tx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00161245"/>
      </p:ext>
    </p:extLst>
  </p:cSld>
  <p:clrMapOvr>
    <a:masterClrMapping/>
  </p:clrMapOvr>
  <p:transition>
    <p:fade/>
  </p:transition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8" y="241934"/>
            <a:ext cx="8247641" cy="907252"/>
          </a:xfrm>
        </p:spPr>
        <p:txBody>
          <a:bodyPr/>
          <a:lstStyle>
            <a:lvl1pPr>
              <a:lnSpc>
                <a:spcPts val="3839"/>
              </a:lnSpc>
              <a:defRPr sz="3732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528323" y="1268964"/>
            <a:ext cx="11135360" cy="952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DCEB6377-7DF2-433B-947B-5145BF52DF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049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66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492B9EF9-365E-471A-80C3-7563D12C18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951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212274" indent="-212274" algn="r">
              <a:buNone/>
              <a:defRPr lang="en-GB" sz="1066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/>
            <a:r>
              <a:rPr lang="en-GB" dirty="0"/>
              <a:t>References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12D42AB-8B51-41E8-BB9D-68E15C9276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59802" y="104288"/>
            <a:ext cx="2427877" cy="1343043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buNone/>
              <a:defRPr sz="2133">
                <a:latin typeface="+mn-lt"/>
              </a:defRPr>
            </a:lvl1pPr>
          </a:lstStyle>
          <a:p>
            <a:pPr algn="ctr"/>
            <a:r>
              <a:rPr lang="en-GB" sz="2399" i="1" dirty="0">
                <a:solidFill>
                  <a:schemeClr val="tx2"/>
                </a:solidFill>
              </a:rPr>
              <a:t>Video location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A8F6F41-E4E2-4CF5-B3F3-601469C45B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7" y="1735944"/>
            <a:ext cx="5482535" cy="4155314"/>
          </a:xfrm>
          <a:prstGeom prst="rect">
            <a:avLst/>
          </a:prstGeom>
        </p:spPr>
        <p:txBody>
          <a:bodyPr lIns="72000" tIns="0" rIns="72000" bIns="0"/>
          <a:lstStyle>
            <a:lvl1pPr>
              <a:spcAft>
                <a:spcPts val="720"/>
              </a:spcAft>
              <a:buClr>
                <a:schemeClr val="tx2"/>
              </a:buClr>
              <a:defRPr sz="2133">
                <a:solidFill>
                  <a:schemeClr val="tx1"/>
                </a:solidFill>
                <a:latin typeface="+mn-lt"/>
              </a:defRPr>
            </a:lvl1pPr>
            <a:lvl2pPr>
              <a:spcAft>
                <a:spcPts val="720"/>
              </a:spcAft>
              <a:buClr>
                <a:schemeClr val="tx2"/>
              </a:buClr>
              <a:defRPr sz="1866">
                <a:solidFill>
                  <a:schemeClr val="tx1"/>
                </a:solidFill>
                <a:latin typeface="+mn-lt"/>
              </a:defRPr>
            </a:lvl2pPr>
            <a:lvl3pPr>
              <a:spcAft>
                <a:spcPts val="720"/>
              </a:spcAft>
              <a:buClr>
                <a:schemeClr val="tx2"/>
              </a:buClr>
              <a:defRPr sz="1599">
                <a:solidFill>
                  <a:schemeClr val="tx1"/>
                </a:solidFill>
                <a:latin typeface="+mn-lt"/>
              </a:defRPr>
            </a:lvl3pPr>
            <a:lvl4pPr>
              <a:spcAft>
                <a:spcPts val="720"/>
              </a:spcAft>
              <a:buClr>
                <a:schemeClr val="accent6"/>
              </a:buClr>
              <a:defRPr sz="1679">
                <a:solidFill>
                  <a:schemeClr val="tx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D0B2D27A-03CE-4684-A81D-3025ABD3C9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82413" y="1735944"/>
            <a:ext cx="5482539" cy="4155314"/>
          </a:xfrm>
          <a:prstGeom prst="rect">
            <a:avLst/>
          </a:prstGeom>
        </p:spPr>
        <p:txBody>
          <a:bodyPr lIns="72000" tIns="0" rIns="72000" bIns="0"/>
          <a:lstStyle>
            <a:lvl1pPr>
              <a:spcAft>
                <a:spcPts val="720"/>
              </a:spcAft>
              <a:buClr>
                <a:schemeClr val="tx2"/>
              </a:buClr>
              <a:defRPr sz="2133">
                <a:solidFill>
                  <a:schemeClr val="tx1"/>
                </a:solidFill>
                <a:latin typeface="+mn-lt"/>
              </a:defRPr>
            </a:lvl1pPr>
            <a:lvl2pPr>
              <a:spcAft>
                <a:spcPts val="720"/>
              </a:spcAft>
              <a:buClr>
                <a:schemeClr val="tx2"/>
              </a:buClr>
              <a:defRPr sz="1866">
                <a:solidFill>
                  <a:schemeClr val="tx1"/>
                </a:solidFill>
                <a:latin typeface="+mn-lt"/>
              </a:defRPr>
            </a:lvl2pPr>
            <a:lvl3pPr>
              <a:spcAft>
                <a:spcPts val="720"/>
              </a:spcAft>
              <a:buClr>
                <a:schemeClr val="tx2"/>
              </a:buClr>
              <a:defRPr sz="1599">
                <a:solidFill>
                  <a:schemeClr val="tx1"/>
                </a:solidFill>
                <a:latin typeface="+mn-lt"/>
              </a:defRPr>
            </a:lvl3pPr>
            <a:lvl4pPr>
              <a:spcAft>
                <a:spcPts val="720"/>
              </a:spcAft>
              <a:buClr>
                <a:schemeClr val="accent6"/>
              </a:buClr>
              <a:defRPr sz="1679">
                <a:solidFill>
                  <a:schemeClr val="tx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58306772"/>
      </p:ext>
    </p:extLst>
  </p:cSld>
  <p:clrMapOvr>
    <a:masterClrMapping/>
  </p:clrMapOvr>
  <p:transition>
    <p:fade/>
  </p:transition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321" y="241925"/>
            <a:ext cx="8246376" cy="907252"/>
          </a:xfrm>
        </p:spPr>
        <p:txBody>
          <a:bodyPr/>
          <a:lstStyle>
            <a:lvl1pPr>
              <a:lnSpc>
                <a:spcPts val="3839"/>
              </a:lnSpc>
              <a:defRPr sz="3732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528323" y="1268964"/>
            <a:ext cx="11135360" cy="952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527049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tabLst/>
              <a:defRPr sz="108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864951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212274" indent="-212274" algn="r">
              <a:buNone/>
              <a:defRPr lang="en-GB" sz="108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/>
            <a:r>
              <a:rPr lang="en-GB" dirty="0"/>
              <a:t>References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A9898A9-9A13-49ED-AB91-E1277119FA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59802" y="104288"/>
            <a:ext cx="2427877" cy="1343043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buNone/>
              <a:defRPr sz="2133">
                <a:latin typeface="+mn-lt"/>
              </a:defRPr>
            </a:lvl1pPr>
          </a:lstStyle>
          <a:p>
            <a:pPr algn="ctr"/>
            <a:r>
              <a:rPr lang="en-GB" sz="2399" i="1" dirty="0">
                <a:solidFill>
                  <a:schemeClr val="tx2"/>
                </a:solidFill>
              </a:rPr>
              <a:t>Video location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47745C21-9B99-486C-9373-656E692F4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7" y="1735944"/>
            <a:ext cx="11137900" cy="4155314"/>
          </a:xfrm>
          <a:prstGeom prst="rect">
            <a:avLst/>
          </a:prstGeom>
        </p:spPr>
        <p:txBody>
          <a:bodyPr lIns="72000" tIns="0" rIns="72000" bIns="0"/>
          <a:lstStyle>
            <a:lvl1pPr>
              <a:spcAft>
                <a:spcPts val="720"/>
              </a:spcAft>
              <a:buClr>
                <a:schemeClr val="tx2"/>
              </a:buClr>
              <a:defRPr sz="2133">
                <a:solidFill>
                  <a:schemeClr val="tx1"/>
                </a:solidFill>
                <a:latin typeface="+mn-lt"/>
              </a:defRPr>
            </a:lvl1pPr>
            <a:lvl2pPr>
              <a:spcAft>
                <a:spcPts val="720"/>
              </a:spcAft>
              <a:buClr>
                <a:schemeClr val="tx2"/>
              </a:buClr>
              <a:defRPr sz="1866">
                <a:solidFill>
                  <a:schemeClr val="tx1"/>
                </a:solidFill>
                <a:latin typeface="+mn-lt"/>
              </a:defRPr>
            </a:lvl2pPr>
            <a:lvl3pPr>
              <a:spcAft>
                <a:spcPts val="720"/>
              </a:spcAft>
              <a:buClr>
                <a:schemeClr val="tx2"/>
              </a:buClr>
              <a:defRPr sz="1599">
                <a:solidFill>
                  <a:schemeClr val="tx1"/>
                </a:solidFill>
                <a:latin typeface="+mn-lt"/>
              </a:defRPr>
            </a:lvl3pPr>
            <a:lvl4pPr>
              <a:spcAft>
                <a:spcPts val="720"/>
              </a:spcAft>
              <a:buClr>
                <a:schemeClr val="accent6"/>
              </a:buClr>
              <a:defRPr sz="1679">
                <a:solidFill>
                  <a:schemeClr val="tx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45191089"/>
      </p:ext>
    </p:extLst>
  </p:cSld>
  <p:clrMapOvr>
    <a:masterClrMapping/>
  </p:clrMapOvr>
  <p:transition>
    <p:fade/>
  </p:transition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8" y="241934"/>
            <a:ext cx="8247641" cy="907252"/>
          </a:xfrm>
        </p:spPr>
        <p:txBody>
          <a:bodyPr/>
          <a:lstStyle>
            <a:lvl1pPr>
              <a:lnSpc>
                <a:spcPts val="3839"/>
              </a:lnSpc>
              <a:defRPr sz="3732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528323" y="1268964"/>
            <a:ext cx="11135360" cy="9525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DCEB6377-7DF2-433B-947B-5145BF52DF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049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66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492B9EF9-365E-471A-80C3-7563D12C18E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4951" y="6259600"/>
            <a:ext cx="4800000" cy="360000"/>
          </a:xfrm>
          <a:prstGeom prst="rect">
            <a:avLst/>
          </a:prstGeom>
        </p:spPr>
        <p:txBody>
          <a:bodyPr lIns="0" tIns="0" rIns="0" bIns="0" anchor="b"/>
          <a:lstStyle>
            <a:lvl1pPr marL="212274" indent="-212274" algn="r">
              <a:buNone/>
              <a:defRPr lang="en-GB" sz="1066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/>
            <a:r>
              <a:rPr lang="en-GB" dirty="0"/>
              <a:t>References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12D42AB-8B51-41E8-BB9D-68E15C9276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59802" y="104288"/>
            <a:ext cx="2427877" cy="1343043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buNone/>
              <a:defRPr sz="2133">
                <a:latin typeface="+mn-lt"/>
              </a:defRPr>
            </a:lvl1pPr>
          </a:lstStyle>
          <a:p>
            <a:pPr algn="ctr"/>
            <a:r>
              <a:rPr lang="en-GB" sz="2399" i="1" dirty="0">
                <a:solidFill>
                  <a:schemeClr val="tx2"/>
                </a:solidFill>
              </a:rPr>
              <a:t>Video location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A8F6F41-E4E2-4CF5-B3F3-601469C45B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7" y="1735944"/>
            <a:ext cx="5482535" cy="4155314"/>
          </a:xfrm>
          <a:prstGeom prst="rect">
            <a:avLst/>
          </a:prstGeom>
        </p:spPr>
        <p:txBody>
          <a:bodyPr lIns="72000" tIns="0" rIns="72000" bIns="0"/>
          <a:lstStyle>
            <a:lvl1pPr>
              <a:spcAft>
                <a:spcPts val="720"/>
              </a:spcAft>
              <a:buClr>
                <a:schemeClr val="tx2"/>
              </a:buClr>
              <a:defRPr sz="2133">
                <a:solidFill>
                  <a:schemeClr val="tx1"/>
                </a:solidFill>
                <a:latin typeface="+mn-lt"/>
              </a:defRPr>
            </a:lvl1pPr>
            <a:lvl2pPr>
              <a:spcAft>
                <a:spcPts val="720"/>
              </a:spcAft>
              <a:buClr>
                <a:schemeClr val="tx2"/>
              </a:buClr>
              <a:defRPr sz="1866">
                <a:solidFill>
                  <a:schemeClr val="tx1"/>
                </a:solidFill>
                <a:latin typeface="+mn-lt"/>
              </a:defRPr>
            </a:lvl2pPr>
            <a:lvl3pPr>
              <a:spcAft>
                <a:spcPts val="720"/>
              </a:spcAft>
              <a:buClr>
                <a:schemeClr val="tx2"/>
              </a:buClr>
              <a:defRPr sz="1599">
                <a:solidFill>
                  <a:schemeClr val="tx1"/>
                </a:solidFill>
                <a:latin typeface="+mn-lt"/>
              </a:defRPr>
            </a:lvl3pPr>
            <a:lvl4pPr>
              <a:spcAft>
                <a:spcPts val="720"/>
              </a:spcAft>
              <a:buClr>
                <a:schemeClr val="accent6"/>
              </a:buClr>
              <a:defRPr sz="1679">
                <a:solidFill>
                  <a:schemeClr val="tx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D0B2D27A-03CE-4684-A81D-3025ABD3C9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82413" y="1735944"/>
            <a:ext cx="5482539" cy="4155314"/>
          </a:xfrm>
          <a:prstGeom prst="rect">
            <a:avLst/>
          </a:prstGeom>
        </p:spPr>
        <p:txBody>
          <a:bodyPr lIns="72000" tIns="0" rIns="72000" bIns="0"/>
          <a:lstStyle>
            <a:lvl1pPr>
              <a:spcAft>
                <a:spcPts val="720"/>
              </a:spcAft>
              <a:buClr>
                <a:schemeClr val="tx2"/>
              </a:buClr>
              <a:defRPr sz="2133">
                <a:solidFill>
                  <a:schemeClr val="tx1"/>
                </a:solidFill>
                <a:latin typeface="+mn-lt"/>
              </a:defRPr>
            </a:lvl1pPr>
            <a:lvl2pPr>
              <a:spcAft>
                <a:spcPts val="720"/>
              </a:spcAft>
              <a:buClr>
                <a:schemeClr val="tx2"/>
              </a:buClr>
              <a:defRPr sz="1866">
                <a:solidFill>
                  <a:schemeClr val="tx1"/>
                </a:solidFill>
                <a:latin typeface="+mn-lt"/>
              </a:defRPr>
            </a:lvl2pPr>
            <a:lvl3pPr>
              <a:spcAft>
                <a:spcPts val="720"/>
              </a:spcAft>
              <a:buClr>
                <a:schemeClr val="tx2"/>
              </a:buClr>
              <a:defRPr sz="1599">
                <a:solidFill>
                  <a:schemeClr val="tx1"/>
                </a:solidFill>
                <a:latin typeface="+mn-lt"/>
              </a:defRPr>
            </a:lvl3pPr>
            <a:lvl4pPr>
              <a:spcAft>
                <a:spcPts val="720"/>
              </a:spcAft>
              <a:buClr>
                <a:schemeClr val="accent6"/>
              </a:buClr>
              <a:defRPr sz="1679">
                <a:solidFill>
                  <a:schemeClr val="tx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79666065"/>
      </p:ext>
    </p:extLst>
  </p:cSld>
  <p:clrMapOvr>
    <a:masterClrMapping/>
  </p:clrMapOvr>
  <p:transition>
    <p:fade/>
  </p:transition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C6C08-A781-C536-C8D0-588D55C03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221F1-F13B-1FFB-6B83-A5B9229F3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915C-BB90-FA59-7890-9E51B29B7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4693A-45F6-A345-BFCA-E9334C3C4F05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8DCFDC-A77C-450B-F8F1-E02D48DBF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E45E9-6EB0-9CE1-2852-C74111640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A2150-774E-4843-B6CB-939F77AAA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29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65B8C-2EBC-CD20-05F4-49D721284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947A7-37E6-9C84-B344-8AC1C5A10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F0CB4-A3DB-B5F9-EEEB-C5B1E41C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4693A-45F6-A345-BFCA-E9334C3C4F05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F5D49-A6D6-93B9-CEF5-5D5C05A89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F64AC-F374-2525-EEA9-11DFBB5CA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A2150-774E-4843-B6CB-939F77AAA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18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4F897-F825-1A90-B3F6-E0CE3FB3D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B932D-B469-0DBB-70B0-33ED1C130B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8381D7-D395-72DD-83A4-72272DC31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0B1FBB-583A-B50D-54E7-C9D035DB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4693A-45F6-A345-BFCA-E9334C3C4F05}" type="datetimeFigureOut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8AC33D-8EA4-1C2D-2F58-7225AA76B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93862-FD3F-C4F4-AFBC-79D7FF7CC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A2150-774E-4843-B6CB-939F77AAA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68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F2C60-5E83-04BA-8ADD-EACA8F67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252A8-F50C-DBF3-991C-628A2207F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AA00A1-0518-95C8-F404-6778BE2C8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A994C2-BC0B-4BCF-C6D7-EC171E013B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F08C16-7173-9446-82DF-CDEE151E3C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66AB8-E4D9-17D4-E799-58297BCD2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4693A-45F6-A345-BFCA-E9334C3C4F05}" type="datetimeFigureOut">
              <a:rPr lang="en-US" smtClean="0"/>
              <a:t>4/22/25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2C56DB-336D-04B1-2F5F-BB5F7B0DE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8AF81D-A930-53E6-1D83-8B840405F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A2150-774E-4843-B6CB-939F77AAA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90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90C9A-44B0-DE50-56D2-14F16BEB5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4E7553-DC51-63D0-7A1E-DD46F12B6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4693A-45F6-A345-BFCA-E9334C3C4F05}" type="datetimeFigureOut">
              <a:rPr lang="en-US" smtClean="0"/>
              <a:t>4/22/25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3B69E6-67F3-332A-505B-AB05E7794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8A89D8-51DE-9A98-23CD-0CB67D643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A2150-774E-4843-B6CB-939F77AAA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89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4CCB4D-BF34-09F9-08ED-4A47C446E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4693A-45F6-A345-BFCA-E9334C3C4F05}" type="datetimeFigureOut">
              <a:rPr lang="en-US" smtClean="0"/>
              <a:t>4/22/25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B7AD20-DE7A-50CA-0BD8-40DB2A0F6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12A1E-E505-190E-C69E-BCB0F0BFC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A2150-774E-4843-B6CB-939F77AAA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30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979C5-BF8C-5209-E3B0-CF962A2F3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CBC04-2E95-EF92-0143-EBDF36B3F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C4BA19-EF14-24F5-2603-78163B6BE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C1942-5443-3ADB-853C-F87D420F7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4693A-45F6-A345-BFCA-E9334C3C4F05}" type="datetimeFigureOut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B8D6B-0CA6-052F-FD01-848E6F7D1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9BC6C-0005-A0E9-18EE-D1B92C023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A2150-774E-4843-B6CB-939F77AAA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426E5-2DCA-EEB9-0FA2-C894CFB91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F2D221-1DCC-8CEB-30E0-17462D428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206805-EDBA-CF14-7318-84517558F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C86E02-4B09-D780-1CA4-B6AD3F49E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4693A-45F6-A345-BFCA-E9334C3C4F05}" type="datetimeFigureOut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A5471-AEF6-DB4C-39B1-B51739914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2DC4F-6895-53A0-1FD4-000B559A9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A2150-774E-4843-B6CB-939F77AAA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83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8874A8-7928-0622-F074-BE9E69863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2BCC1-F956-548F-1ED4-1C89B25FC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FBCF4-9D1C-C6F5-75EE-5522731D40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54693A-45F6-A345-BFCA-E9334C3C4F05}" type="datetimeFigureOut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9F2B2-7B35-A5A5-3DD4-4A3CFE838C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E4F00-2059-C72A-A7F7-A72C0E1B7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AA2150-774E-4843-B6CB-939F77AAA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4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17.wdp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9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98490-83D8-C4B5-8B89-C78A50459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974" y="1310366"/>
            <a:ext cx="11044052" cy="2387600"/>
          </a:xfrm>
        </p:spPr>
        <p:txBody>
          <a:bodyPr>
            <a:normAutofit/>
          </a:bodyPr>
          <a:lstStyle/>
          <a:p>
            <a:r>
              <a:rPr lang="en-US" sz="5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Other Available and Emerging Novel Therapies for NHL</a:t>
            </a:r>
            <a:r>
              <a:rPr lang="en-US" sz="4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FA0A0BF-05E3-B912-528E-9D3458CA24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5417" y="4125168"/>
            <a:ext cx="6061166" cy="155953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6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Stephen M. Ansell, MD, PhD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6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Dorotha W. and Grant L. </a:t>
            </a:r>
            <a:r>
              <a:rPr lang="en-US" sz="6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Sundquist</a:t>
            </a:r>
            <a:r>
              <a:rPr lang="en-US" sz="6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Professor in Hematologic Malignancies Research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6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Chair, Division of Hematology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6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Mayo Clinic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714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2"/>
          <p:cNvSpPr txBox="1"/>
          <p:nvPr/>
        </p:nvSpPr>
        <p:spPr>
          <a:xfrm>
            <a:off x="8336478" y="6500857"/>
            <a:ext cx="3661777" cy="33130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200" b="1" spc="-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Bartlett et al.  </a:t>
            </a:r>
            <a:r>
              <a:rPr lang="en-US" sz="12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 Clin Oncol. 2025 Jan 7:JCO2402242. </a:t>
            </a:r>
            <a:endParaRPr lang="en-US" sz="1200" b="1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graph of a number of patients&#10;&#10;AI-generated content may be incorrect.">
            <a:extLst>
              <a:ext uri="{FF2B5EF4-FFF2-40B4-BE49-F238E27FC236}">
                <a16:creationId xmlns:a16="http://schemas.microsoft.com/office/drawing/2014/main" id="{50E054C8-3E6B-EC90-F9C4-54301B7BD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50" y="1467811"/>
            <a:ext cx="5920300" cy="3438390"/>
          </a:xfrm>
          <a:prstGeom prst="rect">
            <a:avLst/>
          </a:prstGeom>
        </p:spPr>
      </p:pic>
      <p:pic>
        <p:nvPicPr>
          <p:cNvPr id="7" name="Picture 6" descr="A graph of a number of patients with a number of numbers&#10;&#10;AI-generated content may be incorrect.">
            <a:extLst>
              <a:ext uri="{FF2B5EF4-FFF2-40B4-BE49-F238E27FC236}">
                <a16:creationId xmlns:a16="http://schemas.microsoft.com/office/drawing/2014/main" id="{5C26DC96-FD16-C6AB-077D-228B6FF7A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410" y="1454227"/>
            <a:ext cx="5986895" cy="3519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5CA5CB-7B59-577B-FA1F-8E1B2837CF46}"/>
              </a:ext>
            </a:extLst>
          </p:cNvPr>
          <p:cNvSpPr txBox="1"/>
          <p:nvPr/>
        </p:nvSpPr>
        <p:spPr>
          <a:xfrm>
            <a:off x="642551" y="61780"/>
            <a:ext cx="10527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sng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Brentuximab </a:t>
            </a:r>
            <a:r>
              <a:rPr lang="en-US" sz="3600" b="1" i="0" u="sng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Vedotin</a:t>
            </a:r>
            <a:r>
              <a:rPr lang="en-US" sz="3600" b="1" i="0" u="sng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Combination with R</a:t>
            </a:r>
            <a:r>
              <a:rPr lang="en-US" sz="3600" b="1" i="0" u="sng" strike="noStrike" baseline="3000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600" b="1" i="0" u="sng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Relapsed Diffuse Large B-Cell Lymphoma (ECHELON-3)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0E364E-4C59-79A2-7318-9E725038ABE7}"/>
              </a:ext>
            </a:extLst>
          </p:cNvPr>
          <p:cNvSpPr txBox="1"/>
          <p:nvPr/>
        </p:nvSpPr>
        <p:spPr>
          <a:xfrm>
            <a:off x="259875" y="4973622"/>
            <a:ext cx="11467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230 patients - BV + Len + R (n = 112) or placebo + Len + R (n = 118).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Median OS was 13.8 months with BV + Len + R versus 8.5 months with placebo + Len + R (</a:t>
            </a:r>
            <a:r>
              <a:rPr lang="en-US" sz="2000" b="0" i="1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= .009).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Median PFS was 4.2 months with BV + Len + R versus 2.6 months with placebo + Len + R (</a:t>
            </a:r>
            <a:r>
              <a:rPr lang="en-US" sz="2000" b="0" i="1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&lt; .001).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ORR was 64% with BV + Len + R and 42% with placebo + Len + 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</a:t>
            </a:r>
            <a:r>
              <a:rPr lang="en-US" sz="20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rates were 40% and 19%, respectively. 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DA3F4D-3ADE-937F-CFA0-5694389D11DB}"/>
              </a:ext>
            </a:extLst>
          </p:cNvPr>
          <p:cNvSpPr/>
          <p:nvPr/>
        </p:nvSpPr>
        <p:spPr>
          <a:xfrm>
            <a:off x="0" y="1454227"/>
            <a:ext cx="473725" cy="438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325A46-24A9-9200-9E85-3222BEB9FC02}"/>
              </a:ext>
            </a:extLst>
          </p:cNvPr>
          <p:cNvSpPr/>
          <p:nvPr/>
        </p:nvSpPr>
        <p:spPr>
          <a:xfrm>
            <a:off x="6037243" y="1454227"/>
            <a:ext cx="473725" cy="438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D249A-81A8-BA0E-DBEC-75EF7C19B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AB1AB6-33EB-FCEC-4AB2-C171BA9C203D}"/>
              </a:ext>
            </a:extLst>
          </p:cNvPr>
          <p:cNvSpPr txBox="1"/>
          <p:nvPr/>
        </p:nvSpPr>
        <p:spPr>
          <a:xfrm>
            <a:off x="1566041" y="2606566"/>
            <a:ext cx="9101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Follicular Lymphoma</a:t>
            </a:r>
          </a:p>
        </p:txBody>
      </p:sp>
    </p:spTree>
    <p:extLst>
      <p:ext uri="{BB962C8B-B14F-4D97-AF65-F5344CB8AC3E}">
        <p14:creationId xmlns:p14="http://schemas.microsoft.com/office/powerpoint/2010/main" val="391861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n graphic">
            <a:extLst>
              <a:ext uri="{FF2B5EF4-FFF2-40B4-BE49-F238E27FC236}">
                <a16:creationId xmlns:a16="http://schemas.microsoft.com/office/drawing/2014/main" id="{179EEE70-BD38-ACAE-5996-56588178C551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206718" y="1517097"/>
            <a:ext cx="9837334" cy="4718450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820AEF-EE4B-FD24-EF7A-3435DCA26B74}"/>
              </a:ext>
            </a:extLst>
          </p:cNvPr>
          <p:cNvSpPr txBox="1"/>
          <p:nvPr/>
        </p:nvSpPr>
        <p:spPr>
          <a:xfrm>
            <a:off x="486888" y="59378"/>
            <a:ext cx="11186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sng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Newly diagnosed and relapsed follicular lymphoma: ESMO Clinical Practice Guidelines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D07C34-6FDD-6DA7-F9C5-FB007EF55283}"/>
              </a:ext>
            </a:extLst>
          </p:cNvPr>
          <p:cNvSpPr txBox="1"/>
          <p:nvPr/>
        </p:nvSpPr>
        <p:spPr>
          <a:xfrm>
            <a:off x="8324598" y="6539438"/>
            <a:ext cx="3764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Dreyling et al. Ann Oncol. 2021 Mar;32(3):298-308. 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320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9A0AF-E4C9-7534-FE93-09AAC937D2AF}"/>
              </a:ext>
            </a:extLst>
          </p:cNvPr>
          <p:cNvSpPr txBox="1"/>
          <p:nvPr/>
        </p:nvSpPr>
        <p:spPr>
          <a:xfrm>
            <a:off x="210065" y="98853"/>
            <a:ext cx="11788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kern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Tafasitamab</a:t>
            </a:r>
            <a:r>
              <a:rPr lang="en-US" sz="3600" b="1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Plus Lenalidomide and Rituximab for Relapsed or Refractory Follicular Lymphoma: Phase 3 Study (</a:t>
            </a:r>
            <a:r>
              <a:rPr lang="en-US" sz="3600" b="1" u="sng" kern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inMIND</a:t>
            </a:r>
            <a:r>
              <a:rPr lang="en-US" sz="3600" b="1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). </a:t>
            </a:r>
            <a:endParaRPr lang="en-US" sz="3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diagram of a patient's cycle&#10;&#10;AI-generated content may be incorrect.">
            <a:extLst>
              <a:ext uri="{FF2B5EF4-FFF2-40B4-BE49-F238E27FC236}">
                <a16:creationId xmlns:a16="http://schemas.microsoft.com/office/drawing/2014/main" id="{7957C2D0-FA19-C068-AF3B-2F86ABC74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142" y="1422750"/>
            <a:ext cx="11640115" cy="4933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35CB14-2D5E-00C6-1CB6-3B56F70904F0}"/>
              </a:ext>
            </a:extLst>
          </p:cNvPr>
          <p:cNvSpPr txBox="1"/>
          <p:nvPr/>
        </p:nvSpPr>
        <p:spPr>
          <a:xfrm>
            <a:off x="9181071" y="6457434"/>
            <a:ext cx="27061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Sehn et al. ASH 2024;Abstract LBA-1.</a:t>
            </a:r>
            <a:r>
              <a:rPr lang="en-US" sz="1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324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8218B-98E7-8D52-F72A-7B7B25321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ABEB26-0332-54DE-DB2B-C09EA2824497}"/>
              </a:ext>
            </a:extLst>
          </p:cNvPr>
          <p:cNvSpPr txBox="1"/>
          <p:nvPr/>
        </p:nvSpPr>
        <p:spPr>
          <a:xfrm>
            <a:off x="210065" y="98853"/>
            <a:ext cx="11788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kern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Tafasitamab</a:t>
            </a:r>
            <a:r>
              <a:rPr lang="en-US" sz="3600" b="1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Plus Lenalidomide and Rituximab for Relapsed or Refractory Follicular Lymphoma: Phase 3 Study (</a:t>
            </a:r>
            <a:r>
              <a:rPr lang="en-US" sz="3600" b="1" u="sng" kern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inMIND</a:t>
            </a:r>
            <a:r>
              <a:rPr lang="en-US" sz="3600" b="1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). </a:t>
            </a:r>
            <a:endParaRPr lang="en-US" sz="3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4972A4-2016-52FA-DF7B-74198A810442}"/>
              </a:ext>
            </a:extLst>
          </p:cNvPr>
          <p:cNvSpPr txBox="1"/>
          <p:nvPr/>
        </p:nvSpPr>
        <p:spPr>
          <a:xfrm>
            <a:off x="9292281" y="6487955"/>
            <a:ext cx="27061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Sehn et al. ASH 2024;Abstract LBA-1.</a:t>
            </a:r>
            <a:r>
              <a:rPr lang="en-US" sz="1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screenshot of a data&#10;&#10;AI-generated content may be incorrect.">
            <a:extLst>
              <a:ext uri="{FF2B5EF4-FFF2-40B4-BE49-F238E27FC236}">
                <a16:creationId xmlns:a16="http://schemas.microsoft.com/office/drawing/2014/main" id="{6F5C4202-1035-42BE-D2D7-A598906FA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6318" y="1295650"/>
            <a:ext cx="7475839" cy="516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38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B23B6-647C-6336-08A6-90CB60854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3B6554-FBC5-37F6-BD7C-EFC4DF7A2717}"/>
              </a:ext>
            </a:extLst>
          </p:cNvPr>
          <p:cNvSpPr txBox="1"/>
          <p:nvPr/>
        </p:nvSpPr>
        <p:spPr>
          <a:xfrm>
            <a:off x="210065" y="98853"/>
            <a:ext cx="11788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kern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Tafasitamab</a:t>
            </a:r>
            <a:r>
              <a:rPr lang="en-US" sz="3600" b="1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Plus Lenalidomide and Rituximab for Relapsed or Refractory Follicular Lymphoma: Phase 3 Study (</a:t>
            </a:r>
            <a:r>
              <a:rPr lang="en-US" sz="3600" b="1" u="sng" kern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inMIND</a:t>
            </a:r>
            <a:r>
              <a:rPr lang="en-US" sz="3600" b="1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). </a:t>
            </a:r>
            <a:endParaRPr lang="en-US" sz="3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43C259-986D-3772-A394-05041A136969}"/>
              </a:ext>
            </a:extLst>
          </p:cNvPr>
          <p:cNvSpPr txBox="1"/>
          <p:nvPr/>
        </p:nvSpPr>
        <p:spPr>
          <a:xfrm>
            <a:off x="9409670" y="6531724"/>
            <a:ext cx="27061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Sehn et al. ASH 2024;Abstract LBA-1.</a:t>
            </a:r>
            <a:r>
              <a:rPr lang="en-US" sz="1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graph of a patient's life&#10;&#10;AI-generated content may be incorrect.">
            <a:extLst>
              <a:ext uri="{FF2B5EF4-FFF2-40B4-BE49-F238E27FC236}">
                <a16:creationId xmlns:a16="http://schemas.microsoft.com/office/drawing/2014/main" id="{30E6B7A4-9611-3687-7BBF-D11874D66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8631" y="1299182"/>
            <a:ext cx="9396272" cy="52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95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a number of patients with a number of patients with a number of patients with a number of patients with a number of patients with a number of patients with a number of patients with a&#10;&#10;AI-generated content may be incorrect.">
            <a:extLst>
              <a:ext uri="{FF2B5EF4-FFF2-40B4-BE49-F238E27FC236}">
                <a16:creationId xmlns:a16="http://schemas.microsoft.com/office/drawing/2014/main" id="{9EE727D2-2EDD-8249-7CB0-80E9D49D4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3221" y="1248032"/>
            <a:ext cx="4556195" cy="55976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351B09-54FA-23F2-7E92-CABDD5BF91A1}"/>
              </a:ext>
            </a:extLst>
          </p:cNvPr>
          <p:cNvSpPr txBox="1"/>
          <p:nvPr/>
        </p:nvSpPr>
        <p:spPr>
          <a:xfrm>
            <a:off x="123568" y="37069"/>
            <a:ext cx="1186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kern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Loncastuximab</a:t>
            </a:r>
            <a:r>
              <a:rPr lang="en-US" sz="3600" b="1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u="sng" kern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tesirine</a:t>
            </a:r>
            <a:r>
              <a:rPr lang="en-US" sz="3600" b="1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with rituximab in patients with relapsed or refractory follicular lymphoma</a:t>
            </a:r>
            <a:endParaRPr lang="en-US" sz="3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0CA6D-7D74-B776-B54E-C8FC9EDB5229}"/>
              </a:ext>
            </a:extLst>
          </p:cNvPr>
          <p:cNvSpPr txBox="1"/>
          <p:nvPr/>
        </p:nvSpPr>
        <p:spPr>
          <a:xfrm>
            <a:off x="8239418" y="6437870"/>
            <a:ext cx="3746636" cy="284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Alderuccio</a:t>
            </a:r>
            <a:r>
              <a:rPr lang="en-US" sz="12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 al. Lancet </a:t>
            </a:r>
            <a:r>
              <a:rPr lang="en-US" sz="1200" b="1" kern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Haematol</a:t>
            </a:r>
            <a:r>
              <a:rPr lang="en-US" sz="12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2025;12(1):e23-e34.</a:t>
            </a:r>
            <a:r>
              <a:rPr lang="en-US" sz="1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68FB3B-D766-1C4C-B17C-B6B0D2AF2172}"/>
              </a:ext>
            </a:extLst>
          </p:cNvPr>
          <p:cNvSpPr txBox="1"/>
          <p:nvPr/>
        </p:nvSpPr>
        <p:spPr>
          <a:xfrm>
            <a:off x="6685005" y="2090172"/>
            <a:ext cx="49921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39 patients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Prim</a:t>
            </a:r>
            <a:r>
              <a:rPr lang="en-US" sz="24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ary endpoint of week 12 CR rate was 67% (n=26 of 39).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econdary endpoint of week 12 ORR was 97% (n=38 of 39).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23 of 26 patients with a week 12 CR maintained a CR at the week 21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141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8D0A8-634B-BDB4-E7BA-B1A65A256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0858F3-D1A4-725F-9F50-277DBD009CA3}"/>
              </a:ext>
            </a:extLst>
          </p:cNvPr>
          <p:cNvSpPr txBox="1"/>
          <p:nvPr/>
        </p:nvSpPr>
        <p:spPr>
          <a:xfrm>
            <a:off x="123568" y="111211"/>
            <a:ext cx="1186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kern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Loncastuximab</a:t>
            </a:r>
            <a:r>
              <a:rPr lang="en-US" sz="3600" b="1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u="sng" kern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tesirine</a:t>
            </a:r>
            <a:r>
              <a:rPr lang="en-US" sz="3600" b="1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with rituximab in patients with relapsed or refractory follicular lymphoma</a:t>
            </a:r>
            <a:endParaRPr lang="en-US" sz="3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graph of a patient's survival&#10;&#10;AI-generated content may be incorrect.">
            <a:extLst>
              <a:ext uri="{FF2B5EF4-FFF2-40B4-BE49-F238E27FC236}">
                <a16:creationId xmlns:a16="http://schemas.microsoft.com/office/drawing/2014/main" id="{8AC2617B-DA27-E9E1-2575-6F63B3F36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53153"/>
          <a:stretch/>
        </p:blipFill>
        <p:spPr>
          <a:xfrm>
            <a:off x="234703" y="1828802"/>
            <a:ext cx="5494789" cy="3212757"/>
          </a:xfrm>
          <a:prstGeom prst="rect">
            <a:avLst/>
          </a:prstGeom>
        </p:spPr>
      </p:pic>
      <p:pic>
        <p:nvPicPr>
          <p:cNvPr id="9" name="Picture 8" descr="A graph of a patient's survival&#10;&#10;AI-generated content may be incorrect.">
            <a:extLst>
              <a:ext uri="{FF2B5EF4-FFF2-40B4-BE49-F238E27FC236}">
                <a16:creationId xmlns:a16="http://schemas.microsoft.com/office/drawing/2014/main" id="{F6B6ABDB-CFD5-1AFA-577C-54B33B6186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7387"/>
          <a:stretch/>
        </p:blipFill>
        <p:spPr>
          <a:xfrm>
            <a:off x="5869460" y="1705235"/>
            <a:ext cx="5733535" cy="36081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1BD5F9-EB3F-4B2C-8337-EA7765451AC5}"/>
              </a:ext>
            </a:extLst>
          </p:cNvPr>
          <p:cNvSpPr txBox="1"/>
          <p:nvPr/>
        </p:nvSpPr>
        <p:spPr>
          <a:xfrm>
            <a:off x="8239418" y="6437870"/>
            <a:ext cx="3746636" cy="284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Alderuccio</a:t>
            </a:r>
            <a:r>
              <a:rPr lang="en-US" sz="12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 al. Lancet </a:t>
            </a:r>
            <a:r>
              <a:rPr lang="en-US" sz="1200" b="1" kern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Haematol</a:t>
            </a:r>
            <a:r>
              <a:rPr lang="en-US" sz="12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2025;12(1):e23-e34.</a:t>
            </a:r>
            <a:r>
              <a:rPr lang="en-US" sz="1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808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E82B7-4013-F439-A013-D22AD083B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0DBDD3-02AF-A79C-1FDC-0FEF92E7CC18}"/>
              </a:ext>
            </a:extLst>
          </p:cNvPr>
          <p:cNvSpPr txBox="1"/>
          <p:nvPr/>
        </p:nvSpPr>
        <p:spPr>
          <a:xfrm>
            <a:off x="1566041" y="2606566"/>
            <a:ext cx="9101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Mantle cell Lymphoma</a:t>
            </a:r>
          </a:p>
        </p:txBody>
      </p:sp>
    </p:spTree>
    <p:extLst>
      <p:ext uri="{BB962C8B-B14F-4D97-AF65-F5344CB8AC3E}">
        <p14:creationId xmlns:p14="http://schemas.microsoft.com/office/powerpoint/2010/main" val="1685466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EA16ADC-63D0-58B7-037F-952C0EA8E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648" y="1330702"/>
            <a:ext cx="6428704" cy="524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296A64-6AC9-BF37-D5FF-B926EF5E0C9A}"/>
              </a:ext>
            </a:extLst>
          </p:cNvPr>
          <p:cNvSpPr txBox="1"/>
          <p:nvPr/>
        </p:nvSpPr>
        <p:spPr>
          <a:xfrm>
            <a:off x="197708" y="49426"/>
            <a:ext cx="11825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3600" b="1" i="0" u="sng" strike="noStrike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Newly diagnosed and relapsed mantle cell lymphoma: </a:t>
            </a:r>
            <a:br>
              <a:rPr lang="en-US" sz="3600" b="1" i="0" u="sng" strike="noStrike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i="0" u="sng" strike="noStrike" dirty="0">
                <a:solidFill>
                  <a:srgbClr val="1F1F1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ESMO Clinical Practice Guidelines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898B80-F8DF-490A-EDA7-D73876AFA50A}"/>
              </a:ext>
            </a:extLst>
          </p:cNvPr>
          <p:cNvSpPr txBox="1"/>
          <p:nvPr/>
        </p:nvSpPr>
        <p:spPr>
          <a:xfrm>
            <a:off x="8395063" y="6536725"/>
            <a:ext cx="37969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Dreyling Ann Oncol. 2017 Jul 1;28(suppl_4):iv62-iv71. 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66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66FB2D-042D-0677-442D-6F3120E91B08}"/>
              </a:ext>
            </a:extLst>
          </p:cNvPr>
          <p:cNvSpPr txBox="1"/>
          <p:nvPr/>
        </p:nvSpPr>
        <p:spPr>
          <a:xfrm>
            <a:off x="1566041" y="2606566"/>
            <a:ext cx="9101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Diffuse large B-cell Lymphoma</a:t>
            </a:r>
          </a:p>
        </p:txBody>
      </p:sp>
    </p:spTree>
    <p:extLst>
      <p:ext uri="{BB962C8B-B14F-4D97-AF65-F5344CB8AC3E}">
        <p14:creationId xmlns:p14="http://schemas.microsoft.com/office/powerpoint/2010/main" val="2029841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system&#10;&#10;AI-generated content may be incorrect.">
            <a:extLst>
              <a:ext uri="{FF2B5EF4-FFF2-40B4-BE49-F238E27FC236}">
                <a16:creationId xmlns:a16="http://schemas.microsoft.com/office/drawing/2014/main" id="{3D146559-F736-7819-FDA6-288029EDF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3511" y="1840821"/>
            <a:ext cx="9684977" cy="4510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BC6173-9DE4-A751-DF58-8566BAD452C5}"/>
              </a:ext>
            </a:extLst>
          </p:cNvPr>
          <p:cNvSpPr txBox="1"/>
          <p:nvPr/>
        </p:nvSpPr>
        <p:spPr>
          <a:xfrm>
            <a:off x="234778" y="86495"/>
            <a:ext cx="117265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Ibrutinib +/- immunochemotherapy with or without autologous stem-cell transplantation in previously untreated patients with mantle cell lymphoma (TRIANGLE)</a:t>
            </a:r>
            <a:endParaRPr lang="en-US" sz="3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B72E22-C1F9-E754-863C-EA9843677A15}"/>
              </a:ext>
            </a:extLst>
          </p:cNvPr>
          <p:cNvSpPr txBox="1"/>
          <p:nvPr/>
        </p:nvSpPr>
        <p:spPr>
          <a:xfrm>
            <a:off x="7611762" y="6487297"/>
            <a:ext cx="4349579" cy="284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Dreyling et al. Lancet. 2024 May 25;403(10441):2293-2306.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08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72FA2-54FF-9F34-A29F-1B7E1EC04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3C7D91-09EC-84CB-7E15-44E118630CEA}"/>
              </a:ext>
            </a:extLst>
          </p:cNvPr>
          <p:cNvSpPr txBox="1"/>
          <p:nvPr/>
        </p:nvSpPr>
        <p:spPr>
          <a:xfrm>
            <a:off x="234778" y="86495"/>
            <a:ext cx="117265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Ibrutinib +/- immunochemotherapy with or without autologous stem-cell transplantation in previously untreated patients with mantle cell lymphoma (TRIANGLE)</a:t>
            </a:r>
            <a:endParaRPr lang="en-US" sz="3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228ED4-4EEA-8BEB-A1B0-5AC20749B0C2}"/>
              </a:ext>
            </a:extLst>
          </p:cNvPr>
          <p:cNvSpPr txBox="1"/>
          <p:nvPr/>
        </p:nvSpPr>
        <p:spPr>
          <a:xfrm>
            <a:off x="7611762" y="6487297"/>
            <a:ext cx="4349579" cy="284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Dreyling et al. Lancet. 2024 May 25;403(10441):2293-2306.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069C9F2-B9C3-47F9-3585-0E58BC0BC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748"/>
          <a:stretch/>
        </p:blipFill>
        <p:spPr bwMode="auto">
          <a:xfrm>
            <a:off x="87486" y="2273643"/>
            <a:ext cx="5839793" cy="354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90022A2A-312D-4A7D-A4C1-F6EB2FD70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51" b="34955"/>
          <a:stretch/>
        </p:blipFill>
        <p:spPr bwMode="auto">
          <a:xfrm>
            <a:off x="6059921" y="2075935"/>
            <a:ext cx="5901420" cy="374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239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F65B5284-A016-40AE-8211-CECB2CF279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6255" y="91860"/>
            <a:ext cx="11815539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 b="1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Acalabrutinib plus </a:t>
            </a:r>
            <a:r>
              <a:rPr lang="en-US" sz="3600" b="1" u="sng" kern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bendamustine</a:t>
            </a:r>
            <a:r>
              <a:rPr lang="en-US" sz="3600" b="1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rituximab in untreated elderly patients with mantle cell lymphoma</a:t>
            </a:r>
            <a:r>
              <a:rPr lang="en-US" sz="3600" b="1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(ECHO)</a:t>
            </a:r>
            <a:endParaRPr lang="en-US" altLang="en-US" sz="3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9CCE2-8C27-7921-B3EE-D448E331C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675" y="1513048"/>
            <a:ext cx="10877529" cy="468256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International, randomized, double-blind phase III trial</a:t>
            </a:r>
          </a:p>
        </p:txBody>
      </p:sp>
      <p:sp>
        <p:nvSpPr>
          <p:cNvPr id="19460" name="Text Box 45">
            <a:extLst>
              <a:ext uri="{FF2B5EF4-FFF2-40B4-BE49-F238E27FC236}">
                <a16:creationId xmlns:a16="http://schemas.microsoft.com/office/drawing/2014/main" id="{73BB8788-EA93-4F80-B091-B8486BEE8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746" y="3243343"/>
            <a:ext cx="30592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Calibri" panose="020F0502020204030204" pitchFamily="34" charset="0"/>
              </a:rPr>
              <a:t>Patients </a:t>
            </a:r>
            <a:r>
              <a:rPr lang="en-US" altLang="en-US" sz="1800" b="1" dirty="0">
                <a:solidFill>
                  <a:schemeClr val="tx1"/>
                </a:solidFill>
                <a:latin typeface="Calibri" panose="020F0502020204030204" pitchFamily="34" charset="0"/>
              </a:rPr>
              <a:t>aged ≥65 yr</a:t>
            </a:r>
            <a:r>
              <a:rPr lang="en-US" altLang="en-US" sz="1800" b="0" dirty="0">
                <a:solidFill>
                  <a:schemeClr val="tx1"/>
                </a:solidFill>
                <a:latin typeface="Calibri" panose="020F0502020204030204" pitchFamily="34" charset="0"/>
              </a:rPr>
              <a:t> with previously untreated MCL; ECOG PS ≤2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0" dirty="0">
                <a:solidFill>
                  <a:schemeClr val="tx1"/>
                </a:solidFill>
                <a:latin typeface="Calibri" panose="020F0502020204030204" pitchFamily="34" charset="0"/>
              </a:rPr>
              <a:t>(N = 598)</a:t>
            </a:r>
          </a:p>
        </p:txBody>
      </p:sp>
      <p:sp>
        <p:nvSpPr>
          <p:cNvPr id="19463" name="Rectangle 49">
            <a:extLst>
              <a:ext uri="{FF2B5EF4-FFF2-40B4-BE49-F238E27FC236}">
                <a16:creationId xmlns:a16="http://schemas.microsoft.com/office/drawing/2014/main" id="{C346F25D-ABA6-46CD-940B-7C5654E37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4313" y="2662238"/>
            <a:ext cx="3790950" cy="10772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Acalabrutinib</a:t>
            </a:r>
            <a:r>
              <a:rPr lang="en-US" alt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 100 mg PO BID +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Bendamustine</a:t>
            </a:r>
            <a:r>
              <a:rPr lang="en-US" alt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 90 mg/m</a:t>
            </a:r>
            <a:r>
              <a:rPr lang="en-US" altLang="en-US" sz="1600" b="0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r>
              <a:rPr lang="en-US" alt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 IV on Days 1, 2 +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Rituximab</a:t>
            </a:r>
            <a:r>
              <a:rPr lang="en-US" alt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 375 mg/m</a:t>
            </a:r>
            <a:r>
              <a:rPr lang="en-US" altLang="en-US" sz="1600" b="0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r>
              <a:rPr lang="en-US" alt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 IV on Day 1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(n = 299)</a:t>
            </a:r>
            <a:endParaRPr lang="en-US" alt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9464" name="Rectangle 50">
            <a:extLst>
              <a:ext uri="{FF2B5EF4-FFF2-40B4-BE49-F238E27FC236}">
                <a16:creationId xmlns:a16="http://schemas.microsoft.com/office/drawing/2014/main" id="{FD3256D1-4424-49E5-A490-F3D2F2281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4313" y="3824448"/>
            <a:ext cx="3790950" cy="10772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Placebo </a:t>
            </a:r>
            <a:r>
              <a:rPr lang="en-US" alt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PO BID +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Bendamustine</a:t>
            </a:r>
            <a:r>
              <a:rPr lang="en-US" alt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 90 mg/m</a:t>
            </a:r>
            <a:r>
              <a:rPr lang="en-US" altLang="en-US" sz="1600" b="0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r>
              <a:rPr lang="en-US" alt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 IV on Days 1, 2 +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Rituximab</a:t>
            </a:r>
            <a:r>
              <a:rPr lang="en-US" alt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 375 mg/m</a:t>
            </a:r>
            <a:r>
              <a:rPr lang="en-US" altLang="en-US" sz="1600" b="0" baseline="30000" dirty="0">
                <a:solidFill>
                  <a:schemeClr val="bg1"/>
                </a:solidFill>
                <a:latin typeface="Calibri" panose="020F0502020204030204" pitchFamily="34" charset="0"/>
              </a:rPr>
              <a:t>2</a:t>
            </a:r>
            <a:r>
              <a:rPr lang="en-US" alt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 IV on Day 1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(n = 299)</a:t>
            </a:r>
            <a:endParaRPr lang="en-US" alt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9461" name="Rectangle 46">
            <a:extLst>
              <a:ext uri="{FF2B5EF4-FFF2-40B4-BE49-F238E27FC236}">
                <a16:creationId xmlns:a16="http://schemas.microsoft.com/office/drawing/2014/main" id="{937A8B82-B1A2-4F68-B7FF-D7788F4B7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7888" y="2662238"/>
            <a:ext cx="27548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b="0" i="1" dirty="0">
                <a:solidFill>
                  <a:schemeClr val="tx1"/>
                </a:solidFill>
                <a:latin typeface="Calibri" panose="020F0502020204030204" pitchFamily="34" charset="0"/>
              </a:rPr>
              <a:t>Acalabrutinib until PD or toxicity; if ≥PR, maintenance rituximab every 2 cycles x 2 yr</a:t>
            </a:r>
          </a:p>
        </p:txBody>
      </p:sp>
      <p:sp>
        <p:nvSpPr>
          <p:cNvPr id="19466" name="Line 52">
            <a:extLst>
              <a:ext uri="{FF2B5EF4-FFF2-40B4-BE49-F238E27FC236}">
                <a16:creationId xmlns:a16="http://schemas.microsoft.com/office/drawing/2014/main" id="{809AEC4D-D360-4462-B28D-A44E89AF0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7916863" y="3077736"/>
            <a:ext cx="479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9468" name="Line 54">
            <a:extLst>
              <a:ext uri="{FF2B5EF4-FFF2-40B4-BE49-F238E27FC236}">
                <a16:creationId xmlns:a16="http://schemas.microsoft.com/office/drawing/2014/main" id="{D1F2E6DC-39ED-43FE-A784-E6851ADCA3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42996" y="3200847"/>
            <a:ext cx="467016" cy="26090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Line 52">
            <a:extLst>
              <a:ext uri="{FF2B5EF4-FFF2-40B4-BE49-F238E27FC236}">
                <a16:creationId xmlns:a16="http://schemas.microsoft.com/office/drawing/2014/main" id="{449E30E4-AF57-5F31-BA84-8ECD50BD05E9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3436792" y="2948606"/>
            <a:ext cx="47942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46">
            <a:extLst>
              <a:ext uri="{FF2B5EF4-FFF2-40B4-BE49-F238E27FC236}">
                <a16:creationId xmlns:a16="http://schemas.microsoft.com/office/drawing/2014/main" id="{599B7F68-DACA-7E58-843C-4514767B3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7539" y="2117204"/>
            <a:ext cx="37179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i="1" dirty="0">
                <a:solidFill>
                  <a:schemeClr val="tx1"/>
                </a:solidFill>
                <a:latin typeface="Calibri" panose="020F0502020204030204" pitchFamily="34" charset="0"/>
              </a:rPr>
              <a:t>Stratified by sMIPI score (low vs intermediate vs high), region (N America vs W Europe vs other)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36EF94-40CD-D96A-C3E8-F8FB0C4A7A36}"/>
              </a:ext>
            </a:extLst>
          </p:cNvPr>
          <p:cNvSpPr txBox="1">
            <a:spLocks/>
          </p:cNvSpPr>
          <p:nvPr/>
        </p:nvSpPr>
        <p:spPr bwMode="auto">
          <a:xfrm>
            <a:off x="601820" y="5132356"/>
            <a:ext cx="5309278" cy="105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kern="0" dirty="0">
                <a:solidFill>
                  <a:schemeClr val="tx1"/>
                </a:solidFill>
              </a:rPr>
              <a:t>Primary endpoint: </a:t>
            </a:r>
            <a:br>
              <a:rPr lang="en-US" b="1" kern="0" dirty="0">
                <a:solidFill>
                  <a:schemeClr val="tx1"/>
                </a:solidFill>
              </a:rPr>
            </a:br>
            <a:r>
              <a:rPr lang="en-US" b="0" kern="0" dirty="0">
                <a:solidFill>
                  <a:schemeClr val="tx1"/>
                </a:solidFill>
              </a:rPr>
              <a:t>PFS per IRC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B4E984E-1A34-E17C-EDC0-679ACFBD333C}"/>
              </a:ext>
            </a:extLst>
          </p:cNvPr>
          <p:cNvSpPr txBox="1">
            <a:spLocks/>
          </p:cNvSpPr>
          <p:nvPr/>
        </p:nvSpPr>
        <p:spPr>
          <a:xfrm>
            <a:off x="6252634" y="5132916"/>
            <a:ext cx="5229570" cy="105727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kern="0" dirty="0">
                <a:solidFill>
                  <a:schemeClr val="tx1"/>
                </a:solidFill>
              </a:rPr>
              <a:t>Key secondary endpoints: </a:t>
            </a:r>
            <a:br>
              <a:rPr lang="en-US" b="1" kern="0" dirty="0">
                <a:solidFill>
                  <a:schemeClr val="tx1"/>
                </a:solidFill>
              </a:rPr>
            </a:br>
            <a:r>
              <a:rPr lang="en-US" b="0" kern="0" dirty="0">
                <a:solidFill>
                  <a:schemeClr val="tx1"/>
                </a:solidFill>
              </a:rPr>
              <a:t>ORR per IRC, OS, safety</a:t>
            </a:r>
            <a:endParaRPr lang="en-US" b="1" kern="0" dirty="0">
              <a:solidFill>
                <a:schemeClr val="tx1"/>
              </a:solidFill>
            </a:endParaRP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076F8C1E-78D7-D3A5-27CD-1D0BAB47A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2759" y="6541347"/>
            <a:ext cx="2529036" cy="276999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spc="-10" dirty="0">
                <a:latin typeface="Calibri" panose="020F0502020204030204" pitchFamily="34" charset="0"/>
                <a:cs typeface="+mn-cs"/>
              </a:rPr>
              <a:t>Wang et al. EHA 2024. Abstr LB3439.</a:t>
            </a:r>
            <a:endParaRPr lang="en-US" altLang="en-US" sz="120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id="{F7427DA9-758F-D758-422C-D132A3295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7888" y="4070669"/>
            <a:ext cx="27548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600" b="0" i="1" dirty="0">
                <a:solidFill>
                  <a:schemeClr val="tx1"/>
                </a:solidFill>
                <a:latin typeface="Calibri" panose="020F0502020204030204" pitchFamily="34" charset="0"/>
              </a:rPr>
              <a:t>Placebo until PD or toxicity; </a:t>
            </a:r>
            <a:br>
              <a:rPr lang="en-US" altLang="en-US" sz="1600" b="0" i="1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altLang="en-US" sz="1600" b="0" i="1" dirty="0">
                <a:solidFill>
                  <a:schemeClr val="tx1"/>
                </a:solidFill>
                <a:latin typeface="Calibri" panose="020F0502020204030204" pitchFamily="34" charset="0"/>
              </a:rPr>
              <a:t>if ≥PR, maintenance rituximab every 2 cycles x 2 yr</a:t>
            </a:r>
          </a:p>
        </p:txBody>
      </p:sp>
      <p:sp>
        <p:nvSpPr>
          <p:cNvPr id="10" name="Rectangle 46">
            <a:extLst>
              <a:ext uri="{FF2B5EF4-FFF2-40B4-BE49-F238E27FC236}">
                <a16:creationId xmlns:a16="http://schemas.microsoft.com/office/drawing/2014/main" id="{6D869AB3-9F39-21CD-80D1-DCD3A28B4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740" y="3520342"/>
            <a:ext cx="16174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b="0" i="1" dirty="0">
                <a:solidFill>
                  <a:schemeClr val="tx1"/>
                </a:solidFill>
                <a:latin typeface="Calibri" panose="020F0502020204030204" pitchFamily="34" charset="0"/>
              </a:rPr>
              <a:t>Crossover permitted after PD</a:t>
            </a:r>
          </a:p>
        </p:txBody>
      </p:sp>
      <p:sp>
        <p:nvSpPr>
          <p:cNvPr id="11" name="Rectangle 46">
            <a:extLst>
              <a:ext uri="{FF2B5EF4-FFF2-40B4-BE49-F238E27FC236}">
                <a16:creationId xmlns:a16="http://schemas.microsoft.com/office/drawing/2014/main" id="{3CE54EFE-D0E7-0A30-8DB0-FEE69F879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0417" y="2009483"/>
            <a:ext cx="11567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b="0" i="1" dirty="0">
                <a:solidFill>
                  <a:schemeClr val="tx1"/>
                </a:solidFill>
                <a:latin typeface="Calibri" panose="020F0502020204030204" pitchFamily="34" charset="0"/>
              </a:rPr>
              <a:t>6 x 28-day cycles</a:t>
            </a:r>
          </a:p>
        </p:txBody>
      </p:sp>
      <p:sp>
        <p:nvSpPr>
          <p:cNvPr id="12" name="Line 52">
            <a:extLst>
              <a:ext uri="{FF2B5EF4-FFF2-40B4-BE49-F238E27FC236}">
                <a16:creationId xmlns:a16="http://schemas.microsoft.com/office/drawing/2014/main" id="{5E1DF0FE-CC50-5ED6-1DCE-D52F7895CD14}"/>
              </a:ext>
            </a:extLst>
          </p:cNvPr>
          <p:cNvSpPr>
            <a:spLocks noChangeShapeType="1"/>
          </p:cNvSpPr>
          <p:nvPr/>
        </p:nvSpPr>
        <p:spPr bwMode="auto">
          <a:xfrm>
            <a:off x="7916863" y="4486167"/>
            <a:ext cx="479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Line 54">
            <a:extLst>
              <a:ext uri="{FF2B5EF4-FFF2-40B4-BE49-F238E27FC236}">
                <a16:creationId xmlns:a16="http://schemas.microsoft.com/office/drawing/2014/main" id="{5109EA45-2DC2-B710-029A-68D7C044B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2996" y="4102148"/>
            <a:ext cx="467016" cy="26090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Line 52">
            <a:extLst>
              <a:ext uri="{FF2B5EF4-FFF2-40B4-BE49-F238E27FC236}">
                <a16:creationId xmlns:a16="http://schemas.microsoft.com/office/drawing/2014/main" id="{F60ED538-F6C9-63F9-A078-F87B6549A113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7723823" y="2539281"/>
            <a:ext cx="18288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44F83C47-D55D-5EF4-E1B8-BB993CD1AD96}"/>
              </a:ext>
            </a:extLst>
          </p:cNvPr>
          <p:cNvCxnSpPr>
            <a:cxnSpLocks/>
          </p:cNvCxnSpPr>
          <p:nvPr/>
        </p:nvCxnSpPr>
        <p:spPr bwMode="auto">
          <a:xfrm flipV="1">
            <a:off x="7916863" y="3200847"/>
            <a:ext cx="12700" cy="1162210"/>
          </a:xfrm>
          <a:prstGeom prst="bentConnector3">
            <a:avLst>
              <a:gd name="adj1" fmla="val 180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69966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events&#10;&#10;AI-generated content may be incorrect.">
            <a:extLst>
              <a:ext uri="{FF2B5EF4-FFF2-40B4-BE49-F238E27FC236}">
                <a16:creationId xmlns:a16="http://schemas.microsoft.com/office/drawing/2014/main" id="{CEAB01DB-F15D-92FB-B8D0-35AF3E5FB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089" y="1309682"/>
            <a:ext cx="10763626" cy="4289337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F306D2A-B733-27B0-91D5-BDA585C5A3E7}"/>
              </a:ext>
            </a:extLst>
          </p:cNvPr>
          <p:cNvSpPr txBox="1">
            <a:spLocks noChangeArrowheads="1"/>
          </p:cNvSpPr>
          <p:nvPr/>
        </p:nvSpPr>
        <p:spPr>
          <a:xfrm>
            <a:off x="249381" y="68110"/>
            <a:ext cx="11764489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u="sng" kern="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Acalabrutinib plus </a:t>
            </a:r>
            <a:r>
              <a:rPr lang="en-US" sz="3600" b="1" u="sng" kern="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bendamustine</a:t>
            </a:r>
            <a:r>
              <a:rPr lang="en-US" sz="3600" b="1" u="sng" kern="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rituximab in untreated elderly patients with mantle cell lymphoma</a:t>
            </a:r>
            <a:r>
              <a:rPr 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 (ECHO)</a:t>
            </a:r>
            <a:endParaRPr lang="en-US" altLang="en-US" sz="3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CD31C596-CB7B-6662-22F6-23E15F4A3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5833" y="6565097"/>
            <a:ext cx="2536167" cy="276999"/>
          </a:xfrm>
          <a:prstGeom prst="rect">
            <a:avLst/>
          </a:prstGeom>
          <a:noFill/>
          <a:ln>
            <a:noFill/>
          </a:ln>
        </p:spPr>
        <p:txBody>
          <a:bodyPr wrap="square"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spc="-10" dirty="0">
                <a:latin typeface="Calibri" panose="020F0502020204030204" pitchFamily="34" charset="0"/>
                <a:cs typeface="+mn-cs"/>
              </a:rPr>
              <a:t>Wang et al. EHA 2024. Abstr LB3439.</a:t>
            </a:r>
            <a:endParaRPr lang="en-US" altLang="en-US" sz="120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CCC4DB-C43C-6E31-B7B7-4397CA1D8DDE}"/>
              </a:ext>
            </a:extLst>
          </p:cNvPr>
          <p:cNvSpPr txBox="1"/>
          <p:nvPr/>
        </p:nvSpPr>
        <p:spPr>
          <a:xfrm>
            <a:off x="217305" y="5805059"/>
            <a:ext cx="11764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ORR 91% vs 88%; CR rate 67% vs 54%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Of the 99 patients with PD on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Pbo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+ BR, 69% subsequently received a BTK inhibitor</a:t>
            </a:r>
          </a:p>
        </p:txBody>
      </p:sp>
    </p:spTree>
    <p:extLst>
      <p:ext uri="{BB962C8B-B14F-4D97-AF65-F5344CB8AC3E}">
        <p14:creationId xmlns:p14="http://schemas.microsoft.com/office/powerpoint/2010/main" val="1788094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C17C3A8B-9FAA-F19F-924F-CAA932DAA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384" y="1406178"/>
            <a:ext cx="11542815" cy="4045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15FFD7-DBF3-BBEC-3288-23FF640B8D2D}"/>
              </a:ext>
            </a:extLst>
          </p:cNvPr>
          <p:cNvSpPr txBox="1"/>
          <p:nvPr/>
        </p:nvSpPr>
        <p:spPr>
          <a:xfrm>
            <a:off x="848281" y="5377951"/>
            <a:ext cx="102911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PFS benefit was consistent across subgroups with high-</a:t>
            </a:r>
            <a:r>
              <a:rPr lang="en-US" sz="2200" dirty="0">
                <a:solidFill>
                  <a:srgbClr val="211D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risk disease characteristics (TP53 mutation, high Ki-67 index, and </a:t>
            </a:r>
            <a:r>
              <a:rPr lang="en-US" sz="2200" dirty="0" err="1">
                <a:solidFill>
                  <a:srgbClr val="211D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blastoid</a:t>
            </a:r>
            <a:r>
              <a:rPr lang="en-US" sz="2200" dirty="0">
                <a:solidFill>
                  <a:srgbClr val="211D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 pleomorphic histology)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Among patients who were MRD-negative after induction, fewer </a:t>
            </a:r>
            <a:r>
              <a:rPr lang="en-US" sz="2200" dirty="0">
                <a:solidFill>
                  <a:srgbClr val="211D1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acalabrutinib-treated patients converted to MRD-positive during maintenance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27C7D5-09B6-58EC-B151-58023CF7FF96}"/>
              </a:ext>
            </a:extLst>
          </p:cNvPr>
          <p:cNvSpPr txBox="1"/>
          <p:nvPr/>
        </p:nvSpPr>
        <p:spPr>
          <a:xfrm>
            <a:off x="296883" y="11882"/>
            <a:ext cx="11637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600" b="1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High-risk Subgroups and MRD: </a:t>
            </a:r>
            <a:br>
              <a:rPr lang="en-US" sz="3600" b="1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 Updated Analysis of the Phase 3 ECHO Trial </a:t>
            </a:r>
            <a:endParaRPr lang="en-US" sz="3600" u="sng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C42EC4-9EF4-82B8-4601-35759DE9841E}"/>
              </a:ext>
            </a:extLst>
          </p:cNvPr>
          <p:cNvSpPr txBox="1"/>
          <p:nvPr/>
        </p:nvSpPr>
        <p:spPr>
          <a:xfrm>
            <a:off x="9244195" y="6545438"/>
            <a:ext cx="2861954" cy="279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Dreyling et al. ASH 2024;Abstract 1626</a:t>
            </a:r>
            <a:r>
              <a:rPr lang="en-US" sz="1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12C22C-587E-A06D-341C-282E92939D78}"/>
              </a:ext>
            </a:extLst>
          </p:cNvPr>
          <p:cNvSpPr txBox="1"/>
          <p:nvPr/>
        </p:nvSpPr>
        <p:spPr>
          <a:xfrm>
            <a:off x="35628" y="23753"/>
            <a:ext cx="12096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Ibrutinib-Rituximab Is Superior to Rituximab-Chemotherapy in Previously Untreated Older Mantle Cell Lymphoma Patients</a:t>
            </a:r>
            <a:r>
              <a:rPr lang="en-US" sz="3600" b="1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diagram of a medical procedure&#10;&#10;AI-generated content may be incorrect.">
            <a:extLst>
              <a:ext uri="{FF2B5EF4-FFF2-40B4-BE49-F238E27FC236}">
                <a16:creationId xmlns:a16="http://schemas.microsoft.com/office/drawing/2014/main" id="{8D44006A-481D-37A1-F408-317A3F502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21" y="1236898"/>
            <a:ext cx="9880270" cy="5457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C3D373-95FA-7C55-E246-077E9B972689}"/>
              </a:ext>
            </a:extLst>
          </p:cNvPr>
          <p:cNvSpPr txBox="1"/>
          <p:nvPr/>
        </p:nvSpPr>
        <p:spPr>
          <a:xfrm>
            <a:off x="9595263" y="6586939"/>
            <a:ext cx="2576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Lewis et al. ASH 2024;Abstract 235.</a:t>
            </a:r>
            <a:r>
              <a:rPr lang="en-US" sz="1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299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B96B3-1B68-D9EE-7519-495160EA1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8C516E-4FF6-D534-6B95-FD40628A8562}"/>
              </a:ext>
            </a:extLst>
          </p:cNvPr>
          <p:cNvSpPr txBox="1"/>
          <p:nvPr/>
        </p:nvSpPr>
        <p:spPr>
          <a:xfrm>
            <a:off x="35628" y="23753"/>
            <a:ext cx="12096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Ibrutinib-Rituximab Is Superior to Rituximab-Chemotherapy in Previously Untreated Older Mantle Cell Lymphoma Patients</a:t>
            </a:r>
            <a:r>
              <a:rPr lang="en-US" sz="3600" b="1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93BF64-59D9-7598-4BAF-FE60F5E2E23D}"/>
              </a:ext>
            </a:extLst>
          </p:cNvPr>
          <p:cNvSpPr txBox="1"/>
          <p:nvPr/>
        </p:nvSpPr>
        <p:spPr>
          <a:xfrm>
            <a:off x="9595263" y="6586939"/>
            <a:ext cx="2576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Lewis et al. ASH 2024;Abstract 235.</a:t>
            </a:r>
            <a:r>
              <a:rPr lang="en-US" sz="1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graph of a disease&#10;&#10;AI-generated content may be incorrect.">
            <a:extLst>
              <a:ext uri="{FF2B5EF4-FFF2-40B4-BE49-F238E27FC236}">
                <a16:creationId xmlns:a16="http://schemas.microsoft.com/office/drawing/2014/main" id="{07504CF1-87D7-A1B8-A543-6508665CB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71" t="10811" r="345"/>
          <a:stretch/>
        </p:blipFill>
        <p:spPr>
          <a:xfrm>
            <a:off x="553487" y="1279150"/>
            <a:ext cx="10468740" cy="534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84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D7FFC-2654-C607-8DD3-CCF75D02E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81C816-3E3A-6E87-1877-86F5F20AFC26}"/>
              </a:ext>
            </a:extLst>
          </p:cNvPr>
          <p:cNvSpPr txBox="1"/>
          <p:nvPr/>
        </p:nvSpPr>
        <p:spPr>
          <a:xfrm>
            <a:off x="35628" y="23753"/>
            <a:ext cx="12096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Ibrutinib-Rituximab Is Superior to Rituximab-Chemotherapy in Previously Untreated Older Mantle Cell Lymphoma Patients</a:t>
            </a:r>
            <a:r>
              <a:rPr lang="en-US" sz="3600" b="1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69BF99-2696-34D7-5FEF-A266A22885FC}"/>
              </a:ext>
            </a:extLst>
          </p:cNvPr>
          <p:cNvSpPr txBox="1"/>
          <p:nvPr/>
        </p:nvSpPr>
        <p:spPr>
          <a:xfrm>
            <a:off x="9595263" y="6586939"/>
            <a:ext cx="2576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Lewis et al. ASH 2024;Abstract 235.</a:t>
            </a:r>
            <a:r>
              <a:rPr lang="en-US" sz="1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636FA027-BB4A-24B1-B67D-C0932175B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4173" r="31247"/>
          <a:stretch/>
        </p:blipFill>
        <p:spPr>
          <a:xfrm>
            <a:off x="134484" y="1440645"/>
            <a:ext cx="5747334" cy="3896334"/>
          </a:xfrm>
          <a:prstGeom prst="rect">
            <a:avLst/>
          </a:prstGeom>
        </p:spPr>
      </p:pic>
      <p:pic>
        <p:nvPicPr>
          <p:cNvPr id="8" name="Picture 7" descr="A graph of a number of censored years&#10;&#10;AI-generated content may be incorrect.">
            <a:extLst>
              <a:ext uri="{FF2B5EF4-FFF2-40B4-BE49-F238E27FC236}">
                <a16:creationId xmlns:a16="http://schemas.microsoft.com/office/drawing/2014/main" id="{EA9B68A9-5015-362A-595A-6D3834C5E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2590" r="29081"/>
          <a:stretch/>
        </p:blipFill>
        <p:spPr>
          <a:xfrm>
            <a:off x="5993028" y="1428286"/>
            <a:ext cx="6169888" cy="3917227"/>
          </a:xfrm>
          <a:prstGeom prst="rect">
            <a:avLst/>
          </a:prstGeom>
        </p:spPr>
      </p:pic>
      <p:pic>
        <p:nvPicPr>
          <p:cNvPr id="9" name="Picture 8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72B88F96-D2C3-0F1C-269E-5B86065B8A7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8022" t="72385" b="9913"/>
          <a:stretch/>
        </p:blipFill>
        <p:spPr>
          <a:xfrm>
            <a:off x="700644" y="5297270"/>
            <a:ext cx="3811980" cy="1145935"/>
          </a:xfrm>
          <a:prstGeom prst="rect">
            <a:avLst/>
          </a:prstGeom>
        </p:spPr>
      </p:pic>
      <p:pic>
        <p:nvPicPr>
          <p:cNvPr id="10" name="Picture 9" descr="A graph of a number of censored years&#10;&#10;AI-generated content may be incorrect.">
            <a:extLst>
              <a:ext uri="{FF2B5EF4-FFF2-40B4-BE49-F238E27FC236}">
                <a16:creationId xmlns:a16="http://schemas.microsoft.com/office/drawing/2014/main" id="{44C2B47A-C96A-72B6-8CBB-F2910CA32BE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1032" t="72533" r="2158" b="7979"/>
          <a:stretch/>
        </p:blipFill>
        <p:spPr>
          <a:xfrm>
            <a:off x="6766757" y="5280137"/>
            <a:ext cx="3205148" cy="120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56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2">
            <a:extLst>
              <a:ext uri="{FF2B5EF4-FFF2-40B4-BE49-F238E27FC236}">
                <a16:creationId xmlns:a16="http://schemas.microsoft.com/office/drawing/2014/main" id="{75E32D03-773B-4536-8F44-2DFFFADCCB00}"/>
              </a:ext>
            </a:extLst>
          </p:cNvPr>
          <p:cNvSpPr txBox="1"/>
          <p:nvPr/>
        </p:nvSpPr>
        <p:spPr bwMode="auto">
          <a:xfrm>
            <a:off x="197708" y="32691"/>
            <a:ext cx="11837773" cy="24923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/>
          <a:lstStyle/>
          <a:p>
            <a:pPr algn="ctr">
              <a:buSzTx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3600" b="1" u="sng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Acalabrutinib plus </a:t>
            </a:r>
            <a:r>
              <a:rPr lang="en-US" sz="3600" b="1" u="sng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venetoclax</a:t>
            </a:r>
            <a:r>
              <a:rPr lang="en-US" sz="3600" b="1" u="sng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and rituximab </a:t>
            </a:r>
            <a:br>
              <a:rPr lang="en-US" sz="3600" b="1" u="sng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</a:br>
            <a:r>
              <a:rPr lang="en-US" sz="3600" b="1" u="sng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in treatment-naive mantle cell lymphoma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6C073D76-5A2B-46B8-AC0D-5812AF1F8F25}"/>
              </a:ext>
            </a:extLst>
          </p:cNvPr>
          <p:cNvSpPr txBox="1"/>
          <p:nvPr/>
        </p:nvSpPr>
        <p:spPr bwMode="auto">
          <a:xfrm>
            <a:off x="8255991" y="6579547"/>
            <a:ext cx="3801376" cy="24923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/>
          <a:p>
            <a:pPr>
              <a:spcBef>
                <a:spcPct val="20000"/>
              </a:spcBef>
              <a:buSzTx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2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Wang et al. Blood Adv, 2024</a:t>
            </a:r>
            <a:r>
              <a:rPr lang="en-US" sz="12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Sep 10;8(17):4539-4548.</a:t>
            </a:r>
            <a:r>
              <a:rPr lang="en-US" sz="12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</a:p>
        </p:txBody>
      </p:sp>
      <p:sp>
        <p:nvSpPr>
          <p:cNvPr id="3076" name="TextBox 11">
            <a:extLst>
              <a:ext uri="{FF2B5EF4-FFF2-40B4-BE49-F238E27FC236}">
                <a16:creationId xmlns:a16="http://schemas.microsoft.com/office/drawing/2014/main" id="{56E9FC9B-4C88-5E92-DCC5-247F0EC12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305425"/>
            <a:ext cx="914400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200" b="1">
              <a:latin typeface="Helvetica" pitchFamily="2" charset="0"/>
            </a:endParaRPr>
          </a:p>
        </p:txBody>
      </p:sp>
      <p:pic>
        <p:nvPicPr>
          <p:cNvPr id="3079" name="New picture">
            <a:extLst>
              <a:ext uri="{FF2B5EF4-FFF2-40B4-BE49-F238E27FC236}">
                <a16:creationId xmlns:a16="http://schemas.microsoft.com/office/drawing/2014/main" id="{BDEE0642-F3CA-5582-8CE0-388E5A5B9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3" t="10611" r="1073" b="21722"/>
          <a:stretch/>
        </p:blipFill>
        <p:spPr bwMode="auto">
          <a:xfrm>
            <a:off x="909916" y="1228179"/>
            <a:ext cx="10153507" cy="535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97D42-C307-9B3B-A5D6-BD24BAE5D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2">
            <a:extLst>
              <a:ext uri="{FF2B5EF4-FFF2-40B4-BE49-F238E27FC236}">
                <a16:creationId xmlns:a16="http://schemas.microsoft.com/office/drawing/2014/main" id="{A54C33DF-B0DD-0859-5D06-A5092957909E}"/>
              </a:ext>
            </a:extLst>
          </p:cNvPr>
          <p:cNvSpPr txBox="1"/>
          <p:nvPr/>
        </p:nvSpPr>
        <p:spPr bwMode="auto">
          <a:xfrm>
            <a:off x="0" y="32691"/>
            <a:ext cx="12121989" cy="158604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/>
          <a:lstStyle/>
          <a:p>
            <a:pPr algn="ctr">
              <a:buSzTx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alt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Zanubrutinib, </a:t>
            </a:r>
            <a:r>
              <a:rPr lang="en-US" altLang="en-US" sz="3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obinutuzumab</a:t>
            </a:r>
            <a:r>
              <a:rPr lang="en-US" alt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altLang="en-US" sz="3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venetoclax</a:t>
            </a:r>
            <a:r>
              <a:rPr lang="en-US" alt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 for first-line treatment of MCL with TP53 mutations (</a:t>
            </a:r>
            <a:r>
              <a:rPr lang="en-US" altLang="en-US" sz="36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BOVen</a:t>
            </a:r>
            <a:r>
              <a:rPr lang="en-US" alt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b="1" u="sng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1D653854-9263-8B1F-9ECB-8205552AB3B0}"/>
              </a:ext>
            </a:extLst>
          </p:cNvPr>
          <p:cNvSpPr txBox="1"/>
          <p:nvPr/>
        </p:nvSpPr>
        <p:spPr bwMode="auto">
          <a:xfrm>
            <a:off x="8787342" y="6579547"/>
            <a:ext cx="3334647" cy="24576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/>
          <a:p>
            <a:pPr>
              <a:spcBef>
                <a:spcPct val="20000"/>
              </a:spcBef>
              <a:buSzTx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2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Kumar et al. </a:t>
            </a:r>
            <a:r>
              <a:rPr lang="en-US" sz="12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Blood. 2025 Jan 30;145(5):497-507.</a:t>
            </a:r>
            <a:r>
              <a:rPr lang="en-US" sz="12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</a:p>
        </p:txBody>
      </p:sp>
      <p:sp>
        <p:nvSpPr>
          <p:cNvPr id="3076" name="TextBox 11">
            <a:extLst>
              <a:ext uri="{FF2B5EF4-FFF2-40B4-BE49-F238E27FC236}">
                <a16:creationId xmlns:a16="http://schemas.microsoft.com/office/drawing/2014/main" id="{A9334726-8D74-4B6D-F6E4-AFE89B087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305425"/>
            <a:ext cx="914400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200" b="1">
              <a:latin typeface="Helvetica" pitchFamily="2" charset="0"/>
            </a:endParaRPr>
          </a:p>
        </p:txBody>
      </p:sp>
      <p:pic>
        <p:nvPicPr>
          <p:cNvPr id="3" name="New picture">
            <a:extLst>
              <a:ext uri="{FF2B5EF4-FFF2-40B4-BE49-F238E27FC236}">
                <a16:creationId xmlns:a16="http://schemas.microsoft.com/office/drawing/2014/main" id="{7525EF98-CD7D-457A-89CE-B097AA49B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" t="16216" r="772" b="20022"/>
          <a:stretch/>
        </p:blipFill>
        <p:spPr bwMode="auto">
          <a:xfrm>
            <a:off x="655355" y="1318540"/>
            <a:ext cx="8031892" cy="538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76246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AEE3-0A76-4248-A6BE-185C1B4C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39" y="242908"/>
            <a:ext cx="11050344" cy="906972"/>
          </a:xfrm>
        </p:spPr>
        <p:txBody>
          <a:bodyPr>
            <a:noAutofit/>
          </a:bodyPr>
          <a:lstStyle/>
          <a:p>
            <a:r>
              <a:rPr lang="en-US" sz="36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Five-Year Analysis of the </a:t>
            </a: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POLARIX study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D92577-5D16-4660-9E38-F2117F2606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767" y="5692318"/>
            <a:ext cx="8738432" cy="962867"/>
          </a:xfrm>
        </p:spPr>
        <p:txBody>
          <a:bodyPr/>
          <a:lstStyle/>
          <a:p>
            <a:r>
              <a:rPr lang="en-GB" sz="933" dirty="0"/>
              <a:t>*IV on Day 1; </a:t>
            </a:r>
            <a:r>
              <a:rPr lang="en-GB" sz="933" baseline="30000" dirty="0"/>
              <a:t>†</a:t>
            </a:r>
            <a:r>
              <a:rPr lang="en-GB" sz="933" dirty="0"/>
              <a:t>R-CHOP: IV rituximab 375mg/m</a:t>
            </a:r>
            <a:r>
              <a:rPr lang="en-GB" sz="933" baseline="30000" dirty="0"/>
              <a:t>2</a:t>
            </a:r>
            <a:r>
              <a:rPr lang="en-GB" sz="933" dirty="0"/>
              <a:t>, cyclophosphamide 750mg/m², doxorubicin 50mg/m², and vincristine 1.4mg/m² (max. 2mg) on Day 1, </a:t>
            </a:r>
            <a:br>
              <a:rPr lang="en-GB" sz="933" dirty="0"/>
            </a:br>
            <a:r>
              <a:rPr lang="en-GB" sz="933" dirty="0"/>
              <a:t>plus oral prednisone 100mg once daily on Days 1–5; </a:t>
            </a:r>
            <a:r>
              <a:rPr lang="en" sz="933" baseline="30000" dirty="0"/>
              <a:t>‡</a:t>
            </a:r>
            <a:r>
              <a:rPr lang="en-GB" sz="933" dirty="0"/>
              <a:t>As randomized population; </a:t>
            </a:r>
            <a:r>
              <a:rPr lang="en" sz="933" baseline="30000" dirty="0"/>
              <a:t>§</a:t>
            </a:r>
            <a:r>
              <a:rPr lang="en-GB" sz="933" dirty="0"/>
              <a:t>As treated population; </a:t>
            </a:r>
            <a:r>
              <a:rPr lang="en-GB" sz="933" baseline="30000" dirty="0"/>
              <a:t>¶</a:t>
            </a:r>
            <a:r>
              <a:rPr lang="en-GB" sz="933" dirty="0"/>
              <a:t>One patient was randomized to Pola-R-CHP but did not receive </a:t>
            </a:r>
            <a:r>
              <a:rPr lang="en-GB" sz="933" dirty="0" err="1"/>
              <a:t>polatuzumab</a:t>
            </a:r>
            <a:r>
              <a:rPr lang="en-GB" sz="933" dirty="0"/>
              <a:t> </a:t>
            </a:r>
            <a:r>
              <a:rPr lang="en-GB" sz="933" dirty="0" err="1"/>
              <a:t>vedotin</a:t>
            </a:r>
            <a:r>
              <a:rPr lang="en-GB" sz="933" dirty="0"/>
              <a:t>;</a:t>
            </a:r>
            <a:r>
              <a:rPr lang="en-GB" sz="933" baseline="30000" dirty="0"/>
              <a:t> #</a:t>
            </a:r>
            <a:r>
              <a:rPr lang="en-GB" sz="933" dirty="0"/>
              <a:t>One patient was randomized to R-CHOP but did not receive vincristine.</a:t>
            </a:r>
            <a:br>
              <a:rPr lang="en-GB" sz="933" dirty="0"/>
            </a:br>
            <a:r>
              <a:rPr lang="en" sz="9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BICR, blinded independent central review; CR, complete response; </a:t>
            </a:r>
            <a:r>
              <a:rPr lang="en-GB" sz="933" dirty="0"/>
              <a:t>DLBCL, diffuse large B-cell lymphoma; ECOG PS, Eastern Cooperative Oncology Group performance status; </a:t>
            </a:r>
            <a:r>
              <a:rPr lang="en-GB" sz="933" dirty="0" err="1"/>
              <a:t>EFS</a:t>
            </a:r>
            <a:r>
              <a:rPr lang="en-GB" sz="933" baseline="-25000" dirty="0" err="1"/>
              <a:t>eff</a:t>
            </a:r>
            <a:r>
              <a:rPr lang="en-GB" sz="933" dirty="0"/>
              <a:t>, event-free survival (efficacy); EOT, end of treatment; INV, investigator; IPI, International Prognostic Index; OS, overall survival; </a:t>
            </a:r>
            <a:br>
              <a:rPr lang="en-GB" sz="933" dirty="0"/>
            </a:br>
            <a:r>
              <a:rPr lang="en-GB" sz="933" dirty="0"/>
              <a:t>PET, positron emission tomography; PFS, progression-free survival; R, randomized; R-CHOP, rituximab, cyclophosphamide, doxorubicin, vincristine and prednisone.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986C7-D82E-4DDF-9FCC-64340A8853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04024" y="6338371"/>
            <a:ext cx="2930318" cy="359889"/>
          </a:xfrm>
        </p:spPr>
        <p:txBody>
          <a:bodyPr/>
          <a:lstStyle/>
          <a:p>
            <a:r>
              <a:rPr lang="en-US" sz="10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Salles et al. ASH 2024;Abstract 469.</a:t>
            </a:r>
            <a:r>
              <a:rPr lang="en-US" sz="1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A00293-98A5-A9D6-FE0C-55C34FE2D3EB}"/>
              </a:ext>
            </a:extLst>
          </p:cNvPr>
          <p:cNvSpPr/>
          <p:nvPr/>
        </p:nvSpPr>
        <p:spPr>
          <a:xfrm>
            <a:off x="8365375" y="3641560"/>
            <a:ext cx="3215008" cy="851472"/>
          </a:xfrm>
          <a:prstGeom prst="rect">
            <a:avLst/>
          </a:prstGeom>
          <a:solidFill>
            <a:srgbClr val="E8EE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7985" rIns="47985" rtlCol="0" anchor="ctr"/>
          <a:lstStyle/>
          <a:p>
            <a:pPr marL="95969">
              <a:spcAft>
                <a:spcPts val="533"/>
              </a:spcAft>
            </a:pPr>
            <a:r>
              <a:rPr lang="en-GB" sz="1333" b="1" dirty="0">
                <a:solidFill>
                  <a:schemeClr val="tx1"/>
                </a:solidFill>
              </a:rPr>
              <a:t>Primary endpoint: </a:t>
            </a:r>
            <a:r>
              <a:rPr lang="en-GB"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PFS by INV </a:t>
            </a:r>
          </a:p>
          <a:p>
            <a:pPr marL="95969">
              <a:spcAft>
                <a:spcPts val="533"/>
              </a:spcAft>
            </a:pPr>
            <a:r>
              <a:rPr lang="en-GB" sz="1333" b="1" dirty="0">
                <a:solidFill>
                  <a:schemeClr val="tx1"/>
                </a:solidFill>
              </a:rPr>
              <a:t>Key secondary endpoints:</a:t>
            </a:r>
            <a:br>
              <a:rPr lang="en-GB" sz="1333" b="1" dirty="0">
                <a:solidFill>
                  <a:schemeClr val="tx1"/>
                </a:solidFill>
              </a:rPr>
            </a:br>
            <a:r>
              <a:rPr lang="en-GB" sz="12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EFS</a:t>
            </a:r>
            <a:r>
              <a:rPr lang="en-GB" sz="1200" baseline="-250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eff</a:t>
            </a:r>
            <a:r>
              <a:rPr lang="en-GB"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by INV, </a:t>
            </a:r>
            <a:r>
              <a:rPr lang="en-GB" sz="1200" dirty="0">
                <a:solidFill>
                  <a:schemeClr val="tx1"/>
                </a:solidFill>
              </a:rPr>
              <a:t>PET CR at EOT by BICR, </a:t>
            </a:r>
            <a:r>
              <a:rPr lang="en-GB"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OS</a:t>
            </a:r>
            <a:endParaRPr lang="en-GB" sz="1333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7856BB95-37A0-AD43-04B4-4A173DE7B93E}"/>
              </a:ext>
            </a:extLst>
          </p:cNvPr>
          <p:cNvGraphicFramePr>
            <a:graphicFrameLocks noGrp="1"/>
          </p:cNvGraphicFramePr>
          <p:nvPr/>
        </p:nvGraphicFramePr>
        <p:xfrm>
          <a:off x="528767" y="4625197"/>
          <a:ext cx="7836609" cy="1024046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E7F0F9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E7F0F9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E7F0F9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effectLst/>
              </a:tblPr>
              <a:tblGrid>
                <a:gridCol w="1388610">
                  <a:extLst>
                    <a:ext uri="{9D8B030D-6E8A-4147-A177-3AD203B41FA5}">
                      <a16:colId xmlns:a16="http://schemas.microsoft.com/office/drawing/2014/main" val="3689395612"/>
                    </a:ext>
                  </a:extLst>
                </a:gridCol>
                <a:gridCol w="1358291">
                  <a:extLst>
                    <a:ext uri="{9D8B030D-6E8A-4147-A177-3AD203B41FA5}">
                      <a16:colId xmlns:a16="http://schemas.microsoft.com/office/drawing/2014/main" val="137467115"/>
                    </a:ext>
                  </a:extLst>
                </a:gridCol>
                <a:gridCol w="988399">
                  <a:extLst>
                    <a:ext uri="{9D8B030D-6E8A-4147-A177-3AD203B41FA5}">
                      <a16:colId xmlns:a16="http://schemas.microsoft.com/office/drawing/2014/main" val="2015111136"/>
                    </a:ext>
                  </a:extLst>
                </a:gridCol>
                <a:gridCol w="952017">
                  <a:extLst>
                    <a:ext uri="{9D8B030D-6E8A-4147-A177-3AD203B41FA5}">
                      <a16:colId xmlns:a16="http://schemas.microsoft.com/office/drawing/2014/main" val="1396133316"/>
                    </a:ext>
                  </a:extLst>
                </a:gridCol>
                <a:gridCol w="946745">
                  <a:extLst>
                    <a:ext uri="{9D8B030D-6E8A-4147-A177-3AD203B41FA5}">
                      <a16:colId xmlns:a16="http://schemas.microsoft.com/office/drawing/2014/main" val="2209999241"/>
                    </a:ext>
                  </a:extLst>
                </a:gridCol>
                <a:gridCol w="1082145">
                  <a:extLst>
                    <a:ext uri="{9D8B030D-6E8A-4147-A177-3AD203B41FA5}">
                      <a16:colId xmlns:a16="http://schemas.microsoft.com/office/drawing/2014/main" val="2667503890"/>
                    </a:ext>
                  </a:extLst>
                </a:gridCol>
                <a:gridCol w="1120402">
                  <a:extLst>
                    <a:ext uri="{9D8B030D-6E8A-4147-A177-3AD203B41FA5}">
                      <a16:colId xmlns:a16="http://schemas.microsoft.com/office/drawing/2014/main" val="2465195138"/>
                    </a:ext>
                  </a:extLst>
                </a:gridCol>
              </a:tblGrid>
              <a:tr h="434714">
                <a:tc>
                  <a:txBody>
                    <a:bodyPr/>
                    <a:lstStyle>
                      <a:lvl1pPr marL="0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80312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760622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140934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521246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901555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281869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662179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042487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latin typeface="+mn-lt"/>
                      </a:endParaRPr>
                    </a:p>
                  </a:txBody>
                  <a:tcPr marL="109694" marR="109694" marT="54847" marB="54847" anchor="ctr">
                    <a:lnL w="6350" cap="flat" cmpd="sng" algn="ctr">
                      <a:noFill/>
                      <a:prstDash val="solid"/>
                      <a:miter lim="800000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GB" sz="1100" dirty="0">
                        <a:latin typeface="+mn-lt"/>
                      </a:endParaRPr>
                    </a:p>
                  </a:txBody>
                  <a:tcPr marL="109694" marR="109694" marT="54847" marB="54847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80312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760622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140934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521246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901555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281869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662179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042487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23625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Pola-R-CHP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694" marR="109694" marT="54847" marB="54847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80312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760622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140934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521246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901555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281869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662179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042487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23625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R-CHOP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694" marR="109694" marT="54847" marB="54847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 marL="0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80312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760622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140934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521246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901555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281869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662179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042487" algn="l" defTabSz="760622" rtl="0" eaLnBrk="1" latinLnBrk="0" hangingPunct="1">
                        <a:defRPr sz="15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23625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9694" marR="109694" marT="54847" marB="54847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3625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Median PFS follow-up</a:t>
                      </a:r>
                    </a:p>
                  </a:txBody>
                  <a:tcPr marL="109694" marR="109694" marT="54847" marB="54847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3625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Median OS follow-up</a:t>
                      </a:r>
                    </a:p>
                  </a:txBody>
                  <a:tcPr marL="109694" marR="109694" marT="54847" marB="54847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792322"/>
                  </a:ext>
                </a:extLst>
              </a:tr>
              <a:tr h="284406">
                <a:tc rowSpan="2">
                  <a:txBody>
                    <a:bodyPr/>
                    <a:lstStyle>
                      <a:lvl1pPr marL="0" algn="l" defTabSz="760622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80312" algn="l" defTabSz="760622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760622" algn="l" defTabSz="760622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140934" algn="l" defTabSz="760622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521246" algn="l" defTabSz="760622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901555" algn="l" defTabSz="760622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281869" algn="l" defTabSz="760622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662179" algn="l" defTabSz="760622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042487" algn="l" defTabSz="760622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23625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kern="120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Global population</a:t>
                      </a:r>
                      <a:endParaRPr kumimoji="0" lang="en-US" sz="11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109694" marR="109694" marT="54847" marB="5484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3625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u="none" strike="noStrike" cap="none" dirty="0"/>
                        <a:t>ITT</a:t>
                      </a:r>
                      <a:r>
                        <a:rPr lang="en" sz="1100" u="none" strike="noStrike" cap="none" baseline="30000" dirty="0"/>
                        <a:t>‡</a:t>
                      </a:r>
                      <a:r>
                        <a:rPr lang="en-GB" sz="1100" u="none" strike="noStrike" cap="none" dirty="0"/>
                        <a:t> </a:t>
                      </a:r>
                    </a:p>
                  </a:txBody>
                  <a:tcPr marL="109694" marR="109694" marT="54847" marB="54847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" sz="1100" u="none" strike="noStrike" cap="none" dirty="0"/>
                        <a:t>440</a:t>
                      </a:r>
                      <a:endParaRPr sz="1100" u="none" strike="noStrike" cap="none" dirty="0"/>
                    </a:p>
                  </a:txBody>
                  <a:tcPr marL="121896" marR="121896" marT="60948" marB="60948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" sz="1100" u="none" strike="noStrike" cap="none" dirty="0"/>
                        <a:t>439</a:t>
                      </a:r>
                      <a:endParaRPr sz="1100" u="none" strike="noStrike" cap="none" dirty="0"/>
                    </a:p>
                  </a:txBody>
                  <a:tcPr marL="121896" marR="121896" marT="60948" marB="60948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" sz="1100" u="none" strike="noStrike" cap="none" dirty="0"/>
                        <a:t>879</a:t>
                      </a:r>
                      <a:endParaRPr sz="1100" u="none" strike="noStrike" cap="none" dirty="0"/>
                    </a:p>
                  </a:txBody>
                  <a:tcPr marL="121896" marR="121896" marT="60948" marB="60948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GB" sz="1100" u="none" strike="noStrike" cap="none" dirty="0"/>
                        <a:t>54.9 months</a:t>
                      </a:r>
                    </a:p>
                  </a:txBody>
                  <a:tcPr marL="121896" marR="121896" marT="60948" marB="60948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GB" sz="1100" u="none" strike="noStrike" cap="none" dirty="0"/>
                        <a:t>64.1 months</a:t>
                      </a:r>
                    </a:p>
                  </a:txBody>
                  <a:tcPr marL="121896" marR="121896" marT="60948" marB="60948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1725224"/>
                  </a:ext>
                </a:extLst>
              </a:tr>
              <a:tr h="284406">
                <a:tc vMerge="1">
                  <a:txBody>
                    <a:bodyPr/>
                    <a:lstStyle>
                      <a:lvl1pPr marL="0" algn="l" defTabSz="760622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80312" algn="l" defTabSz="760622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760622" algn="l" defTabSz="760622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140934" algn="l" defTabSz="760622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521246" algn="l" defTabSz="760622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901555" algn="l" defTabSz="760622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281869" algn="l" defTabSz="760622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662179" algn="l" defTabSz="760622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042487" algn="l" defTabSz="760622" rtl="0" eaLnBrk="1" latinLnBrk="0" hangingPunct="1">
                        <a:defRPr sz="15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dirty="0"/>
                    </a:p>
                  </a:txBody>
                  <a:tcPr marL="82296" marR="82296" marT="41148" marB="41148" anchor="ctr">
                    <a:lnL w="6350" cap="flat" cmpd="sng" algn="ctr">
                      <a:noFill/>
                      <a:prstDash val="solid"/>
                      <a:miter lim="800000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23625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Safety evaluable</a:t>
                      </a:r>
                      <a:r>
                        <a:rPr lang="en" sz="1100" u="none" strike="noStrike" cap="none" baseline="30000" dirty="0"/>
                        <a:t>§</a:t>
                      </a:r>
                      <a:endParaRPr kumimoji="0" lang="en-US" sz="1100" b="0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09694" marR="109694" marT="54847" marB="54847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" sz="1100" u="none" strike="noStrike" cap="none" dirty="0"/>
                        <a:t>435</a:t>
                      </a:r>
                      <a:r>
                        <a:rPr lang="en" sz="1100" u="none" strike="noStrike" cap="none" baseline="30000" dirty="0"/>
                        <a:t>¶</a:t>
                      </a:r>
                      <a:endParaRPr sz="1100" u="none" strike="noStrike" cap="none" baseline="30000" dirty="0"/>
                    </a:p>
                  </a:txBody>
                  <a:tcPr marL="121896" marR="121896" marT="60948" marB="60948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" sz="1100" u="none" strike="noStrike" cap="none" dirty="0"/>
                        <a:t>438</a:t>
                      </a:r>
                      <a:r>
                        <a:rPr lang="en" sz="1100" u="none" strike="noStrike" cap="none" baseline="30000" dirty="0"/>
                        <a:t>#</a:t>
                      </a:r>
                      <a:endParaRPr sz="1100" u="none" strike="noStrike" cap="none" baseline="30000" dirty="0"/>
                    </a:p>
                  </a:txBody>
                  <a:tcPr marL="121896" marR="121896" marT="60948" marB="60948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" sz="1100" u="none" strike="noStrike" cap="none" dirty="0"/>
                        <a:t>873</a:t>
                      </a:r>
                      <a:endParaRPr sz="1100" u="none" strike="noStrike" cap="none" dirty="0"/>
                    </a:p>
                  </a:txBody>
                  <a:tcPr marL="121896" marR="121896" marT="60948" marB="60948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800" u="none" strike="noStrike" cap="none" dirty="0"/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sz="800" u="none" strike="noStrike" cap="none" dirty="0"/>
                    </a:p>
                  </a:txBody>
                  <a:tcPr marL="91450" marR="91450" marT="45725" marB="45725" anchor="ctr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1372869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14344E00-E368-AEA7-F3CD-BB35222F0190}"/>
              </a:ext>
            </a:extLst>
          </p:cNvPr>
          <p:cNvGrpSpPr/>
          <p:nvPr/>
        </p:nvGrpSpPr>
        <p:grpSpPr>
          <a:xfrm>
            <a:off x="502335" y="1447330"/>
            <a:ext cx="9790268" cy="2999937"/>
            <a:chOff x="375456" y="1085833"/>
            <a:chExt cx="7344967" cy="2250647"/>
          </a:xfrm>
        </p:grpSpPr>
        <p:cxnSp>
          <p:nvCxnSpPr>
            <p:cNvPr id="10" name="Connector: Elbow 9">
              <a:extLst>
                <a:ext uri="{FF2B5EF4-FFF2-40B4-BE49-F238E27FC236}">
                  <a16:creationId xmlns:a16="http://schemas.microsoft.com/office/drawing/2014/main" id="{5BF78CE0-9814-C082-0742-2599E49F0ADD}"/>
                </a:ext>
              </a:extLst>
            </p:cNvPr>
            <p:cNvCxnSpPr>
              <a:cxnSpLocks/>
            </p:cNvCxnSpPr>
            <p:nvPr/>
          </p:nvCxnSpPr>
          <p:spPr>
            <a:xfrm>
              <a:off x="5784917" y="1406991"/>
              <a:ext cx="11303" cy="1260000"/>
            </a:xfrm>
            <a:prstGeom prst="bentConnector3">
              <a:avLst>
                <a:gd name="adj1" fmla="val 3022016"/>
              </a:avLst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F7B8846-2DE4-771F-7A0A-DF5EC914141A}"/>
                </a:ext>
              </a:extLst>
            </p:cNvPr>
            <p:cNvSpPr/>
            <p:nvPr/>
          </p:nvSpPr>
          <p:spPr>
            <a:xfrm>
              <a:off x="6581023" y="1810141"/>
              <a:ext cx="1139400" cy="418180"/>
            </a:xfrm>
            <a:prstGeom prst="rect">
              <a:avLst/>
            </a:prstGeom>
            <a:solidFill>
              <a:srgbClr val="E8E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Rituximab</a:t>
              </a:r>
            </a:p>
            <a:p>
              <a:pPr algn="ctr"/>
              <a:r>
                <a:rPr lang="en-GB" sz="1200" dirty="0">
                  <a:solidFill>
                    <a:schemeClr val="tx1"/>
                  </a:solidFill>
                </a:rPr>
                <a:t>375mg/m</a:t>
              </a:r>
              <a:r>
                <a:rPr lang="en-GB" sz="1200" baseline="30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3" name="Google Shape;284;p28">
              <a:extLst>
                <a:ext uri="{FF2B5EF4-FFF2-40B4-BE49-F238E27FC236}">
                  <a16:creationId xmlns:a16="http://schemas.microsoft.com/office/drawing/2014/main" id="{DD6C26CF-F656-C066-4F65-83C927D468E0}"/>
                </a:ext>
              </a:extLst>
            </p:cNvPr>
            <p:cNvSpPr/>
            <p:nvPr/>
          </p:nvSpPr>
          <p:spPr>
            <a:xfrm>
              <a:off x="4179601" y="1844439"/>
              <a:ext cx="861078" cy="2770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none" lIns="0" tIns="0" rIns="0" bIns="0" anchor="ctr" anchorCtr="0">
              <a:spAutoFit/>
            </a:bodyPr>
            <a:lstStyle/>
            <a:p>
              <a:pPr algn="ctr" defTabSz="1625056">
                <a:buClr>
                  <a:srgbClr val="000000"/>
                </a:buClr>
                <a:defRPr/>
              </a:pPr>
              <a:r>
                <a:rPr lang="en-CA" sz="1200" b="1" kern="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Cycles 1–6</a:t>
              </a:r>
              <a:br>
                <a:rPr lang="en-CA" sz="1200" i="1" kern="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</a:br>
              <a:r>
                <a:rPr lang="en-CA" sz="1200" i="1" kern="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(1 cycle=21 days)</a:t>
              </a:r>
              <a:endParaRPr sz="1333" kern="0" dirty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84;p28">
              <a:extLst>
                <a:ext uri="{FF2B5EF4-FFF2-40B4-BE49-F238E27FC236}">
                  <a16:creationId xmlns:a16="http://schemas.microsoft.com/office/drawing/2014/main" id="{7F9F891A-5CA8-821F-34BD-C0B0B4BC6BFE}"/>
                </a:ext>
              </a:extLst>
            </p:cNvPr>
            <p:cNvSpPr/>
            <p:nvPr/>
          </p:nvSpPr>
          <p:spPr>
            <a:xfrm>
              <a:off x="6836990" y="2251696"/>
              <a:ext cx="632580" cy="1385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none" lIns="0" tIns="0" rIns="0" bIns="0" anchor="ctr" anchorCtr="0">
              <a:spAutoFit/>
            </a:bodyPr>
            <a:lstStyle/>
            <a:p>
              <a:pPr algn="ctr" defTabSz="1625056">
                <a:buClr>
                  <a:srgbClr val="000000"/>
                </a:buClr>
                <a:defRPr/>
              </a:pPr>
              <a:r>
                <a:rPr lang="en-CA" sz="1200" b="1" kern="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Cycles 7 &amp; 8</a:t>
              </a:r>
              <a:endParaRPr sz="1333" kern="0" dirty="0">
                <a:solidFill>
                  <a:srgbClr val="00000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2932F0-C031-F596-4B8F-CBB8BC69D26E}"/>
                </a:ext>
              </a:extLst>
            </p:cNvPr>
            <p:cNvSpPr/>
            <p:nvPr/>
          </p:nvSpPr>
          <p:spPr>
            <a:xfrm>
              <a:off x="375456" y="2541834"/>
              <a:ext cx="2758022" cy="7946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spAutoFit/>
            </a:bodyPr>
            <a:lstStyle/>
            <a:p>
              <a:pPr marL="47984">
                <a:spcAft>
                  <a:spcPts val="267"/>
                </a:spcAft>
              </a:pPr>
              <a:r>
                <a:rPr lang="en-GB" sz="1333" b="1" dirty="0">
                  <a:solidFill>
                    <a:schemeClr val="tx1"/>
                  </a:solidFill>
                </a:rPr>
                <a:t>Stratification factors</a:t>
              </a:r>
            </a:p>
            <a:p>
              <a:pPr marL="383875" indent="-236990">
                <a:spcAft>
                  <a:spcPts val="267"/>
                </a:spcAft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1"/>
                  </a:solidFill>
                </a:rPr>
                <a:t>IPI score (2 vs 3–5)</a:t>
              </a:r>
            </a:p>
            <a:p>
              <a:pPr marL="383875" indent="-236990">
                <a:spcAft>
                  <a:spcPts val="267"/>
                </a:spcAft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1"/>
                  </a:solidFill>
                </a:rPr>
                <a:t>Bulky disease (&lt;7.5 vs ≥7.5cm)</a:t>
              </a:r>
            </a:p>
            <a:p>
              <a:pPr marL="383875" indent="-236990">
                <a:spcAft>
                  <a:spcPts val="267"/>
                </a:spcAft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1"/>
                  </a:solidFill>
                </a:rPr>
                <a:t>Geographic region (Western Europe, US, Canada, &amp; Australia vs Asia vs rest of world)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8CC5FB5-D105-76C3-90C5-03245CD6746D}"/>
                </a:ext>
              </a:extLst>
            </p:cNvPr>
            <p:cNvCxnSpPr>
              <a:cxnSpLocks/>
            </p:cNvCxnSpPr>
            <p:nvPr/>
          </p:nvCxnSpPr>
          <p:spPr>
            <a:xfrm>
              <a:off x="6117722" y="2036992"/>
              <a:ext cx="480691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or: Elbow 16">
              <a:extLst>
                <a:ext uri="{FF2B5EF4-FFF2-40B4-BE49-F238E27FC236}">
                  <a16:creationId xmlns:a16="http://schemas.microsoft.com/office/drawing/2014/main" id="{9AFB16B9-15D3-BC4C-FA4B-B3DE9F499C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7820" y="1407218"/>
              <a:ext cx="11303" cy="1260000"/>
            </a:xfrm>
            <a:prstGeom prst="bentConnector3">
              <a:avLst>
                <a:gd name="adj1" fmla="val 3022016"/>
              </a:avLst>
            </a:prstGeom>
            <a:ln w="19050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F907EB9-69A5-9627-A02C-124485306563}"/>
                </a:ext>
              </a:extLst>
            </p:cNvPr>
            <p:cNvCxnSpPr>
              <a:cxnSpLocks/>
            </p:cNvCxnSpPr>
            <p:nvPr/>
          </p:nvCxnSpPr>
          <p:spPr>
            <a:xfrm>
              <a:off x="2550788" y="2036992"/>
              <a:ext cx="480691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4034C1-15AB-0B33-4279-9669BDBC7813}"/>
                </a:ext>
              </a:extLst>
            </p:cNvPr>
            <p:cNvSpPr/>
            <p:nvPr/>
          </p:nvSpPr>
          <p:spPr>
            <a:xfrm>
              <a:off x="3507822" y="1302236"/>
              <a:ext cx="2282746" cy="361492"/>
            </a:xfrm>
            <a:prstGeom prst="rect">
              <a:avLst/>
            </a:prstGeom>
            <a:solidFill>
              <a:srgbClr val="ADE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Polatuzumab vedotin </a:t>
              </a:r>
              <a:r>
                <a:rPr lang="en-GB" sz="1200" dirty="0">
                  <a:solidFill>
                    <a:schemeClr val="tx1"/>
                  </a:solidFill>
                </a:rPr>
                <a:t>(1.8mg/kg)*</a:t>
              </a:r>
            </a:p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R-CHP + vincristine placebo </a:t>
              </a:r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7E37DB5-3B6D-A2FA-EB50-75C152C685FA}"/>
                </a:ext>
              </a:extLst>
            </p:cNvPr>
            <p:cNvSpPr/>
            <p:nvPr/>
          </p:nvSpPr>
          <p:spPr>
            <a:xfrm>
              <a:off x="3507818" y="2539130"/>
              <a:ext cx="2303755" cy="36149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R-CHOP</a:t>
              </a:r>
              <a:r>
                <a:rPr lang="en-GB" sz="1200" b="1" baseline="30000" dirty="0">
                  <a:solidFill>
                    <a:schemeClr val="tx1"/>
                  </a:solidFill>
                </a:rPr>
                <a:t>†</a:t>
              </a:r>
              <a:r>
                <a:rPr lang="en-GB" sz="1200" b="1" dirty="0">
                  <a:solidFill>
                    <a:schemeClr val="tx1"/>
                  </a:solidFill>
                </a:rPr>
                <a:t> + </a:t>
              </a:r>
              <a:br>
                <a:rPr lang="en-GB" sz="1200" b="1" dirty="0">
                  <a:solidFill>
                    <a:schemeClr val="tx1"/>
                  </a:solidFill>
                </a:rPr>
              </a:br>
              <a:r>
                <a:rPr lang="en-GB" sz="1200" b="1" dirty="0">
                  <a:solidFill>
                    <a:schemeClr val="tx1"/>
                  </a:solidFill>
                </a:rPr>
                <a:t>polatuzumab vedotin placebo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8DAC78B-EC78-8498-7A09-E3C4433D86AE}"/>
                </a:ext>
              </a:extLst>
            </p:cNvPr>
            <p:cNvSpPr/>
            <p:nvPr/>
          </p:nvSpPr>
          <p:spPr>
            <a:xfrm>
              <a:off x="3507821" y="1085833"/>
              <a:ext cx="2282746" cy="228901"/>
            </a:xfrm>
            <a:prstGeom prst="rect">
              <a:avLst/>
            </a:prstGeom>
            <a:solidFill>
              <a:srgbClr val="2A9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6" b="1" dirty="0">
                  <a:solidFill>
                    <a:schemeClr val="bg1"/>
                  </a:solidFill>
                </a:rPr>
                <a:t>Pola-R-CHP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C480936-7F5F-474F-2355-6B0CB057ED8D}"/>
                </a:ext>
              </a:extLst>
            </p:cNvPr>
            <p:cNvSpPr/>
            <p:nvPr/>
          </p:nvSpPr>
          <p:spPr>
            <a:xfrm>
              <a:off x="3507820" y="2345244"/>
              <a:ext cx="2303754" cy="22714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6" b="1" dirty="0">
                  <a:solidFill>
                    <a:schemeClr val="bg1"/>
                  </a:solidFill>
                </a:rPr>
                <a:t>R-CHOP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419A57D-4BFC-16FE-8F94-C0BD03C0800A}"/>
                </a:ext>
              </a:extLst>
            </p:cNvPr>
            <p:cNvSpPr/>
            <p:nvPr/>
          </p:nvSpPr>
          <p:spPr>
            <a:xfrm>
              <a:off x="375456" y="1573760"/>
              <a:ext cx="2236857" cy="937265"/>
            </a:xfrm>
            <a:prstGeom prst="rect">
              <a:avLst/>
            </a:prstGeom>
            <a:solidFill>
              <a:srgbClr val="E8E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19963" tIns="62381" rIns="119963" bIns="62381" rtlCol="0" anchor="ctr">
              <a:spAutoFit/>
            </a:bodyPr>
            <a:lstStyle/>
            <a:p>
              <a:pPr marL="95969">
                <a:spcBef>
                  <a:spcPts val="800"/>
                </a:spcBef>
                <a:spcAft>
                  <a:spcPts val="533"/>
                </a:spcAft>
              </a:pPr>
              <a:r>
                <a:rPr lang="en-GB" sz="1333" b="1" dirty="0">
                  <a:solidFill>
                    <a:schemeClr val="tx1"/>
                  </a:solidFill>
                </a:rPr>
                <a:t>Patients</a:t>
              </a:r>
            </a:p>
            <a:p>
              <a:pPr marL="383875" indent="-236990">
                <a:spcAft>
                  <a:spcPts val="267"/>
                </a:spcAft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1"/>
                  </a:solidFill>
                </a:rPr>
                <a:t>Previously untreated DLBCL</a:t>
              </a:r>
            </a:p>
            <a:p>
              <a:pPr marL="383875" indent="-236990">
                <a:spcAft>
                  <a:spcPts val="267"/>
                </a:spcAft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1"/>
                  </a:solidFill>
                </a:rPr>
                <a:t>Age 18–80 years</a:t>
              </a:r>
            </a:p>
            <a:p>
              <a:pPr marL="383875" indent="-236990">
                <a:spcAft>
                  <a:spcPts val="267"/>
                </a:spcAft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1"/>
                  </a:solidFill>
                </a:rPr>
                <a:t>IPI 2–5</a:t>
              </a:r>
            </a:p>
            <a:p>
              <a:pPr marL="383875" indent="-236990">
                <a:spcAft>
                  <a:spcPts val="267"/>
                </a:spcAft>
                <a:buFont typeface="Arial" panose="020B0604020202020204" pitchFamily="34" charset="0"/>
                <a:buChar char="•"/>
              </a:pPr>
              <a:r>
                <a:rPr lang="en-GB" sz="1200" dirty="0">
                  <a:solidFill>
                    <a:schemeClr val="tx1"/>
                  </a:solidFill>
                </a:rPr>
                <a:t>ECOG PS 0–2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5088CBC-6EA8-40B9-9605-BC36F9D92B7C}"/>
                </a:ext>
              </a:extLst>
            </p:cNvPr>
            <p:cNvGrpSpPr/>
            <p:nvPr/>
          </p:nvGrpSpPr>
          <p:grpSpPr>
            <a:xfrm>
              <a:off x="2830236" y="1775837"/>
              <a:ext cx="705773" cy="522720"/>
              <a:chOff x="2830236" y="1775837"/>
              <a:chExt cx="705773" cy="52272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D778289-910F-278F-7A8E-070FD1C8A63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925929" y="1775837"/>
                <a:ext cx="522720" cy="52272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GB" sz="800" b="1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4B043D-EC5D-E5FA-C381-9578FE6B7576}"/>
                  </a:ext>
                </a:extLst>
              </p:cNvPr>
              <p:cNvSpPr txBox="1"/>
              <p:nvPr/>
            </p:nvSpPr>
            <p:spPr>
              <a:xfrm>
                <a:off x="2830236" y="1894855"/>
                <a:ext cx="705773" cy="28468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B" sz="933" b="1" dirty="0">
                    <a:solidFill>
                      <a:schemeClr val="bg1"/>
                    </a:solidFill>
                  </a:rPr>
                  <a:t>Randomize</a:t>
                </a:r>
                <a:br>
                  <a:rPr lang="en-GB" sz="933" b="1" dirty="0">
                    <a:solidFill>
                      <a:schemeClr val="bg1"/>
                    </a:solidFill>
                  </a:rPr>
                </a:br>
                <a:r>
                  <a:rPr lang="en-GB" sz="933" b="1" dirty="0">
                    <a:solidFill>
                      <a:schemeClr val="bg1"/>
                    </a:solidFill>
                  </a:rPr>
                  <a:t>1:1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794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6DA85DD-6F02-42FF-803E-D2B27F2E7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" b="51712"/>
          <a:stretch/>
        </p:blipFill>
        <p:spPr bwMode="auto">
          <a:xfrm>
            <a:off x="1325354" y="3731430"/>
            <a:ext cx="8770122" cy="290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46C010A-91E7-84E7-E697-85671B00A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1441" b="71712"/>
          <a:stretch/>
        </p:blipFill>
        <p:spPr bwMode="auto">
          <a:xfrm>
            <a:off x="1828814" y="1206474"/>
            <a:ext cx="5609966" cy="251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0E7DFE-BF8C-7E66-18C8-9A04B452DD1A}"/>
              </a:ext>
            </a:extLst>
          </p:cNvPr>
          <p:cNvSpPr txBox="1"/>
          <p:nvPr/>
        </p:nvSpPr>
        <p:spPr>
          <a:xfrm>
            <a:off x="160638" y="0"/>
            <a:ext cx="11775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600" b="1" i="0" u="sng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Ibrutinib plus </a:t>
            </a:r>
            <a:r>
              <a:rPr lang="en-US" sz="3600" b="1" i="0" u="sng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venetoclax</a:t>
            </a:r>
            <a:r>
              <a:rPr lang="en-US" sz="3600" b="1" i="0" u="sng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relapsed or refractory mantle cell lymphoma (SYMPATICO)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E5744F-DA22-619D-2A21-629D5CB52EA5}"/>
              </a:ext>
            </a:extLst>
          </p:cNvPr>
          <p:cNvSpPr txBox="1"/>
          <p:nvPr/>
        </p:nvSpPr>
        <p:spPr>
          <a:xfrm>
            <a:off x="8526165" y="6586153"/>
            <a:ext cx="3648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Wang et al. Lancet Oncol. 2025 Feb;26(2):200-213.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FE3CFF-B840-D6A1-C49E-A24DF14C4DF1}"/>
              </a:ext>
            </a:extLst>
          </p:cNvPr>
          <p:cNvSpPr txBox="1"/>
          <p:nvPr/>
        </p:nvSpPr>
        <p:spPr>
          <a:xfrm>
            <a:off x="7772400" y="1705239"/>
            <a:ext cx="4164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267 patients were enrolled - 134 to ibrutinib-</a:t>
            </a:r>
            <a:r>
              <a:rPr lang="en-US" sz="2400" b="0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venetoclax</a:t>
            </a:r>
            <a:r>
              <a:rPr lang="en-US" sz="2400" b="0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133 to ibrutinib-placebo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01752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B1107-F5F2-8D47-E2DA-DAD2DA64B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0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u="sng" dirty="0">
                <a:latin typeface="Calibri" panose="020F0502020204030204" pitchFamily="34" charset="0"/>
                <a:cs typeface="Calibri" panose="020F0502020204030204" pitchFamily="34" charset="0"/>
              </a:rPr>
              <a:t>Take away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5B500-F503-1F4F-705B-36AF85121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670"/>
            <a:ext cx="10515600" cy="4768293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Addition of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polatuzumab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vedotin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to R-CHP chemotherapy as frontline therapy for DLBCL improves PFS, particularly in the ABC subtype.</a:t>
            </a:r>
          </a:p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Tafasitamab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/lenalidomide and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loncastuximab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tesirine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are effective in relapsed DLBCL and follicular lymphoma.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Brentuximab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vedotin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/lenalidomide/rituximab is effective in relapsed DLBCL.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addition of a BTK inhibitor to chemotherapy or immunotherapy in newly diagnosed mantle cell lymphoma improves outcomes – and makes intensive chemotherapy and an autologous stem cell transplant unnecessary.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Venetoclax added to a BTK inhibitor and an anti-CD20 antibody is 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effective as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initial therapy for mantle cell lymphoma – particularly in p53 mutated disease.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Venetoclax added to ibrutinib is superior to ibrutinib alone in relapsed mantle cell lymphoma patients.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599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AEE3-0A76-4248-A6BE-185C1B4C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70" y="266897"/>
            <a:ext cx="11194156" cy="906972"/>
          </a:xfrm>
        </p:spPr>
        <p:txBody>
          <a:bodyPr>
            <a:noAutofit/>
          </a:bodyPr>
          <a:lstStyle/>
          <a:p>
            <a:pPr>
              <a:lnSpc>
                <a:spcPts val="3199"/>
              </a:lnSpc>
            </a:pP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Initial PFS benefit of Pola-R-CHP over R-CHOP is maintained at 5 years</a:t>
            </a:r>
            <a:endParaRPr lang="en-GB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D92577-5D16-4660-9E38-F2117F2606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768" y="6258727"/>
            <a:ext cx="6072416" cy="359889"/>
          </a:xfrm>
        </p:spPr>
        <p:txBody>
          <a:bodyPr/>
          <a:lstStyle/>
          <a:p>
            <a:r>
              <a:rPr lang="en-GB" sz="933" dirty="0"/>
              <a:t>*Data cut-off: June 28, 2021; </a:t>
            </a:r>
            <a:r>
              <a:rPr lang="en-GB" sz="933" baseline="30000" dirty="0"/>
              <a:t>†</a:t>
            </a:r>
            <a:r>
              <a:rPr lang="en-GB" sz="933" dirty="0"/>
              <a:t>Data cut-off: June 15, 2022; </a:t>
            </a:r>
            <a:r>
              <a:rPr lang="en-GB" sz="933" baseline="30000" dirty="0"/>
              <a:t>‡</a:t>
            </a:r>
            <a:r>
              <a:rPr lang="en-GB" sz="933" dirty="0"/>
              <a:t>Data cut-off: July 5, 2024.</a:t>
            </a:r>
            <a:br>
              <a:rPr lang="en-GB" sz="933" dirty="0"/>
            </a:br>
            <a:r>
              <a:rPr lang="en-GB" sz="933" dirty="0"/>
              <a:t>CI, confidence interval; HR, hazard ratio; NE, not evaluable.</a:t>
            </a:r>
          </a:p>
        </p:txBody>
      </p:sp>
      <p:sp>
        <p:nvSpPr>
          <p:cNvPr id="24" name="Rounded Rectangle 2015">
            <a:extLst>
              <a:ext uri="{FF2B5EF4-FFF2-40B4-BE49-F238E27FC236}">
                <a16:creationId xmlns:a16="http://schemas.microsoft.com/office/drawing/2014/main" id="{B406A106-A28A-1375-E1EF-72421932AA70}"/>
              </a:ext>
            </a:extLst>
          </p:cNvPr>
          <p:cNvSpPr/>
          <p:nvPr/>
        </p:nvSpPr>
        <p:spPr>
          <a:xfrm>
            <a:off x="519570" y="5545285"/>
            <a:ext cx="11194156" cy="690987"/>
          </a:xfrm>
          <a:prstGeom prst="round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6923" fontAlgn="base">
              <a:spcBef>
                <a:spcPct val="0"/>
              </a:spcBef>
              <a:spcAft>
                <a:spcPct val="0"/>
              </a:spcAft>
            </a:pPr>
            <a:r>
              <a:rPr lang="en-GB" sz="1733" dirty="0">
                <a:solidFill>
                  <a:schemeClr val="bg1"/>
                </a:solidFill>
                <a:latin typeface="+mj-lt"/>
                <a:ea typeface="Roboto"/>
                <a:cs typeface="Roboto"/>
                <a:sym typeface="Roboto"/>
              </a:rPr>
              <a:t>At the 5-year follow up, Pola-R-CHP had a </a:t>
            </a:r>
            <a:r>
              <a:rPr lang="en-GB" sz="1733" b="1" dirty="0">
                <a:solidFill>
                  <a:schemeClr val="bg1"/>
                </a:solidFill>
                <a:latin typeface="+mj-lt"/>
                <a:ea typeface="Roboto"/>
                <a:cs typeface="Roboto"/>
                <a:sym typeface="Roboto"/>
              </a:rPr>
              <a:t>sustained and significant PFS benefit</a:t>
            </a:r>
            <a:r>
              <a:rPr lang="en-GB" sz="1733" dirty="0">
                <a:solidFill>
                  <a:schemeClr val="bg1"/>
                </a:solidFill>
                <a:latin typeface="+mj-lt"/>
                <a:ea typeface="Roboto"/>
                <a:cs typeface="Roboto"/>
                <a:sym typeface="Roboto"/>
              </a:rPr>
              <a:t>,</a:t>
            </a:r>
            <a:br>
              <a:rPr lang="en-GB" sz="1733" dirty="0">
                <a:solidFill>
                  <a:schemeClr val="bg1"/>
                </a:solidFill>
                <a:latin typeface="+mj-lt"/>
                <a:ea typeface="Roboto"/>
                <a:cs typeface="Roboto"/>
                <a:sym typeface="Roboto"/>
              </a:rPr>
            </a:br>
            <a:r>
              <a:rPr lang="en-GB" sz="1733" dirty="0">
                <a:solidFill>
                  <a:schemeClr val="bg1"/>
                </a:solidFill>
                <a:latin typeface="+mj-lt"/>
                <a:ea typeface="Roboto"/>
                <a:cs typeface="Roboto"/>
                <a:sym typeface="Roboto"/>
              </a:rPr>
              <a:t> confirming results from the primary analysis of PFS at 2 years of follow up (HR 0.73).</a:t>
            </a:r>
            <a:r>
              <a:rPr lang="en-GB" sz="1733" baseline="30000" dirty="0">
                <a:solidFill>
                  <a:schemeClr val="bg1"/>
                </a:solidFill>
                <a:latin typeface="+mj-lt"/>
                <a:ea typeface="Roboto"/>
                <a:cs typeface="Roboto"/>
                <a:sym typeface="Roboto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AB17BD-ED4F-9F62-59CF-1B53662EEF33}"/>
              </a:ext>
            </a:extLst>
          </p:cNvPr>
          <p:cNvSpPr txBox="1"/>
          <p:nvPr/>
        </p:nvSpPr>
        <p:spPr>
          <a:xfrm>
            <a:off x="3934385" y="1342380"/>
            <a:ext cx="3873014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66" b="1" dirty="0">
                <a:solidFill>
                  <a:schemeClr val="bg2">
                    <a:lumMod val="50000"/>
                  </a:schemeClr>
                </a:solidFill>
              </a:rPr>
              <a:t>PFS in the global ITT population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671DB99-8D39-FA1A-565E-4A0E580E2699}"/>
              </a:ext>
            </a:extLst>
          </p:cNvPr>
          <p:cNvGraphicFramePr>
            <a:graphicFrameLocks noGrp="1"/>
          </p:cNvGraphicFramePr>
          <p:nvPr/>
        </p:nvGraphicFramePr>
        <p:xfrm>
          <a:off x="3100398" y="3301240"/>
          <a:ext cx="4146713" cy="1027927"/>
        </p:xfrm>
        <a:graphic>
          <a:graphicData uri="http://schemas.openxmlformats.org/drawingml/2006/table">
            <a:tbl>
              <a:tblPr/>
              <a:tblGrid>
                <a:gridCol w="1155141">
                  <a:extLst>
                    <a:ext uri="{9D8B030D-6E8A-4147-A177-3AD203B41FA5}">
                      <a16:colId xmlns:a16="http://schemas.microsoft.com/office/drawing/2014/main" val="644229764"/>
                    </a:ext>
                  </a:extLst>
                </a:gridCol>
                <a:gridCol w="1062795">
                  <a:extLst>
                    <a:ext uri="{9D8B030D-6E8A-4147-A177-3AD203B41FA5}">
                      <a16:colId xmlns:a16="http://schemas.microsoft.com/office/drawing/2014/main" val="1017403540"/>
                    </a:ext>
                  </a:extLst>
                </a:gridCol>
                <a:gridCol w="984070">
                  <a:extLst>
                    <a:ext uri="{9D8B030D-6E8A-4147-A177-3AD203B41FA5}">
                      <a16:colId xmlns:a16="http://schemas.microsoft.com/office/drawing/2014/main" val="4242670451"/>
                    </a:ext>
                  </a:extLst>
                </a:gridCol>
                <a:gridCol w="944707">
                  <a:extLst>
                    <a:ext uri="{9D8B030D-6E8A-4147-A177-3AD203B41FA5}">
                      <a16:colId xmlns:a16="http://schemas.microsoft.com/office/drawing/2014/main" val="1448293757"/>
                    </a:ext>
                  </a:extLst>
                </a:gridCol>
              </a:tblGrid>
              <a:tr h="353809">
                <a:tc>
                  <a:txBody>
                    <a:bodyPr/>
                    <a:lstStyle/>
                    <a:p>
                      <a:pPr fontAlgn="t"/>
                      <a:r>
                        <a:rPr lang="en-GB" sz="900" b="1" dirty="0">
                          <a:effectLst/>
                        </a:rPr>
                        <a:t>Event-free rate, % (95% CI)</a:t>
                      </a:r>
                    </a:p>
                  </a:txBody>
                  <a:tcPr marL="33856" marR="33856" marT="33856" marB="338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Primary analysis at 2 years*</a:t>
                      </a:r>
                      <a:endParaRPr lang="en-GB" sz="900" dirty="0">
                        <a:effectLst/>
                      </a:endParaRPr>
                    </a:p>
                  </a:txBody>
                  <a:tcPr marL="33856" marR="33856" marT="33856" marB="3385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3-year update</a:t>
                      </a:r>
                      <a:r>
                        <a:rPr lang="en-GB" sz="900" baseline="30000" dirty="0"/>
                        <a:t>†</a:t>
                      </a:r>
                      <a:endParaRPr lang="en-GB" sz="900" dirty="0">
                        <a:effectLst/>
                      </a:endParaRPr>
                    </a:p>
                  </a:txBody>
                  <a:tcPr marL="33856" marR="33856" marT="33856" marB="3385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5-year update</a:t>
                      </a:r>
                      <a:r>
                        <a:rPr lang="en-GB" sz="900" baseline="30000" dirty="0"/>
                        <a:t>‡</a:t>
                      </a:r>
                      <a:endParaRPr lang="en-GB" sz="900" dirty="0">
                        <a:effectLst/>
                      </a:endParaRPr>
                    </a:p>
                  </a:txBody>
                  <a:tcPr marL="33856" marR="33856" marT="33856" marB="3385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894759"/>
                  </a:ext>
                </a:extLst>
              </a:tr>
              <a:tr h="209909">
                <a:tc>
                  <a:txBody>
                    <a:bodyPr/>
                    <a:lstStyle/>
                    <a:p>
                      <a:pPr marL="720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Pola-R-CHP</a:t>
                      </a:r>
                      <a:endParaRPr lang="en-GB" sz="900" b="1" dirty="0">
                        <a:effectLst/>
                      </a:endParaRPr>
                    </a:p>
                  </a:txBody>
                  <a:tcPr marL="33856" marR="33856" marT="33856" marB="338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76.7 (72.7–80.8)</a:t>
                      </a:r>
                    </a:p>
                  </a:txBody>
                  <a:tcPr marL="33856" marR="33856" marT="33856" marB="3385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71.8 (67.1–76.5)</a:t>
                      </a:r>
                      <a:endParaRPr lang="en-GB" sz="900" dirty="0">
                        <a:effectLst/>
                      </a:endParaRPr>
                    </a:p>
                  </a:txBody>
                  <a:tcPr marL="33856" marR="33856" marT="33856" marB="3385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64.9 (59.8–70.0)</a:t>
                      </a:r>
                      <a:endParaRPr lang="en-GB" sz="900" dirty="0">
                        <a:effectLst/>
                      </a:endParaRPr>
                    </a:p>
                  </a:txBody>
                  <a:tcPr marL="33856" marR="33856" marT="33856" marB="3385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736518"/>
                  </a:ext>
                </a:extLst>
              </a:tr>
              <a:tr h="209909">
                <a:tc>
                  <a:txBody>
                    <a:bodyPr/>
                    <a:lstStyle/>
                    <a:p>
                      <a:pPr marL="72000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R-CHOP</a:t>
                      </a:r>
                      <a:endParaRPr lang="en-GB" sz="900" b="1" dirty="0">
                        <a:effectLst/>
                      </a:endParaRPr>
                    </a:p>
                  </a:txBody>
                  <a:tcPr marL="33856" marR="33856" marT="33856" marB="338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70.2 (65.8–74.6)</a:t>
                      </a:r>
                      <a:endParaRPr lang="en-GB" sz="900" dirty="0">
                        <a:effectLst/>
                      </a:endParaRPr>
                    </a:p>
                  </a:txBody>
                  <a:tcPr marL="33856" marR="33856" marT="33856" marB="3385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64.1 (59.1–69.1)</a:t>
                      </a:r>
                      <a:endParaRPr lang="en-GB" sz="900" dirty="0">
                        <a:effectLst/>
                      </a:endParaRPr>
                    </a:p>
                  </a:txBody>
                  <a:tcPr marL="33856" marR="33856" marT="33856" marB="3385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59.1 (54.0–64.3)</a:t>
                      </a:r>
                      <a:endParaRPr lang="en-GB" sz="900" dirty="0">
                        <a:effectLst/>
                      </a:endParaRPr>
                    </a:p>
                  </a:txBody>
                  <a:tcPr marL="33856" marR="33856" marT="33856" marB="3385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619915"/>
                  </a:ext>
                </a:extLst>
              </a:tr>
              <a:tr h="25430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HR (95% CI)</a:t>
                      </a:r>
                      <a:endParaRPr lang="en-GB" sz="900" dirty="0">
                        <a:effectLst/>
                      </a:endParaRPr>
                    </a:p>
                  </a:txBody>
                  <a:tcPr marL="33856" marR="33856" marT="33856" marB="33856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0.73 (0.57–0.95)</a:t>
                      </a:r>
                      <a:endParaRPr lang="en-GB" sz="900" dirty="0">
                        <a:effectLst/>
                      </a:endParaRPr>
                    </a:p>
                  </a:txBody>
                  <a:tcPr marL="33856" marR="33856" marT="33856" marB="3385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0.76 (0.60–0.97)</a:t>
                      </a:r>
                      <a:endParaRPr lang="en-GB" sz="900" dirty="0">
                        <a:effectLst/>
                      </a:endParaRPr>
                    </a:p>
                  </a:txBody>
                  <a:tcPr marL="33856" marR="33856" marT="33856" marB="3385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0.77</a:t>
                      </a:r>
                      <a:r>
                        <a:rPr lang="en-GB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(0.62–0.97)</a:t>
                      </a:r>
                      <a:endParaRPr lang="en-GB" sz="900" dirty="0">
                        <a:effectLst/>
                      </a:endParaRPr>
                    </a:p>
                  </a:txBody>
                  <a:tcPr marL="33856" marR="33856" marT="33856" marB="33856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629518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AA0BBFB6-8CD8-5BB3-9495-FE596A0A9E4B}"/>
              </a:ext>
            </a:extLst>
          </p:cNvPr>
          <p:cNvGrpSpPr/>
          <p:nvPr/>
        </p:nvGrpSpPr>
        <p:grpSpPr>
          <a:xfrm>
            <a:off x="1656097" y="1775076"/>
            <a:ext cx="7770446" cy="3575244"/>
            <a:chOff x="3870960" y="2403734"/>
            <a:chExt cx="5829633" cy="2682261"/>
          </a:xfrm>
        </p:grpSpPr>
        <p:sp>
          <p:nvSpPr>
            <p:cNvPr id="9" name="Freeform 4660">
              <a:extLst>
                <a:ext uri="{FF2B5EF4-FFF2-40B4-BE49-F238E27FC236}">
                  <a16:creationId xmlns:a16="http://schemas.microsoft.com/office/drawing/2014/main" id="{E8A10F83-6801-12B6-5ED0-53646E339E5D}"/>
                </a:ext>
              </a:extLst>
            </p:cNvPr>
            <p:cNvSpPr/>
            <p:nvPr/>
          </p:nvSpPr>
          <p:spPr>
            <a:xfrm>
              <a:off x="4937739" y="2510959"/>
              <a:ext cx="4511168" cy="1778454"/>
            </a:xfrm>
            <a:custGeom>
              <a:avLst/>
              <a:gdLst>
                <a:gd name="connsiteX0" fmla="*/ 0 w 4511168"/>
                <a:gd name="connsiteY0" fmla="*/ 0 h 1778454"/>
                <a:gd name="connsiteX1" fmla="*/ 2158 w 4511168"/>
                <a:gd name="connsiteY1" fmla="*/ 0 h 1778454"/>
                <a:gd name="connsiteX2" fmla="*/ 36058 w 4511168"/>
                <a:gd name="connsiteY2" fmla="*/ 0 h 1778454"/>
                <a:gd name="connsiteX3" fmla="*/ 36058 w 4511168"/>
                <a:gd name="connsiteY3" fmla="*/ 4176 h 1778454"/>
                <a:gd name="connsiteX4" fmla="*/ 80368 w 4511168"/>
                <a:gd name="connsiteY4" fmla="*/ 4176 h 1778454"/>
                <a:gd name="connsiteX5" fmla="*/ 80368 w 4511168"/>
                <a:gd name="connsiteY5" fmla="*/ 8226 h 1778454"/>
                <a:gd name="connsiteX6" fmla="*/ 112109 w 4511168"/>
                <a:gd name="connsiteY6" fmla="*/ 8226 h 1778454"/>
                <a:gd name="connsiteX7" fmla="*/ 112109 w 4511168"/>
                <a:gd name="connsiteY7" fmla="*/ 12402 h 1778454"/>
                <a:gd name="connsiteX8" fmla="*/ 124806 w 4511168"/>
                <a:gd name="connsiteY8" fmla="*/ 12402 h 1778454"/>
                <a:gd name="connsiteX9" fmla="*/ 124806 w 4511168"/>
                <a:gd name="connsiteY9" fmla="*/ 20628 h 1778454"/>
                <a:gd name="connsiteX10" fmla="*/ 129123 w 4511168"/>
                <a:gd name="connsiteY10" fmla="*/ 20628 h 1778454"/>
                <a:gd name="connsiteX11" fmla="*/ 129123 w 4511168"/>
                <a:gd name="connsiteY11" fmla="*/ 24678 h 1778454"/>
                <a:gd name="connsiteX12" fmla="*/ 141692 w 4511168"/>
                <a:gd name="connsiteY12" fmla="*/ 24678 h 1778454"/>
                <a:gd name="connsiteX13" fmla="*/ 141692 w 4511168"/>
                <a:gd name="connsiteY13" fmla="*/ 28854 h 1778454"/>
                <a:gd name="connsiteX14" fmla="*/ 143851 w 4511168"/>
                <a:gd name="connsiteY14" fmla="*/ 28854 h 1778454"/>
                <a:gd name="connsiteX15" fmla="*/ 143851 w 4511168"/>
                <a:gd name="connsiteY15" fmla="*/ 37080 h 1778454"/>
                <a:gd name="connsiteX16" fmla="*/ 152357 w 4511168"/>
                <a:gd name="connsiteY16" fmla="*/ 37080 h 1778454"/>
                <a:gd name="connsiteX17" fmla="*/ 156674 w 4511168"/>
                <a:gd name="connsiteY17" fmla="*/ 37080 h 1778454"/>
                <a:gd name="connsiteX18" fmla="*/ 156674 w 4511168"/>
                <a:gd name="connsiteY18" fmla="*/ 41130 h 1778454"/>
                <a:gd name="connsiteX19" fmla="*/ 158705 w 4511168"/>
                <a:gd name="connsiteY19" fmla="*/ 41130 h 1778454"/>
                <a:gd name="connsiteX20" fmla="*/ 160737 w 4511168"/>
                <a:gd name="connsiteY20" fmla="*/ 41130 h 1778454"/>
                <a:gd name="connsiteX21" fmla="*/ 169370 w 4511168"/>
                <a:gd name="connsiteY21" fmla="*/ 41130 h 1778454"/>
                <a:gd name="connsiteX22" fmla="*/ 171402 w 4511168"/>
                <a:gd name="connsiteY22" fmla="*/ 41130 h 1778454"/>
                <a:gd name="connsiteX23" fmla="*/ 171402 w 4511168"/>
                <a:gd name="connsiteY23" fmla="*/ 45306 h 1778454"/>
                <a:gd name="connsiteX24" fmla="*/ 173433 w 4511168"/>
                <a:gd name="connsiteY24" fmla="*/ 45306 h 1778454"/>
                <a:gd name="connsiteX25" fmla="*/ 173433 w 4511168"/>
                <a:gd name="connsiteY25" fmla="*/ 49482 h 1778454"/>
                <a:gd name="connsiteX26" fmla="*/ 177750 w 4511168"/>
                <a:gd name="connsiteY26" fmla="*/ 49482 h 1778454"/>
                <a:gd name="connsiteX27" fmla="*/ 177750 w 4511168"/>
                <a:gd name="connsiteY27" fmla="*/ 57708 h 1778454"/>
                <a:gd name="connsiteX28" fmla="*/ 181940 w 4511168"/>
                <a:gd name="connsiteY28" fmla="*/ 57708 h 1778454"/>
                <a:gd name="connsiteX29" fmla="*/ 181940 w 4511168"/>
                <a:gd name="connsiteY29" fmla="*/ 61885 h 1778454"/>
                <a:gd name="connsiteX30" fmla="*/ 184098 w 4511168"/>
                <a:gd name="connsiteY30" fmla="*/ 61885 h 1778454"/>
                <a:gd name="connsiteX31" fmla="*/ 198826 w 4511168"/>
                <a:gd name="connsiteY31" fmla="*/ 61885 h 1778454"/>
                <a:gd name="connsiteX32" fmla="*/ 224346 w 4511168"/>
                <a:gd name="connsiteY32" fmla="*/ 61885 h 1778454"/>
                <a:gd name="connsiteX33" fmla="*/ 224346 w 4511168"/>
                <a:gd name="connsiteY33" fmla="*/ 66061 h 1778454"/>
                <a:gd name="connsiteX34" fmla="*/ 226377 w 4511168"/>
                <a:gd name="connsiteY34" fmla="*/ 66061 h 1778454"/>
                <a:gd name="connsiteX35" fmla="*/ 226377 w 4511168"/>
                <a:gd name="connsiteY35" fmla="*/ 70237 h 1778454"/>
                <a:gd name="connsiteX36" fmla="*/ 230694 w 4511168"/>
                <a:gd name="connsiteY36" fmla="*/ 70237 h 1778454"/>
                <a:gd name="connsiteX37" fmla="*/ 230694 w 4511168"/>
                <a:gd name="connsiteY37" fmla="*/ 74413 h 1778454"/>
                <a:gd name="connsiteX38" fmla="*/ 239074 w 4511168"/>
                <a:gd name="connsiteY38" fmla="*/ 74413 h 1778454"/>
                <a:gd name="connsiteX39" fmla="*/ 239074 w 4511168"/>
                <a:gd name="connsiteY39" fmla="*/ 78590 h 1778454"/>
                <a:gd name="connsiteX40" fmla="*/ 247453 w 4511168"/>
                <a:gd name="connsiteY40" fmla="*/ 78590 h 1778454"/>
                <a:gd name="connsiteX41" fmla="*/ 247453 w 4511168"/>
                <a:gd name="connsiteY41" fmla="*/ 82766 h 1778454"/>
                <a:gd name="connsiteX42" fmla="*/ 277163 w 4511168"/>
                <a:gd name="connsiteY42" fmla="*/ 82766 h 1778454"/>
                <a:gd name="connsiteX43" fmla="*/ 277163 w 4511168"/>
                <a:gd name="connsiteY43" fmla="*/ 86942 h 1778454"/>
                <a:gd name="connsiteX44" fmla="*/ 281353 w 4511168"/>
                <a:gd name="connsiteY44" fmla="*/ 86942 h 1778454"/>
                <a:gd name="connsiteX45" fmla="*/ 281353 w 4511168"/>
                <a:gd name="connsiteY45" fmla="*/ 91118 h 1778454"/>
                <a:gd name="connsiteX46" fmla="*/ 313094 w 4511168"/>
                <a:gd name="connsiteY46" fmla="*/ 91118 h 1778454"/>
                <a:gd name="connsiteX47" fmla="*/ 313094 w 4511168"/>
                <a:gd name="connsiteY47" fmla="*/ 95295 h 1778454"/>
                <a:gd name="connsiteX48" fmla="*/ 327822 w 4511168"/>
                <a:gd name="connsiteY48" fmla="*/ 95295 h 1778454"/>
                <a:gd name="connsiteX49" fmla="*/ 327822 w 4511168"/>
                <a:gd name="connsiteY49" fmla="*/ 99471 h 1778454"/>
                <a:gd name="connsiteX50" fmla="*/ 329980 w 4511168"/>
                <a:gd name="connsiteY50" fmla="*/ 99471 h 1778454"/>
                <a:gd name="connsiteX51" fmla="*/ 329980 w 4511168"/>
                <a:gd name="connsiteY51" fmla="*/ 103647 h 1778454"/>
                <a:gd name="connsiteX52" fmla="*/ 332139 w 4511168"/>
                <a:gd name="connsiteY52" fmla="*/ 103647 h 1778454"/>
                <a:gd name="connsiteX53" fmla="*/ 334170 w 4511168"/>
                <a:gd name="connsiteY53" fmla="*/ 103647 h 1778454"/>
                <a:gd name="connsiteX54" fmla="*/ 334170 w 4511168"/>
                <a:gd name="connsiteY54" fmla="*/ 107823 h 1778454"/>
                <a:gd name="connsiteX55" fmla="*/ 338487 w 4511168"/>
                <a:gd name="connsiteY55" fmla="*/ 107823 h 1778454"/>
                <a:gd name="connsiteX56" fmla="*/ 338487 w 4511168"/>
                <a:gd name="connsiteY56" fmla="*/ 112000 h 1778454"/>
                <a:gd name="connsiteX57" fmla="*/ 342677 w 4511168"/>
                <a:gd name="connsiteY57" fmla="*/ 112000 h 1778454"/>
                <a:gd name="connsiteX58" fmla="*/ 342677 w 4511168"/>
                <a:gd name="connsiteY58" fmla="*/ 116176 h 1778454"/>
                <a:gd name="connsiteX59" fmla="*/ 349025 w 4511168"/>
                <a:gd name="connsiteY59" fmla="*/ 116176 h 1778454"/>
                <a:gd name="connsiteX60" fmla="*/ 372386 w 4511168"/>
                <a:gd name="connsiteY60" fmla="*/ 116176 h 1778454"/>
                <a:gd name="connsiteX61" fmla="*/ 372386 w 4511168"/>
                <a:gd name="connsiteY61" fmla="*/ 120352 h 1778454"/>
                <a:gd name="connsiteX62" fmla="*/ 382797 w 4511168"/>
                <a:gd name="connsiteY62" fmla="*/ 120352 h 1778454"/>
                <a:gd name="connsiteX63" fmla="*/ 382797 w 4511168"/>
                <a:gd name="connsiteY63" fmla="*/ 133008 h 1778454"/>
                <a:gd name="connsiteX64" fmla="*/ 385083 w 4511168"/>
                <a:gd name="connsiteY64" fmla="*/ 133008 h 1778454"/>
                <a:gd name="connsiteX65" fmla="*/ 395494 w 4511168"/>
                <a:gd name="connsiteY65" fmla="*/ 133008 h 1778454"/>
                <a:gd name="connsiteX66" fmla="*/ 395494 w 4511168"/>
                <a:gd name="connsiteY66" fmla="*/ 137184 h 1778454"/>
                <a:gd name="connsiteX67" fmla="*/ 399811 w 4511168"/>
                <a:gd name="connsiteY67" fmla="*/ 137184 h 1778454"/>
                <a:gd name="connsiteX68" fmla="*/ 399811 w 4511168"/>
                <a:gd name="connsiteY68" fmla="*/ 149839 h 1778454"/>
                <a:gd name="connsiteX69" fmla="*/ 401842 w 4511168"/>
                <a:gd name="connsiteY69" fmla="*/ 149839 h 1778454"/>
                <a:gd name="connsiteX70" fmla="*/ 401842 w 4511168"/>
                <a:gd name="connsiteY70" fmla="*/ 158192 h 1778454"/>
                <a:gd name="connsiteX71" fmla="*/ 404000 w 4511168"/>
                <a:gd name="connsiteY71" fmla="*/ 158192 h 1778454"/>
                <a:gd name="connsiteX72" fmla="*/ 404000 w 4511168"/>
                <a:gd name="connsiteY72" fmla="*/ 166671 h 1778454"/>
                <a:gd name="connsiteX73" fmla="*/ 406159 w 4511168"/>
                <a:gd name="connsiteY73" fmla="*/ 166671 h 1778454"/>
                <a:gd name="connsiteX74" fmla="*/ 406159 w 4511168"/>
                <a:gd name="connsiteY74" fmla="*/ 175150 h 1778454"/>
                <a:gd name="connsiteX75" fmla="*/ 408190 w 4511168"/>
                <a:gd name="connsiteY75" fmla="*/ 175150 h 1778454"/>
                <a:gd name="connsiteX76" fmla="*/ 408190 w 4511168"/>
                <a:gd name="connsiteY76" fmla="*/ 191982 h 1778454"/>
                <a:gd name="connsiteX77" fmla="*/ 410349 w 4511168"/>
                <a:gd name="connsiteY77" fmla="*/ 191982 h 1778454"/>
                <a:gd name="connsiteX78" fmla="*/ 410349 w 4511168"/>
                <a:gd name="connsiteY78" fmla="*/ 196284 h 1778454"/>
                <a:gd name="connsiteX79" fmla="*/ 414665 w 4511168"/>
                <a:gd name="connsiteY79" fmla="*/ 196284 h 1778454"/>
                <a:gd name="connsiteX80" fmla="*/ 414665 w 4511168"/>
                <a:gd name="connsiteY80" fmla="*/ 204637 h 1778454"/>
                <a:gd name="connsiteX81" fmla="*/ 416697 w 4511168"/>
                <a:gd name="connsiteY81" fmla="*/ 204637 h 1778454"/>
                <a:gd name="connsiteX82" fmla="*/ 416697 w 4511168"/>
                <a:gd name="connsiteY82" fmla="*/ 208940 h 1778454"/>
                <a:gd name="connsiteX83" fmla="*/ 421014 w 4511168"/>
                <a:gd name="connsiteY83" fmla="*/ 208940 h 1778454"/>
                <a:gd name="connsiteX84" fmla="*/ 421014 w 4511168"/>
                <a:gd name="connsiteY84" fmla="*/ 213116 h 1778454"/>
                <a:gd name="connsiteX85" fmla="*/ 423045 w 4511168"/>
                <a:gd name="connsiteY85" fmla="*/ 213116 h 1778454"/>
                <a:gd name="connsiteX86" fmla="*/ 423045 w 4511168"/>
                <a:gd name="connsiteY86" fmla="*/ 217292 h 1778454"/>
                <a:gd name="connsiteX87" fmla="*/ 425203 w 4511168"/>
                <a:gd name="connsiteY87" fmla="*/ 217292 h 1778454"/>
                <a:gd name="connsiteX88" fmla="*/ 425203 w 4511168"/>
                <a:gd name="connsiteY88" fmla="*/ 221595 h 1778454"/>
                <a:gd name="connsiteX89" fmla="*/ 427362 w 4511168"/>
                <a:gd name="connsiteY89" fmla="*/ 221595 h 1778454"/>
                <a:gd name="connsiteX90" fmla="*/ 427362 w 4511168"/>
                <a:gd name="connsiteY90" fmla="*/ 238553 h 1778454"/>
                <a:gd name="connsiteX91" fmla="*/ 431425 w 4511168"/>
                <a:gd name="connsiteY91" fmla="*/ 238553 h 1778454"/>
                <a:gd name="connsiteX92" fmla="*/ 431425 w 4511168"/>
                <a:gd name="connsiteY92" fmla="*/ 247032 h 1778454"/>
                <a:gd name="connsiteX93" fmla="*/ 433710 w 4511168"/>
                <a:gd name="connsiteY93" fmla="*/ 247032 h 1778454"/>
                <a:gd name="connsiteX94" fmla="*/ 433710 w 4511168"/>
                <a:gd name="connsiteY94" fmla="*/ 251209 h 1778454"/>
                <a:gd name="connsiteX95" fmla="*/ 437773 w 4511168"/>
                <a:gd name="connsiteY95" fmla="*/ 251209 h 1778454"/>
                <a:gd name="connsiteX96" fmla="*/ 437773 w 4511168"/>
                <a:gd name="connsiteY96" fmla="*/ 255385 h 1778454"/>
                <a:gd name="connsiteX97" fmla="*/ 442090 w 4511168"/>
                <a:gd name="connsiteY97" fmla="*/ 255385 h 1778454"/>
                <a:gd name="connsiteX98" fmla="*/ 442090 w 4511168"/>
                <a:gd name="connsiteY98" fmla="*/ 259688 h 1778454"/>
                <a:gd name="connsiteX99" fmla="*/ 446406 w 4511168"/>
                <a:gd name="connsiteY99" fmla="*/ 259688 h 1778454"/>
                <a:gd name="connsiteX100" fmla="*/ 446406 w 4511168"/>
                <a:gd name="connsiteY100" fmla="*/ 263864 h 1778454"/>
                <a:gd name="connsiteX101" fmla="*/ 454786 w 4511168"/>
                <a:gd name="connsiteY101" fmla="*/ 263864 h 1778454"/>
                <a:gd name="connsiteX102" fmla="*/ 454786 w 4511168"/>
                <a:gd name="connsiteY102" fmla="*/ 268167 h 1778454"/>
                <a:gd name="connsiteX103" fmla="*/ 478021 w 4511168"/>
                <a:gd name="connsiteY103" fmla="*/ 268167 h 1778454"/>
                <a:gd name="connsiteX104" fmla="*/ 478021 w 4511168"/>
                <a:gd name="connsiteY104" fmla="*/ 272343 h 1778454"/>
                <a:gd name="connsiteX105" fmla="*/ 528806 w 4511168"/>
                <a:gd name="connsiteY105" fmla="*/ 272343 h 1778454"/>
                <a:gd name="connsiteX106" fmla="*/ 528806 w 4511168"/>
                <a:gd name="connsiteY106" fmla="*/ 276646 h 1778454"/>
                <a:gd name="connsiteX107" fmla="*/ 530838 w 4511168"/>
                <a:gd name="connsiteY107" fmla="*/ 276646 h 1778454"/>
                <a:gd name="connsiteX108" fmla="*/ 530838 w 4511168"/>
                <a:gd name="connsiteY108" fmla="*/ 280822 h 1778454"/>
                <a:gd name="connsiteX109" fmla="*/ 573244 w 4511168"/>
                <a:gd name="connsiteY109" fmla="*/ 280822 h 1778454"/>
                <a:gd name="connsiteX110" fmla="*/ 573244 w 4511168"/>
                <a:gd name="connsiteY110" fmla="*/ 285125 h 1778454"/>
                <a:gd name="connsiteX111" fmla="*/ 577434 w 4511168"/>
                <a:gd name="connsiteY111" fmla="*/ 285125 h 1778454"/>
                <a:gd name="connsiteX112" fmla="*/ 577434 w 4511168"/>
                <a:gd name="connsiteY112" fmla="*/ 289428 h 1778454"/>
                <a:gd name="connsiteX113" fmla="*/ 579465 w 4511168"/>
                <a:gd name="connsiteY113" fmla="*/ 289428 h 1778454"/>
                <a:gd name="connsiteX114" fmla="*/ 579465 w 4511168"/>
                <a:gd name="connsiteY114" fmla="*/ 293604 h 1778454"/>
                <a:gd name="connsiteX115" fmla="*/ 585813 w 4511168"/>
                <a:gd name="connsiteY115" fmla="*/ 293604 h 1778454"/>
                <a:gd name="connsiteX116" fmla="*/ 585813 w 4511168"/>
                <a:gd name="connsiteY116" fmla="*/ 297907 h 1778454"/>
                <a:gd name="connsiteX117" fmla="*/ 588099 w 4511168"/>
                <a:gd name="connsiteY117" fmla="*/ 297907 h 1778454"/>
                <a:gd name="connsiteX118" fmla="*/ 588099 w 4511168"/>
                <a:gd name="connsiteY118" fmla="*/ 302083 h 1778454"/>
                <a:gd name="connsiteX119" fmla="*/ 602827 w 4511168"/>
                <a:gd name="connsiteY119" fmla="*/ 302083 h 1778454"/>
                <a:gd name="connsiteX120" fmla="*/ 602827 w 4511168"/>
                <a:gd name="connsiteY120" fmla="*/ 306259 h 1778454"/>
                <a:gd name="connsiteX121" fmla="*/ 609175 w 4511168"/>
                <a:gd name="connsiteY121" fmla="*/ 306259 h 1778454"/>
                <a:gd name="connsiteX122" fmla="*/ 609175 w 4511168"/>
                <a:gd name="connsiteY122" fmla="*/ 310562 h 1778454"/>
                <a:gd name="connsiteX123" fmla="*/ 611206 w 4511168"/>
                <a:gd name="connsiteY123" fmla="*/ 310562 h 1778454"/>
                <a:gd name="connsiteX124" fmla="*/ 611206 w 4511168"/>
                <a:gd name="connsiteY124" fmla="*/ 314738 h 1778454"/>
                <a:gd name="connsiteX125" fmla="*/ 619713 w 4511168"/>
                <a:gd name="connsiteY125" fmla="*/ 314738 h 1778454"/>
                <a:gd name="connsiteX126" fmla="*/ 619713 w 4511168"/>
                <a:gd name="connsiteY126" fmla="*/ 319041 h 1778454"/>
                <a:gd name="connsiteX127" fmla="*/ 621871 w 4511168"/>
                <a:gd name="connsiteY127" fmla="*/ 319041 h 1778454"/>
                <a:gd name="connsiteX128" fmla="*/ 621871 w 4511168"/>
                <a:gd name="connsiteY128" fmla="*/ 323344 h 1778454"/>
                <a:gd name="connsiteX129" fmla="*/ 643074 w 4511168"/>
                <a:gd name="connsiteY129" fmla="*/ 323344 h 1778454"/>
                <a:gd name="connsiteX130" fmla="*/ 643074 w 4511168"/>
                <a:gd name="connsiteY130" fmla="*/ 327520 h 1778454"/>
                <a:gd name="connsiteX131" fmla="*/ 721284 w 4511168"/>
                <a:gd name="connsiteY131" fmla="*/ 327520 h 1778454"/>
                <a:gd name="connsiteX132" fmla="*/ 721284 w 4511168"/>
                <a:gd name="connsiteY132" fmla="*/ 331823 h 1778454"/>
                <a:gd name="connsiteX133" fmla="*/ 731822 w 4511168"/>
                <a:gd name="connsiteY133" fmla="*/ 331823 h 1778454"/>
                <a:gd name="connsiteX134" fmla="*/ 731822 w 4511168"/>
                <a:gd name="connsiteY134" fmla="*/ 335999 h 1778454"/>
                <a:gd name="connsiteX135" fmla="*/ 733854 w 4511168"/>
                <a:gd name="connsiteY135" fmla="*/ 335999 h 1778454"/>
                <a:gd name="connsiteX136" fmla="*/ 733854 w 4511168"/>
                <a:gd name="connsiteY136" fmla="*/ 340302 h 1778454"/>
                <a:gd name="connsiteX137" fmla="*/ 738170 w 4511168"/>
                <a:gd name="connsiteY137" fmla="*/ 340302 h 1778454"/>
                <a:gd name="connsiteX138" fmla="*/ 757215 w 4511168"/>
                <a:gd name="connsiteY138" fmla="*/ 340302 h 1778454"/>
                <a:gd name="connsiteX139" fmla="*/ 757215 w 4511168"/>
                <a:gd name="connsiteY139" fmla="*/ 344478 h 1778454"/>
                <a:gd name="connsiteX140" fmla="*/ 761405 w 4511168"/>
                <a:gd name="connsiteY140" fmla="*/ 344478 h 1778454"/>
                <a:gd name="connsiteX141" fmla="*/ 761405 w 4511168"/>
                <a:gd name="connsiteY141" fmla="*/ 348781 h 1778454"/>
                <a:gd name="connsiteX142" fmla="*/ 763563 w 4511168"/>
                <a:gd name="connsiteY142" fmla="*/ 348781 h 1778454"/>
                <a:gd name="connsiteX143" fmla="*/ 763563 w 4511168"/>
                <a:gd name="connsiteY143" fmla="*/ 353084 h 1778454"/>
                <a:gd name="connsiteX144" fmla="*/ 765722 w 4511168"/>
                <a:gd name="connsiteY144" fmla="*/ 353084 h 1778454"/>
                <a:gd name="connsiteX145" fmla="*/ 765722 w 4511168"/>
                <a:gd name="connsiteY145" fmla="*/ 357260 h 1778454"/>
                <a:gd name="connsiteX146" fmla="*/ 767753 w 4511168"/>
                <a:gd name="connsiteY146" fmla="*/ 357260 h 1778454"/>
                <a:gd name="connsiteX147" fmla="*/ 767753 w 4511168"/>
                <a:gd name="connsiteY147" fmla="*/ 361563 h 1778454"/>
                <a:gd name="connsiteX148" fmla="*/ 772070 w 4511168"/>
                <a:gd name="connsiteY148" fmla="*/ 361563 h 1778454"/>
                <a:gd name="connsiteX149" fmla="*/ 772070 w 4511168"/>
                <a:gd name="connsiteY149" fmla="*/ 365866 h 1778454"/>
                <a:gd name="connsiteX150" fmla="*/ 774101 w 4511168"/>
                <a:gd name="connsiteY150" fmla="*/ 365866 h 1778454"/>
                <a:gd name="connsiteX151" fmla="*/ 774101 w 4511168"/>
                <a:gd name="connsiteY151" fmla="*/ 374345 h 1778454"/>
                <a:gd name="connsiteX152" fmla="*/ 778418 w 4511168"/>
                <a:gd name="connsiteY152" fmla="*/ 374345 h 1778454"/>
                <a:gd name="connsiteX153" fmla="*/ 778418 w 4511168"/>
                <a:gd name="connsiteY153" fmla="*/ 378648 h 1778454"/>
                <a:gd name="connsiteX154" fmla="*/ 780449 w 4511168"/>
                <a:gd name="connsiteY154" fmla="*/ 378648 h 1778454"/>
                <a:gd name="connsiteX155" fmla="*/ 780449 w 4511168"/>
                <a:gd name="connsiteY155" fmla="*/ 382824 h 1778454"/>
                <a:gd name="connsiteX156" fmla="*/ 782608 w 4511168"/>
                <a:gd name="connsiteY156" fmla="*/ 382824 h 1778454"/>
                <a:gd name="connsiteX157" fmla="*/ 782608 w 4511168"/>
                <a:gd name="connsiteY157" fmla="*/ 387127 h 1778454"/>
                <a:gd name="connsiteX158" fmla="*/ 793146 w 4511168"/>
                <a:gd name="connsiteY158" fmla="*/ 387127 h 1778454"/>
                <a:gd name="connsiteX159" fmla="*/ 793146 w 4511168"/>
                <a:gd name="connsiteY159" fmla="*/ 391303 h 1778454"/>
                <a:gd name="connsiteX160" fmla="*/ 795304 w 4511168"/>
                <a:gd name="connsiteY160" fmla="*/ 391303 h 1778454"/>
                <a:gd name="connsiteX161" fmla="*/ 795304 w 4511168"/>
                <a:gd name="connsiteY161" fmla="*/ 395606 h 1778454"/>
                <a:gd name="connsiteX162" fmla="*/ 799494 w 4511168"/>
                <a:gd name="connsiteY162" fmla="*/ 395606 h 1778454"/>
                <a:gd name="connsiteX163" fmla="*/ 799494 w 4511168"/>
                <a:gd name="connsiteY163" fmla="*/ 404085 h 1778454"/>
                <a:gd name="connsiteX164" fmla="*/ 803811 w 4511168"/>
                <a:gd name="connsiteY164" fmla="*/ 404085 h 1778454"/>
                <a:gd name="connsiteX165" fmla="*/ 803811 w 4511168"/>
                <a:gd name="connsiteY165" fmla="*/ 408261 h 1778454"/>
                <a:gd name="connsiteX166" fmla="*/ 812190 w 4511168"/>
                <a:gd name="connsiteY166" fmla="*/ 408261 h 1778454"/>
                <a:gd name="connsiteX167" fmla="*/ 812190 w 4511168"/>
                <a:gd name="connsiteY167" fmla="*/ 416867 h 1778454"/>
                <a:gd name="connsiteX168" fmla="*/ 824887 w 4511168"/>
                <a:gd name="connsiteY168" fmla="*/ 416867 h 1778454"/>
                <a:gd name="connsiteX169" fmla="*/ 824887 w 4511168"/>
                <a:gd name="connsiteY169" fmla="*/ 421043 h 1778454"/>
                <a:gd name="connsiteX170" fmla="*/ 829204 w 4511168"/>
                <a:gd name="connsiteY170" fmla="*/ 421043 h 1778454"/>
                <a:gd name="connsiteX171" fmla="*/ 829204 w 4511168"/>
                <a:gd name="connsiteY171" fmla="*/ 425346 h 1778454"/>
                <a:gd name="connsiteX172" fmla="*/ 848121 w 4511168"/>
                <a:gd name="connsiteY172" fmla="*/ 425346 h 1778454"/>
                <a:gd name="connsiteX173" fmla="*/ 850280 w 4511168"/>
                <a:gd name="connsiteY173" fmla="*/ 425346 h 1778454"/>
                <a:gd name="connsiteX174" fmla="*/ 850280 w 4511168"/>
                <a:gd name="connsiteY174" fmla="*/ 429649 h 1778454"/>
                <a:gd name="connsiteX175" fmla="*/ 862976 w 4511168"/>
                <a:gd name="connsiteY175" fmla="*/ 429649 h 1778454"/>
                <a:gd name="connsiteX176" fmla="*/ 862976 w 4511168"/>
                <a:gd name="connsiteY176" fmla="*/ 433825 h 1778454"/>
                <a:gd name="connsiteX177" fmla="*/ 879862 w 4511168"/>
                <a:gd name="connsiteY177" fmla="*/ 433825 h 1778454"/>
                <a:gd name="connsiteX178" fmla="*/ 879862 w 4511168"/>
                <a:gd name="connsiteY178" fmla="*/ 438128 h 1778454"/>
                <a:gd name="connsiteX179" fmla="*/ 894717 w 4511168"/>
                <a:gd name="connsiteY179" fmla="*/ 438128 h 1778454"/>
                <a:gd name="connsiteX180" fmla="*/ 894717 w 4511168"/>
                <a:gd name="connsiteY180" fmla="*/ 442557 h 1778454"/>
                <a:gd name="connsiteX181" fmla="*/ 924300 w 4511168"/>
                <a:gd name="connsiteY181" fmla="*/ 442557 h 1778454"/>
                <a:gd name="connsiteX182" fmla="*/ 968737 w 4511168"/>
                <a:gd name="connsiteY182" fmla="*/ 442557 h 1778454"/>
                <a:gd name="connsiteX183" fmla="*/ 981434 w 4511168"/>
                <a:gd name="connsiteY183" fmla="*/ 442557 h 1778454"/>
                <a:gd name="connsiteX184" fmla="*/ 1015206 w 4511168"/>
                <a:gd name="connsiteY184" fmla="*/ 442557 h 1778454"/>
                <a:gd name="connsiteX185" fmla="*/ 1015206 w 4511168"/>
                <a:gd name="connsiteY185" fmla="*/ 446860 h 1778454"/>
                <a:gd name="connsiteX186" fmla="*/ 1034251 w 4511168"/>
                <a:gd name="connsiteY186" fmla="*/ 446860 h 1778454"/>
                <a:gd name="connsiteX187" fmla="*/ 1034251 w 4511168"/>
                <a:gd name="connsiteY187" fmla="*/ 451163 h 1778454"/>
                <a:gd name="connsiteX188" fmla="*/ 1059644 w 4511168"/>
                <a:gd name="connsiteY188" fmla="*/ 451163 h 1778454"/>
                <a:gd name="connsiteX189" fmla="*/ 1059644 w 4511168"/>
                <a:gd name="connsiteY189" fmla="*/ 455466 h 1778454"/>
                <a:gd name="connsiteX190" fmla="*/ 1089227 w 4511168"/>
                <a:gd name="connsiteY190" fmla="*/ 455466 h 1778454"/>
                <a:gd name="connsiteX191" fmla="*/ 1089227 w 4511168"/>
                <a:gd name="connsiteY191" fmla="*/ 459769 h 1778454"/>
                <a:gd name="connsiteX192" fmla="*/ 1093543 w 4511168"/>
                <a:gd name="connsiteY192" fmla="*/ 459769 h 1778454"/>
                <a:gd name="connsiteX193" fmla="*/ 1093543 w 4511168"/>
                <a:gd name="connsiteY193" fmla="*/ 468374 h 1778454"/>
                <a:gd name="connsiteX194" fmla="*/ 1154867 w 4511168"/>
                <a:gd name="connsiteY194" fmla="*/ 468374 h 1778454"/>
                <a:gd name="connsiteX195" fmla="*/ 1154867 w 4511168"/>
                <a:gd name="connsiteY195" fmla="*/ 472677 h 1778454"/>
                <a:gd name="connsiteX196" fmla="*/ 1165405 w 4511168"/>
                <a:gd name="connsiteY196" fmla="*/ 472677 h 1778454"/>
                <a:gd name="connsiteX197" fmla="*/ 1165405 w 4511168"/>
                <a:gd name="connsiteY197" fmla="*/ 476980 h 1778454"/>
                <a:gd name="connsiteX198" fmla="*/ 1167564 w 4511168"/>
                <a:gd name="connsiteY198" fmla="*/ 476980 h 1778454"/>
                <a:gd name="connsiteX199" fmla="*/ 1167564 w 4511168"/>
                <a:gd name="connsiteY199" fmla="*/ 485712 h 1778454"/>
                <a:gd name="connsiteX200" fmla="*/ 1169595 w 4511168"/>
                <a:gd name="connsiteY200" fmla="*/ 485712 h 1778454"/>
                <a:gd name="connsiteX201" fmla="*/ 1169595 w 4511168"/>
                <a:gd name="connsiteY201" fmla="*/ 490015 h 1778454"/>
                <a:gd name="connsiteX202" fmla="*/ 1171753 w 4511168"/>
                <a:gd name="connsiteY202" fmla="*/ 490015 h 1778454"/>
                <a:gd name="connsiteX203" fmla="*/ 1171753 w 4511168"/>
                <a:gd name="connsiteY203" fmla="*/ 494318 h 1778454"/>
                <a:gd name="connsiteX204" fmla="*/ 1173912 w 4511168"/>
                <a:gd name="connsiteY204" fmla="*/ 494318 h 1778454"/>
                <a:gd name="connsiteX205" fmla="*/ 1173912 w 4511168"/>
                <a:gd name="connsiteY205" fmla="*/ 498620 h 1778454"/>
                <a:gd name="connsiteX206" fmla="*/ 1178102 w 4511168"/>
                <a:gd name="connsiteY206" fmla="*/ 498620 h 1778454"/>
                <a:gd name="connsiteX207" fmla="*/ 1178102 w 4511168"/>
                <a:gd name="connsiteY207" fmla="*/ 502923 h 1778454"/>
                <a:gd name="connsiteX208" fmla="*/ 1188640 w 4511168"/>
                <a:gd name="connsiteY208" fmla="*/ 502923 h 1778454"/>
                <a:gd name="connsiteX209" fmla="*/ 1188640 w 4511168"/>
                <a:gd name="connsiteY209" fmla="*/ 507353 h 1778454"/>
                <a:gd name="connsiteX210" fmla="*/ 1203495 w 4511168"/>
                <a:gd name="connsiteY210" fmla="*/ 507353 h 1778454"/>
                <a:gd name="connsiteX211" fmla="*/ 1203495 w 4511168"/>
                <a:gd name="connsiteY211" fmla="*/ 511655 h 1778454"/>
                <a:gd name="connsiteX212" fmla="*/ 1214033 w 4511168"/>
                <a:gd name="connsiteY212" fmla="*/ 511655 h 1778454"/>
                <a:gd name="connsiteX213" fmla="*/ 1214033 w 4511168"/>
                <a:gd name="connsiteY213" fmla="*/ 520261 h 1778454"/>
                <a:gd name="connsiteX214" fmla="*/ 1216191 w 4511168"/>
                <a:gd name="connsiteY214" fmla="*/ 520261 h 1778454"/>
                <a:gd name="connsiteX215" fmla="*/ 1239425 w 4511168"/>
                <a:gd name="connsiteY215" fmla="*/ 520261 h 1778454"/>
                <a:gd name="connsiteX216" fmla="*/ 1239425 w 4511168"/>
                <a:gd name="connsiteY216" fmla="*/ 524690 h 1778454"/>
                <a:gd name="connsiteX217" fmla="*/ 1243615 w 4511168"/>
                <a:gd name="connsiteY217" fmla="*/ 524690 h 1778454"/>
                <a:gd name="connsiteX218" fmla="*/ 1317636 w 4511168"/>
                <a:gd name="connsiteY218" fmla="*/ 524690 h 1778454"/>
                <a:gd name="connsiteX219" fmla="*/ 1317636 w 4511168"/>
                <a:gd name="connsiteY219" fmla="*/ 528993 h 1778454"/>
                <a:gd name="connsiteX220" fmla="*/ 1548202 w 4511168"/>
                <a:gd name="connsiteY220" fmla="*/ 528993 h 1778454"/>
                <a:gd name="connsiteX221" fmla="*/ 1548202 w 4511168"/>
                <a:gd name="connsiteY221" fmla="*/ 533296 h 1778454"/>
                <a:gd name="connsiteX222" fmla="*/ 1558741 w 4511168"/>
                <a:gd name="connsiteY222" fmla="*/ 533296 h 1778454"/>
                <a:gd name="connsiteX223" fmla="*/ 1558741 w 4511168"/>
                <a:gd name="connsiteY223" fmla="*/ 537599 h 1778454"/>
                <a:gd name="connsiteX224" fmla="*/ 1567247 w 4511168"/>
                <a:gd name="connsiteY224" fmla="*/ 537599 h 1778454"/>
                <a:gd name="connsiteX225" fmla="*/ 1567247 w 4511168"/>
                <a:gd name="connsiteY225" fmla="*/ 542028 h 1778454"/>
                <a:gd name="connsiteX226" fmla="*/ 1577785 w 4511168"/>
                <a:gd name="connsiteY226" fmla="*/ 542028 h 1778454"/>
                <a:gd name="connsiteX227" fmla="*/ 1630729 w 4511168"/>
                <a:gd name="connsiteY227" fmla="*/ 542028 h 1778454"/>
                <a:gd name="connsiteX228" fmla="*/ 1630729 w 4511168"/>
                <a:gd name="connsiteY228" fmla="*/ 546458 h 1778454"/>
                <a:gd name="connsiteX229" fmla="*/ 1679357 w 4511168"/>
                <a:gd name="connsiteY229" fmla="*/ 546458 h 1778454"/>
                <a:gd name="connsiteX230" fmla="*/ 1780801 w 4511168"/>
                <a:gd name="connsiteY230" fmla="*/ 546458 h 1778454"/>
                <a:gd name="connsiteX231" fmla="*/ 1780801 w 4511168"/>
                <a:gd name="connsiteY231" fmla="*/ 550760 h 1778454"/>
                <a:gd name="connsiteX232" fmla="*/ 1823080 w 4511168"/>
                <a:gd name="connsiteY232" fmla="*/ 550760 h 1778454"/>
                <a:gd name="connsiteX233" fmla="*/ 1823080 w 4511168"/>
                <a:gd name="connsiteY233" fmla="*/ 555190 h 1778454"/>
                <a:gd name="connsiteX234" fmla="*/ 1835777 w 4511168"/>
                <a:gd name="connsiteY234" fmla="*/ 555190 h 1778454"/>
                <a:gd name="connsiteX235" fmla="*/ 1835777 w 4511168"/>
                <a:gd name="connsiteY235" fmla="*/ 559493 h 1778454"/>
                <a:gd name="connsiteX236" fmla="*/ 1852790 w 4511168"/>
                <a:gd name="connsiteY236" fmla="*/ 559493 h 1778454"/>
                <a:gd name="connsiteX237" fmla="*/ 1852790 w 4511168"/>
                <a:gd name="connsiteY237" fmla="*/ 563922 h 1778454"/>
                <a:gd name="connsiteX238" fmla="*/ 1863328 w 4511168"/>
                <a:gd name="connsiteY238" fmla="*/ 563922 h 1778454"/>
                <a:gd name="connsiteX239" fmla="*/ 1863328 w 4511168"/>
                <a:gd name="connsiteY239" fmla="*/ 568351 h 1778454"/>
                <a:gd name="connsiteX240" fmla="*/ 1931000 w 4511168"/>
                <a:gd name="connsiteY240" fmla="*/ 568351 h 1778454"/>
                <a:gd name="connsiteX241" fmla="*/ 1937348 w 4511168"/>
                <a:gd name="connsiteY241" fmla="*/ 568351 h 1778454"/>
                <a:gd name="connsiteX242" fmla="*/ 1937348 w 4511168"/>
                <a:gd name="connsiteY242" fmla="*/ 572781 h 1778454"/>
                <a:gd name="connsiteX243" fmla="*/ 1939507 w 4511168"/>
                <a:gd name="connsiteY243" fmla="*/ 572781 h 1778454"/>
                <a:gd name="connsiteX244" fmla="*/ 1941538 w 4511168"/>
                <a:gd name="connsiteY244" fmla="*/ 572781 h 1778454"/>
                <a:gd name="connsiteX245" fmla="*/ 1958424 w 4511168"/>
                <a:gd name="connsiteY245" fmla="*/ 572781 h 1778454"/>
                <a:gd name="connsiteX246" fmla="*/ 1960583 w 4511168"/>
                <a:gd name="connsiteY246" fmla="*/ 572781 h 1778454"/>
                <a:gd name="connsiteX247" fmla="*/ 1966931 w 4511168"/>
                <a:gd name="connsiteY247" fmla="*/ 572781 h 1778454"/>
                <a:gd name="connsiteX248" fmla="*/ 1966931 w 4511168"/>
                <a:gd name="connsiteY248" fmla="*/ 577337 h 1778454"/>
                <a:gd name="connsiteX249" fmla="*/ 1973279 w 4511168"/>
                <a:gd name="connsiteY249" fmla="*/ 577337 h 1778454"/>
                <a:gd name="connsiteX250" fmla="*/ 1973279 w 4511168"/>
                <a:gd name="connsiteY250" fmla="*/ 581766 h 1778454"/>
                <a:gd name="connsiteX251" fmla="*/ 1975437 w 4511168"/>
                <a:gd name="connsiteY251" fmla="*/ 581766 h 1778454"/>
                <a:gd name="connsiteX252" fmla="*/ 1981786 w 4511168"/>
                <a:gd name="connsiteY252" fmla="*/ 581766 h 1778454"/>
                <a:gd name="connsiteX253" fmla="*/ 1981786 w 4511168"/>
                <a:gd name="connsiteY253" fmla="*/ 586195 h 1778454"/>
                <a:gd name="connsiteX254" fmla="*/ 1992324 w 4511168"/>
                <a:gd name="connsiteY254" fmla="*/ 586195 h 1778454"/>
                <a:gd name="connsiteX255" fmla="*/ 2007179 w 4511168"/>
                <a:gd name="connsiteY255" fmla="*/ 586195 h 1778454"/>
                <a:gd name="connsiteX256" fmla="*/ 2007179 w 4511168"/>
                <a:gd name="connsiteY256" fmla="*/ 590751 h 1778454"/>
                <a:gd name="connsiteX257" fmla="*/ 2136174 w 4511168"/>
                <a:gd name="connsiteY257" fmla="*/ 590751 h 1778454"/>
                <a:gd name="connsiteX258" fmla="*/ 2136174 w 4511168"/>
                <a:gd name="connsiteY258" fmla="*/ 595307 h 1778454"/>
                <a:gd name="connsiteX259" fmla="*/ 2150902 w 4511168"/>
                <a:gd name="connsiteY259" fmla="*/ 595307 h 1778454"/>
                <a:gd name="connsiteX260" fmla="*/ 2150902 w 4511168"/>
                <a:gd name="connsiteY260" fmla="*/ 604293 h 1778454"/>
                <a:gd name="connsiteX261" fmla="*/ 2307449 w 4511168"/>
                <a:gd name="connsiteY261" fmla="*/ 604293 h 1778454"/>
                <a:gd name="connsiteX262" fmla="*/ 2313797 w 4511168"/>
                <a:gd name="connsiteY262" fmla="*/ 604293 h 1778454"/>
                <a:gd name="connsiteX263" fmla="*/ 2434286 w 4511168"/>
                <a:gd name="connsiteY263" fmla="*/ 604293 h 1778454"/>
                <a:gd name="connsiteX264" fmla="*/ 2434286 w 4511168"/>
                <a:gd name="connsiteY264" fmla="*/ 608848 h 1778454"/>
                <a:gd name="connsiteX265" fmla="*/ 2571789 w 4511168"/>
                <a:gd name="connsiteY265" fmla="*/ 608848 h 1778454"/>
                <a:gd name="connsiteX266" fmla="*/ 2571789 w 4511168"/>
                <a:gd name="connsiteY266" fmla="*/ 613404 h 1778454"/>
                <a:gd name="connsiteX267" fmla="*/ 2586643 w 4511168"/>
                <a:gd name="connsiteY267" fmla="*/ 613404 h 1778454"/>
                <a:gd name="connsiteX268" fmla="*/ 2586643 w 4511168"/>
                <a:gd name="connsiteY268" fmla="*/ 617960 h 1778454"/>
                <a:gd name="connsiteX269" fmla="*/ 2607719 w 4511168"/>
                <a:gd name="connsiteY269" fmla="*/ 617960 h 1778454"/>
                <a:gd name="connsiteX270" fmla="*/ 2639588 w 4511168"/>
                <a:gd name="connsiteY270" fmla="*/ 617960 h 1778454"/>
                <a:gd name="connsiteX271" fmla="*/ 2639588 w 4511168"/>
                <a:gd name="connsiteY271" fmla="*/ 622516 h 1778454"/>
                <a:gd name="connsiteX272" fmla="*/ 2652157 w 4511168"/>
                <a:gd name="connsiteY272" fmla="*/ 622516 h 1778454"/>
                <a:gd name="connsiteX273" fmla="*/ 2652157 w 4511168"/>
                <a:gd name="connsiteY273" fmla="*/ 627072 h 1778454"/>
                <a:gd name="connsiteX274" fmla="*/ 2685930 w 4511168"/>
                <a:gd name="connsiteY274" fmla="*/ 627072 h 1778454"/>
                <a:gd name="connsiteX275" fmla="*/ 2704974 w 4511168"/>
                <a:gd name="connsiteY275" fmla="*/ 627072 h 1778454"/>
                <a:gd name="connsiteX276" fmla="*/ 2704974 w 4511168"/>
                <a:gd name="connsiteY276" fmla="*/ 631628 h 1778454"/>
                <a:gd name="connsiteX277" fmla="*/ 2728336 w 4511168"/>
                <a:gd name="connsiteY277" fmla="*/ 631628 h 1778454"/>
                <a:gd name="connsiteX278" fmla="*/ 2741032 w 4511168"/>
                <a:gd name="connsiteY278" fmla="*/ 631628 h 1778454"/>
                <a:gd name="connsiteX279" fmla="*/ 2743063 w 4511168"/>
                <a:gd name="connsiteY279" fmla="*/ 631628 h 1778454"/>
                <a:gd name="connsiteX280" fmla="*/ 2753602 w 4511168"/>
                <a:gd name="connsiteY280" fmla="*/ 631628 h 1778454"/>
                <a:gd name="connsiteX281" fmla="*/ 2753602 w 4511168"/>
                <a:gd name="connsiteY281" fmla="*/ 636310 h 1778454"/>
                <a:gd name="connsiteX282" fmla="*/ 2759950 w 4511168"/>
                <a:gd name="connsiteY282" fmla="*/ 636310 h 1778454"/>
                <a:gd name="connsiteX283" fmla="*/ 2785343 w 4511168"/>
                <a:gd name="connsiteY283" fmla="*/ 636310 h 1778454"/>
                <a:gd name="connsiteX284" fmla="*/ 2791691 w 4511168"/>
                <a:gd name="connsiteY284" fmla="*/ 636310 h 1778454"/>
                <a:gd name="connsiteX285" fmla="*/ 2836255 w 4511168"/>
                <a:gd name="connsiteY285" fmla="*/ 636310 h 1778454"/>
                <a:gd name="connsiteX286" fmla="*/ 2848952 w 4511168"/>
                <a:gd name="connsiteY286" fmla="*/ 636310 h 1778454"/>
                <a:gd name="connsiteX287" fmla="*/ 2946079 w 4511168"/>
                <a:gd name="connsiteY287" fmla="*/ 636310 h 1778454"/>
                <a:gd name="connsiteX288" fmla="*/ 2946079 w 4511168"/>
                <a:gd name="connsiteY288" fmla="*/ 640993 h 1778454"/>
                <a:gd name="connsiteX289" fmla="*/ 3204071 w 4511168"/>
                <a:gd name="connsiteY289" fmla="*/ 640993 h 1778454"/>
                <a:gd name="connsiteX290" fmla="*/ 3204071 w 4511168"/>
                <a:gd name="connsiteY290" fmla="*/ 645802 h 1778454"/>
                <a:gd name="connsiteX291" fmla="*/ 3210419 w 4511168"/>
                <a:gd name="connsiteY291" fmla="*/ 645802 h 1778454"/>
                <a:gd name="connsiteX292" fmla="*/ 3212704 w 4511168"/>
                <a:gd name="connsiteY292" fmla="*/ 645802 h 1778454"/>
                <a:gd name="connsiteX293" fmla="*/ 3233780 w 4511168"/>
                <a:gd name="connsiteY293" fmla="*/ 645802 h 1778454"/>
                <a:gd name="connsiteX294" fmla="*/ 3233780 w 4511168"/>
                <a:gd name="connsiteY294" fmla="*/ 650611 h 1778454"/>
                <a:gd name="connsiteX295" fmla="*/ 3259173 w 4511168"/>
                <a:gd name="connsiteY295" fmla="*/ 650611 h 1778454"/>
                <a:gd name="connsiteX296" fmla="*/ 3290914 w 4511168"/>
                <a:gd name="connsiteY296" fmla="*/ 650611 h 1778454"/>
                <a:gd name="connsiteX297" fmla="*/ 3375473 w 4511168"/>
                <a:gd name="connsiteY297" fmla="*/ 650611 h 1778454"/>
                <a:gd name="connsiteX298" fmla="*/ 3377631 w 4511168"/>
                <a:gd name="connsiteY298" fmla="*/ 650611 h 1778454"/>
                <a:gd name="connsiteX299" fmla="*/ 3390328 w 4511168"/>
                <a:gd name="connsiteY299" fmla="*/ 650611 h 1778454"/>
                <a:gd name="connsiteX300" fmla="*/ 3403024 w 4511168"/>
                <a:gd name="connsiteY300" fmla="*/ 650611 h 1778454"/>
                <a:gd name="connsiteX301" fmla="*/ 3403024 w 4511168"/>
                <a:gd name="connsiteY301" fmla="*/ 655547 h 1778454"/>
                <a:gd name="connsiteX302" fmla="*/ 3405055 w 4511168"/>
                <a:gd name="connsiteY302" fmla="*/ 655547 h 1778454"/>
                <a:gd name="connsiteX303" fmla="*/ 3407214 w 4511168"/>
                <a:gd name="connsiteY303" fmla="*/ 655547 h 1778454"/>
                <a:gd name="connsiteX304" fmla="*/ 3413562 w 4511168"/>
                <a:gd name="connsiteY304" fmla="*/ 655547 h 1778454"/>
                <a:gd name="connsiteX305" fmla="*/ 3415720 w 4511168"/>
                <a:gd name="connsiteY305" fmla="*/ 655547 h 1778454"/>
                <a:gd name="connsiteX306" fmla="*/ 3426258 w 4511168"/>
                <a:gd name="connsiteY306" fmla="*/ 655547 h 1778454"/>
                <a:gd name="connsiteX307" fmla="*/ 3428417 w 4511168"/>
                <a:gd name="connsiteY307" fmla="*/ 655547 h 1778454"/>
                <a:gd name="connsiteX308" fmla="*/ 3430448 w 4511168"/>
                <a:gd name="connsiteY308" fmla="*/ 655547 h 1778454"/>
                <a:gd name="connsiteX309" fmla="*/ 3432606 w 4511168"/>
                <a:gd name="connsiteY309" fmla="*/ 655547 h 1778454"/>
                <a:gd name="connsiteX310" fmla="*/ 3438955 w 4511168"/>
                <a:gd name="connsiteY310" fmla="*/ 655547 h 1778454"/>
                <a:gd name="connsiteX311" fmla="*/ 3441113 w 4511168"/>
                <a:gd name="connsiteY311" fmla="*/ 655547 h 1778454"/>
                <a:gd name="connsiteX312" fmla="*/ 3443145 w 4511168"/>
                <a:gd name="connsiteY312" fmla="*/ 655547 h 1778454"/>
                <a:gd name="connsiteX313" fmla="*/ 3447461 w 4511168"/>
                <a:gd name="connsiteY313" fmla="*/ 655547 h 1778454"/>
                <a:gd name="connsiteX314" fmla="*/ 3449493 w 4511168"/>
                <a:gd name="connsiteY314" fmla="*/ 655547 h 1778454"/>
                <a:gd name="connsiteX315" fmla="*/ 3451651 w 4511168"/>
                <a:gd name="connsiteY315" fmla="*/ 655547 h 1778454"/>
                <a:gd name="connsiteX316" fmla="*/ 3453810 w 4511168"/>
                <a:gd name="connsiteY316" fmla="*/ 655547 h 1778454"/>
                <a:gd name="connsiteX317" fmla="*/ 3455841 w 4511168"/>
                <a:gd name="connsiteY317" fmla="*/ 655547 h 1778454"/>
                <a:gd name="connsiteX318" fmla="*/ 3457999 w 4511168"/>
                <a:gd name="connsiteY318" fmla="*/ 655547 h 1778454"/>
                <a:gd name="connsiteX319" fmla="*/ 3460031 w 4511168"/>
                <a:gd name="connsiteY319" fmla="*/ 655547 h 1778454"/>
                <a:gd name="connsiteX320" fmla="*/ 3462189 w 4511168"/>
                <a:gd name="connsiteY320" fmla="*/ 655547 h 1778454"/>
                <a:gd name="connsiteX321" fmla="*/ 3464348 w 4511168"/>
                <a:gd name="connsiteY321" fmla="*/ 655547 h 1778454"/>
                <a:gd name="connsiteX322" fmla="*/ 3466379 w 4511168"/>
                <a:gd name="connsiteY322" fmla="*/ 655547 h 1778454"/>
                <a:gd name="connsiteX323" fmla="*/ 3468538 w 4511168"/>
                <a:gd name="connsiteY323" fmla="*/ 655547 h 1778454"/>
                <a:gd name="connsiteX324" fmla="*/ 3470696 w 4511168"/>
                <a:gd name="connsiteY324" fmla="*/ 655547 h 1778454"/>
                <a:gd name="connsiteX325" fmla="*/ 3472727 w 4511168"/>
                <a:gd name="connsiteY325" fmla="*/ 655547 h 1778454"/>
                <a:gd name="connsiteX326" fmla="*/ 3474886 w 4511168"/>
                <a:gd name="connsiteY326" fmla="*/ 655547 h 1778454"/>
                <a:gd name="connsiteX327" fmla="*/ 3481234 w 4511168"/>
                <a:gd name="connsiteY327" fmla="*/ 655547 h 1778454"/>
                <a:gd name="connsiteX328" fmla="*/ 3483392 w 4511168"/>
                <a:gd name="connsiteY328" fmla="*/ 655547 h 1778454"/>
                <a:gd name="connsiteX329" fmla="*/ 3485424 w 4511168"/>
                <a:gd name="connsiteY329" fmla="*/ 655547 h 1778454"/>
                <a:gd name="connsiteX330" fmla="*/ 3487582 w 4511168"/>
                <a:gd name="connsiteY330" fmla="*/ 655547 h 1778454"/>
                <a:gd name="connsiteX331" fmla="*/ 3489740 w 4511168"/>
                <a:gd name="connsiteY331" fmla="*/ 655547 h 1778454"/>
                <a:gd name="connsiteX332" fmla="*/ 3491772 w 4511168"/>
                <a:gd name="connsiteY332" fmla="*/ 655547 h 1778454"/>
                <a:gd name="connsiteX333" fmla="*/ 3493930 w 4511168"/>
                <a:gd name="connsiteY333" fmla="*/ 655547 h 1778454"/>
                <a:gd name="connsiteX334" fmla="*/ 3496089 w 4511168"/>
                <a:gd name="connsiteY334" fmla="*/ 655547 h 1778454"/>
                <a:gd name="connsiteX335" fmla="*/ 3496089 w 4511168"/>
                <a:gd name="connsiteY335" fmla="*/ 662001 h 1778454"/>
                <a:gd name="connsiteX336" fmla="*/ 3498120 w 4511168"/>
                <a:gd name="connsiteY336" fmla="*/ 662001 h 1778454"/>
                <a:gd name="connsiteX337" fmla="*/ 3500279 w 4511168"/>
                <a:gd name="connsiteY337" fmla="*/ 662001 h 1778454"/>
                <a:gd name="connsiteX338" fmla="*/ 3504468 w 4511168"/>
                <a:gd name="connsiteY338" fmla="*/ 662001 h 1778454"/>
                <a:gd name="connsiteX339" fmla="*/ 3506627 w 4511168"/>
                <a:gd name="connsiteY339" fmla="*/ 662001 h 1778454"/>
                <a:gd name="connsiteX340" fmla="*/ 3508785 w 4511168"/>
                <a:gd name="connsiteY340" fmla="*/ 662001 h 1778454"/>
                <a:gd name="connsiteX341" fmla="*/ 3510817 w 4511168"/>
                <a:gd name="connsiteY341" fmla="*/ 662001 h 1778454"/>
                <a:gd name="connsiteX342" fmla="*/ 3512975 w 4511168"/>
                <a:gd name="connsiteY342" fmla="*/ 662001 h 1778454"/>
                <a:gd name="connsiteX343" fmla="*/ 3512975 w 4511168"/>
                <a:gd name="connsiteY343" fmla="*/ 669214 h 1778454"/>
                <a:gd name="connsiteX344" fmla="*/ 3519323 w 4511168"/>
                <a:gd name="connsiteY344" fmla="*/ 669214 h 1778454"/>
                <a:gd name="connsiteX345" fmla="*/ 3521481 w 4511168"/>
                <a:gd name="connsiteY345" fmla="*/ 669214 h 1778454"/>
                <a:gd name="connsiteX346" fmla="*/ 3523513 w 4511168"/>
                <a:gd name="connsiteY346" fmla="*/ 669214 h 1778454"/>
                <a:gd name="connsiteX347" fmla="*/ 3525672 w 4511168"/>
                <a:gd name="connsiteY347" fmla="*/ 669214 h 1778454"/>
                <a:gd name="connsiteX348" fmla="*/ 3525672 w 4511168"/>
                <a:gd name="connsiteY348" fmla="*/ 677061 h 1778454"/>
                <a:gd name="connsiteX349" fmla="*/ 3527830 w 4511168"/>
                <a:gd name="connsiteY349" fmla="*/ 677061 h 1778454"/>
                <a:gd name="connsiteX350" fmla="*/ 3532020 w 4511168"/>
                <a:gd name="connsiteY350" fmla="*/ 677061 h 1778454"/>
                <a:gd name="connsiteX351" fmla="*/ 3534051 w 4511168"/>
                <a:gd name="connsiteY351" fmla="*/ 677061 h 1778454"/>
                <a:gd name="connsiteX352" fmla="*/ 3538368 w 4511168"/>
                <a:gd name="connsiteY352" fmla="*/ 677061 h 1778454"/>
                <a:gd name="connsiteX353" fmla="*/ 3538368 w 4511168"/>
                <a:gd name="connsiteY353" fmla="*/ 685413 h 1778454"/>
                <a:gd name="connsiteX354" fmla="*/ 3540399 w 4511168"/>
                <a:gd name="connsiteY354" fmla="*/ 685413 h 1778454"/>
                <a:gd name="connsiteX355" fmla="*/ 3542558 w 4511168"/>
                <a:gd name="connsiteY355" fmla="*/ 685413 h 1778454"/>
                <a:gd name="connsiteX356" fmla="*/ 3546748 w 4511168"/>
                <a:gd name="connsiteY356" fmla="*/ 685413 h 1778454"/>
                <a:gd name="connsiteX357" fmla="*/ 3551064 w 4511168"/>
                <a:gd name="connsiteY357" fmla="*/ 685413 h 1778454"/>
                <a:gd name="connsiteX358" fmla="*/ 3555254 w 4511168"/>
                <a:gd name="connsiteY358" fmla="*/ 685413 h 1778454"/>
                <a:gd name="connsiteX359" fmla="*/ 3557413 w 4511168"/>
                <a:gd name="connsiteY359" fmla="*/ 685413 h 1778454"/>
                <a:gd name="connsiteX360" fmla="*/ 3567950 w 4511168"/>
                <a:gd name="connsiteY360" fmla="*/ 685413 h 1778454"/>
                <a:gd name="connsiteX361" fmla="*/ 3570109 w 4511168"/>
                <a:gd name="connsiteY361" fmla="*/ 685413 h 1778454"/>
                <a:gd name="connsiteX362" fmla="*/ 3572140 w 4511168"/>
                <a:gd name="connsiteY362" fmla="*/ 685413 h 1778454"/>
                <a:gd name="connsiteX363" fmla="*/ 3582805 w 4511168"/>
                <a:gd name="connsiteY363" fmla="*/ 685413 h 1778454"/>
                <a:gd name="connsiteX364" fmla="*/ 3584837 w 4511168"/>
                <a:gd name="connsiteY364" fmla="*/ 685413 h 1778454"/>
                <a:gd name="connsiteX365" fmla="*/ 3591185 w 4511168"/>
                <a:gd name="connsiteY365" fmla="*/ 685413 h 1778454"/>
                <a:gd name="connsiteX366" fmla="*/ 3608071 w 4511168"/>
                <a:gd name="connsiteY366" fmla="*/ 685413 h 1778454"/>
                <a:gd name="connsiteX367" fmla="*/ 3608071 w 4511168"/>
                <a:gd name="connsiteY367" fmla="*/ 694778 h 1778454"/>
                <a:gd name="connsiteX368" fmla="*/ 3614419 w 4511168"/>
                <a:gd name="connsiteY368" fmla="*/ 694778 h 1778454"/>
                <a:gd name="connsiteX369" fmla="*/ 3616578 w 4511168"/>
                <a:gd name="connsiteY369" fmla="*/ 694778 h 1778454"/>
                <a:gd name="connsiteX370" fmla="*/ 3620768 w 4511168"/>
                <a:gd name="connsiteY370" fmla="*/ 694778 h 1778454"/>
                <a:gd name="connsiteX371" fmla="*/ 3637781 w 4511168"/>
                <a:gd name="connsiteY371" fmla="*/ 694778 h 1778454"/>
                <a:gd name="connsiteX372" fmla="*/ 3646160 w 4511168"/>
                <a:gd name="connsiteY372" fmla="*/ 694778 h 1778454"/>
                <a:gd name="connsiteX373" fmla="*/ 3648319 w 4511168"/>
                <a:gd name="connsiteY373" fmla="*/ 694778 h 1778454"/>
                <a:gd name="connsiteX374" fmla="*/ 3650477 w 4511168"/>
                <a:gd name="connsiteY374" fmla="*/ 694778 h 1778454"/>
                <a:gd name="connsiteX375" fmla="*/ 3654667 w 4511168"/>
                <a:gd name="connsiteY375" fmla="*/ 694778 h 1778454"/>
                <a:gd name="connsiteX376" fmla="*/ 3654667 w 4511168"/>
                <a:gd name="connsiteY376" fmla="*/ 705029 h 1778454"/>
                <a:gd name="connsiteX377" fmla="*/ 3692757 w 4511168"/>
                <a:gd name="connsiteY377" fmla="*/ 705029 h 1778454"/>
                <a:gd name="connsiteX378" fmla="*/ 3699105 w 4511168"/>
                <a:gd name="connsiteY378" fmla="*/ 705029 h 1778454"/>
                <a:gd name="connsiteX379" fmla="*/ 3730846 w 4511168"/>
                <a:gd name="connsiteY379" fmla="*/ 705029 h 1778454"/>
                <a:gd name="connsiteX380" fmla="*/ 3743542 w 4511168"/>
                <a:gd name="connsiteY380" fmla="*/ 705029 h 1778454"/>
                <a:gd name="connsiteX381" fmla="*/ 3743542 w 4511168"/>
                <a:gd name="connsiteY381" fmla="*/ 715533 h 1778454"/>
                <a:gd name="connsiteX382" fmla="*/ 3773125 w 4511168"/>
                <a:gd name="connsiteY382" fmla="*/ 715533 h 1778454"/>
                <a:gd name="connsiteX383" fmla="*/ 3785821 w 4511168"/>
                <a:gd name="connsiteY383" fmla="*/ 715533 h 1778454"/>
                <a:gd name="connsiteX384" fmla="*/ 3823910 w 4511168"/>
                <a:gd name="connsiteY384" fmla="*/ 715533 h 1778454"/>
                <a:gd name="connsiteX385" fmla="*/ 3828100 w 4511168"/>
                <a:gd name="connsiteY385" fmla="*/ 715533 h 1778454"/>
                <a:gd name="connsiteX386" fmla="*/ 3849176 w 4511168"/>
                <a:gd name="connsiteY386" fmla="*/ 715533 h 1778454"/>
                <a:gd name="connsiteX387" fmla="*/ 3849176 w 4511168"/>
                <a:gd name="connsiteY387" fmla="*/ 726670 h 1778454"/>
                <a:gd name="connsiteX388" fmla="*/ 3883076 w 4511168"/>
                <a:gd name="connsiteY388" fmla="*/ 726670 h 1778454"/>
                <a:gd name="connsiteX389" fmla="*/ 3893614 w 4511168"/>
                <a:gd name="connsiteY389" fmla="*/ 726670 h 1778454"/>
                <a:gd name="connsiteX390" fmla="*/ 3893614 w 4511168"/>
                <a:gd name="connsiteY390" fmla="*/ 737933 h 1778454"/>
                <a:gd name="connsiteX391" fmla="*/ 3902121 w 4511168"/>
                <a:gd name="connsiteY391" fmla="*/ 737933 h 1778454"/>
                <a:gd name="connsiteX392" fmla="*/ 3988837 w 4511168"/>
                <a:gd name="connsiteY392" fmla="*/ 737933 h 1778454"/>
                <a:gd name="connsiteX393" fmla="*/ 3997217 w 4511168"/>
                <a:gd name="connsiteY393" fmla="*/ 737933 h 1778454"/>
                <a:gd name="connsiteX394" fmla="*/ 4005723 w 4511168"/>
                <a:gd name="connsiteY394" fmla="*/ 737933 h 1778454"/>
                <a:gd name="connsiteX395" fmla="*/ 4012072 w 4511168"/>
                <a:gd name="connsiteY395" fmla="*/ 737933 h 1778454"/>
                <a:gd name="connsiteX396" fmla="*/ 4016261 w 4511168"/>
                <a:gd name="connsiteY396" fmla="*/ 737933 h 1778454"/>
                <a:gd name="connsiteX397" fmla="*/ 4050161 w 4511168"/>
                <a:gd name="connsiteY397" fmla="*/ 737933 h 1778454"/>
                <a:gd name="connsiteX398" fmla="*/ 4073395 w 4511168"/>
                <a:gd name="connsiteY398" fmla="*/ 737933 h 1778454"/>
                <a:gd name="connsiteX399" fmla="*/ 4081902 w 4511168"/>
                <a:gd name="connsiteY399" fmla="*/ 737933 h 1778454"/>
                <a:gd name="connsiteX400" fmla="*/ 4111485 w 4511168"/>
                <a:gd name="connsiteY400" fmla="*/ 737933 h 1778454"/>
                <a:gd name="connsiteX401" fmla="*/ 4111485 w 4511168"/>
                <a:gd name="connsiteY401" fmla="*/ 750841 h 1778454"/>
                <a:gd name="connsiteX402" fmla="*/ 4115675 w 4511168"/>
                <a:gd name="connsiteY402" fmla="*/ 750841 h 1778454"/>
                <a:gd name="connsiteX403" fmla="*/ 4128371 w 4511168"/>
                <a:gd name="connsiteY403" fmla="*/ 750841 h 1778454"/>
                <a:gd name="connsiteX404" fmla="*/ 4130529 w 4511168"/>
                <a:gd name="connsiteY404" fmla="*/ 750841 h 1778454"/>
                <a:gd name="connsiteX405" fmla="*/ 4132561 w 4511168"/>
                <a:gd name="connsiteY405" fmla="*/ 750841 h 1778454"/>
                <a:gd name="connsiteX406" fmla="*/ 4132561 w 4511168"/>
                <a:gd name="connsiteY406" fmla="*/ 764383 h 1778454"/>
                <a:gd name="connsiteX407" fmla="*/ 4136877 w 4511168"/>
                <a:gd name="connsiteY407" fmla="*/ 764383 h 1778454"/>
                <a:gd name="connsiteX408" fmla="*/ 4143226 w 4511168"/>
                <a:gd name="connsiteY408" fmla="*/ 764383 h 1778454"/>
                <a:gd name="connsiteX409" fmla="*/ 4149574 w 4511168"/>
                <a:gd name="connsiteY409" fmla="*/ 764383 h 1778454"/>
                <a:gd name="connsiteX410" fmla="*/ 4162270 w 4511168"/>
                <a:gd name="connsiteY410" fmla="*/ 764383 h 1778454"/>
                <a:gd name="connsiteX411" fmla="*/ 4172808 w 4511168"/>
                <a:gd name="connsiteY411" fmla="*/ 764383 h 1778454"/>
                <a:gd name="connsiteX412" fmla="*/ 4181315 w 4511168"/>
                <a:gd name="connsiteY412" fmla="*/ 764383 h 1778454"/>
                <a:gd name="connsiteX413" fmla="*/ 4181315 w 4511168"/>
                <a:gd name="connsiteY413" fmla="*/ 778810 h 1778454"/>
                <a:gd name="connsiteX414" fmla="*/ 4183346 w 4511168"/>
                <a:gd name="connsiteY414" fmla="*/ 778810 h 1778454"/>
                <a:gd name="connsiteX415" fmla="*/ 4185505 w 4511168"/>
                <a:gd name="connsiteY415" fmla="*/ 778810 h 1778454"/>
                <a:gd name="connsiteX416" fmla="*/ 4187663 w 4511168"/>
                <a:gd name="connsiteY416" fmla="*/ 778810 h 1778454"/>
                <a:gd name="connsiteX417" fmla="*/ 4189695 w 4511168"/>
                <a:gd name="connsiteY417" fmla="*/ 778810 h 1778454"/>
                <a:gd name="connsiteX418" fmla="*/ 4191853 w 4511168"/>
                <a:gd name="connsiteY418" fmla="*/ 778810 h 1778454"/>
                <a:gd name="connsiteX419" fmla="*/ 4208739 w 4511168"/>
                <a:gd name="connsiteY419" fmla="*/ 778810 h 1778454"/>
                <a:gd name="connsiteX420" fmla="*/ 4215088 w 4511168"/>
                <a:gd name="connsiteY420" fmla="*/ 778810 h 1778454"/>
                <a:gd name="connsiteX421" fmla="*/ 4219278 w 4511168"/>
                <a:gd name="connsiteY421" fmla="*/ 778810 h 1778454"/>
                <a:gd name="connsiteX422" fmla="*/ 4229943 w 4511168"/>
                <a:gd name="connsiteY422" fmla="*/ 778810 h 1778454"/>
                <a:gd name="connsiteX423" fmla="*/ 4236291 w 4511168"/>
                <a:gd name="connsiteY423" fmla="*/ 778810 h 1778454"/>
                <a:gd name="connsiteX424" fmla="*/ 4244670 w 4511168"/>
                <a:gd name="connsiteY424" fmla="*/ 778810 h 1778454"/>
                <a:gd name="connsiteX425" fmla="*/ 4246829 w 4511168"/>
                <a:gd name="connsiteY425" fmla="*/ 778810 h 1778454"/>
                <a:gd name="connsiteX426" fmla="*/ 4251019 w 4511168"/>
                <a:gd name="connsiteY426" fmla="*/ 778810 h 1778454"/>
                <a:gd name="connsiteX427" fmla="*/ 4253177 w 4511168"/>
                <a:gd name="connsiteY427" fmla="*/ 778810 h 1778454"/>
                <a:gd name="connsiteX428" fmla="*/ 4259525 w 4511168"/>
                <a:gd name="connsiteY428" fmla="*/ 778810 h 1778454"/>
                <a:gd name="connsiteX429" fmla="*/ 4261684 w 4511168"/>
                <a:gd name="connsiteY429" fmla="*/ 778810 h 1778454"/>
                <a:gd name="connsiteX430" fmla="*/ 4263715 w 4511168"/>
                <a:gd name="connsiteY430" fmla="*/ 778810 h 1778454"/>
                <a:gd name="connsiteX431" fmla="*/ 4265873 w 4511168"/>
                <a:gd name="connsiteY431" fmla="*/ 778810 h 1778454"/>
                <a:gd name="connsiteX432" fmla="*/ 4267905 w 4511168"/>
                <a:gd name="connsiteY432" fmla="*/ 778810 h 1778454"/>
                <a:gd name="connsiteX433" fmla="*/ 4270063 w 4511168"/>
                <a:gd name="connsiteY433" fmla="*/ 778810 h 1778454"/>
                <a:gd name="connsiteX434" fmla="*/ 4272221 w 4511168"/>
                <a:gd name="connsiteY434" fmla="*/ 778810 h 1778454"/>
                <a:gd name="connsiteX435" fmla="*/ 4274253 w 4511168"/>
                <a:gd name="connsiteY435" fmla="*/ 778810 h 1778454"/>
                <a:gd name="connsiteX436" fmla="*/ 4276412 w 4511168"/>
                <a:gd name="connsiteY436" fmla="*/ 778810 h 1778454"/>
                <a:gd name="connsiteX437" fmla="*/ 4278570 w 4511168"/>
                <a:gd name="connsiteY437" fmla="*/ 778810 h 1778454"/>
                <a:gd name="connsiteX438" fmla="*/ 4280601 w 4511168"/>
                <a:gd name="connsiteY438" fmla="*/ 778810 h 1778454"/>
                <a:gd name="connsiteX439" fmla="*/ 4286949 w 4511168"/>
                <a:gd name="connsiteY439" fmla="*/ 778810 h 1778454"/>
                <a:gd name="connsiteX440" fmla="*/ 4291266 w 4511168"/>
                <a:gd name="connsiteY440" fmla="*/ 778810 h 1778454"/>
                <a:gd name="connsiteX441" fmla="*/ 4293298 w 4511168"/>
                <a:gd name="connsiteY441" fmla="*/ 778810 h 1778454"/>
                <a:gd name="connsiteX442" fmla="*/ 4293298 w 4511168"/>
                <a:gd name="connsiteY442" fmla="*/ 817282 h 1778454"/>
                <a:gd name="connsiteX443" fmla="*/ 4295456 w 4511168"/>
                <a:gd name="connsiteY443" fmla="*/ 817282 h 1778454"/>
                <a:gd name="connsiteX444" fmla="*/ 4297614 w 4511168"/>
                <a:gd name="connsiteY444" fmla="*/ 817282 h 1778454"/>
                <a:gd name="connsiteX445" fmla="*/ 4301804 w 4511168"/>
                <a:gd name="connsiteY445" fmla="*/ 817282 h 1778454"/>
                <a:gd name="connsiteX446" fmla="*/ 4303963 w 4511168"/>
                <a:gd name="connsiteY446" fmla="*/ 817282 h 1778454"/>
                <a:gd name="connsiteX447" fmla="*/ 4308153 w 4511168"/>
                <a:gd name="connsiteY447" fmla="*/ 817282 h 1778454"/>
                <a:gd name="connsiteX448" fmla="*/ 4308153 w 4511168"/>
                <a:gd name="connsiteY448" fmla="*/ 877395 h 1778454"/>
                <a:gd name="connsiteX449" fmla="*/ 4314501 w 4511168"/>
                <a:gd name="connsiteY449" fmla="*/ 877395 h 1778454"/>
                <a:gd name="connsiteX450" fmla="*/ 4316659 w 4511168"/>
                <a:gd name="connsiteY450" fmla="*/ 877395 h 1778454"/>
                <a:gd name="connsiteX451" fmla="*/ 4320849 w 4511168"/>
                <a:gd name="connsiteY451" fmla="*/ 877395 h 1778454"/>
                <a:gd name="connsiteX452" fmla="*/ 4327197 w 4511168"/>
                <a:gd name="connsiteY452" fmla="*/ 877395 h 1778454"/>
                <a:gd name="connsiteX453" fmla="*/ 4339894 w 4511168"/>
                <a:gd name="connsiteY453" fmla="*/ 877395 h 1778454"/>
                <a:gd name="connsiteX454" fmla="*/ 4346242 w 4511168"/>
                <a:gd name="connsiteY454" fmla="*/ 877395 h 1778454"/>
                <a:gd name="connsiteX455" fmla="*/ 4354621 w 4511168"/>
                <a:gd name="connsiteY455" fmla="*/ 877395 h 1778454"/>
                <a:gd name="connsiteX456" fmla="*/ 4371635 w 4511168"/>
                <a:gd name="connsiteY456" fmla="*/ 877395 h 1778454"/>
                <a:gd name="connsiteX457" fmla="*/ 4390679 w 4511168"/>
                <a:gd name="connsiteY457" fmla="*/ 877395 h 1778454"/>
                <a:gd name="connsiteX458" fmla="*/ 4394869 w 4511168"/>
                <a:gd name="connsiteY458" fmla="*/ 877395 h 1778454"/>
                <a:gd name="connsiteX459" fmla="*/ 4397028 w 4511168"/>
                <a:gd name="connsiteY459" fmla="*/ 877395 h 1778454"/>
                <a:gd name="connsiteX460" fmla="*/ 4432958 w 4511168"/>
                <a:gd name="connsiteY460" fmla="*/ 877395 h 1778454"/>
                <a:gd name="connsiteX461" fmla="*/ 4511168 w 4511168"/>
                <a:gd name="connsiteY461" fmla="*/ 877395 h 1778454"/>
                <a:gd name="connsiteX462" fmla="*/ 4511168 w 4511168"/>
                <a:gd name="connsiteY462" fmla="*/ 1778455 h 1778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</a:cxnLst>
              <a:rect l="l" t="t" r="r" b="b"/>
              <a:pathLst>
                <a:path w="4511168" h="1778454">
                  <a:moveTo>
                    <a:pt x="0" y="0"/>
                  </a:moveTo>
                  <a:lnTo>
                    <a:pt x="2158" y="0"/>
                  </a:lnTo>
                  <a:lnTo>
                    <a:pt x="36058" y="0"/>
                  </a:lnTo>
                  <a:lnTo>
                    <a:pt x="36058" y="4176"/>
                  </a:lnTo>
                  <a:lnTo>
                    <a:pt x="80368" y="4176"/>
                  </a:lnTo>
                  <a:lnTo>
                    <a:pt x="80368" y="8226"/>
                  </a:lnTo>
                  <a:lnTo>
                    <a:pt x="112109" y="8226"/>
                  </a:lnTo>
                  <a:lnTo>
                    <a:pt x="112109" y="12402"/>
                  </a:lnTo>
                  <a:lnTo>
                    <a:pt x="124806" y="12402"/>
                  </a:lnTo>
                  <a:lnTo>
                    <a:pt x="124806" y="20628"/>
                  </a:lnTo>
                  <a:lnTo>
                    <a:pt x="129123" y="20628"/>
                  </a:lnTo>
                  <a:lnTo>
                    <a:pt x="129123" y="24678"/>
                  </a:lnTo>
                  <a:lnTo>
                    <a:pt x="141692" y="24678"/>
                  </a:lnTo>
                  <a:lnTo>
                    <a:pt x="141692" y="28854"/>
                  </a:lnTo>
                  <a:lnTo>
                    <a:pt x="143851" y="28854"/>
                  </a:lnTo>
                  <a:lnTo>
                    <a:pt x="143851" y="37080"/>
                  </a:lnTo>
                  <a:lnTo>
                    <a:pt x="152357" y="37080"/>
                  </a:lnTo>
                  <a:lnTo>
                    <a:pt x="156674" y="37080"/>
                  </a:lnTo>
                  <a:lnTo>
                    <a:pt x="156674" y="41130"/>
                  </a:lnTo>
                  <a:lnTo>
                    <a:pt x="158705" y="41130"/>
                  </a:lnTo>
                  <a:lnTo>
                    <a:pt x="160737" y="41130"/>
                  </a:lnTo>
                  <a:lnTo>
                    <a:pt x="169370" y="41130"/>
                  </a:lnTo>
                  <a:lnTo>
                    <a:pt x="171402" y="41130"/>
                  </a:lnTo>
                  <a:lnTo>
                    <a:pt x="171402" y="45306"/>
                  </a:lnTo>
                  <a:lnTo>
                    <a:pt x="173433" y="45306"/>
                  </a:lnTo>
                  <a:lnTo>
                    <a:pt x="173433" y="49482"/>
                  </a:lnTo>
                  <a:lnTo>
                    <a:pt x="177750" y="49482"/>
                  </a:lnTo>
                  <a:lnTo>
                    <a:pt x="177750" y="57708"/>
                  </a:lnTo>
                  <a:lnTo>
                    <a:pt x="181940" y="57708"/>
                  </a:lnTo>
                  <a:lnTo>
                    <a:pt x="181940" y="61885"/>
                  </a:lnTo>
                  <a:lnTo>
                    <a:pt x="184098" y="61885"/>
                  </a:lnTo>
                  <a:lnTo>
                    <a:pt x="198826" y="61885"/>
                  </a:lnTo>
                  <a:lnTo>
                    <a:pt x="224346" y="61885"/>
                  </a:lnTo>
                  <a:lnTo>
                    <a:pt x="224346" y="66061"/>
                  </a:lnTo>
                  <a:lnTo>
                    <a:pt x="226377" y="66061"/>
                  </a:lnTo>
                  <a:lnTo>
                    <a:pt x="226377" y="70237"/>
                  </a:lnTo>
                  <a:lnTo>
                    <a:pt x="230694" y="70237"/>
                  </a:lnTo>
                  <a:lnTo>
                    <a:pt x="230694" y="74413"/>
                  </a:lnTo>
                  <a:lnTo>
                    <a:pt x="239074" y="74413"/>
                  </a:lnTo>
                  <a:lnTo>
                    <a:pt x="239074" y="78590"/>
                  </a:lnTo>
                  <a:lnTo>
                    <a:pt x="247453" y="78590"/>
                  </a:lnTo>
                  <a:lnTo>
                    <a:pt x="247453" y="82766"/>
                  </a:lnTo>
                  <a:lnTo>
                    <a:pt x="277163" y="82766"/>
                  </a:lnTo>
                  <a:lnTo>
                    <a:pt x="277163" y="86942"/>
                  </a:lnTo>
                  <a:lnTo>
                    <a:pt x="281353" y="86942"/>
                  </a:lnTo>
                  <a:lnTo>
                    <a:pt x="281353" y="91118"/>
                  </a:lnTo>
                  <a:lnTo>
                    <a:pt x="313094" y="91118"/>
                  </a:lnTo>
                  <a:lnTo>
                    <a:pt x="313094" y="95295"/>
                  </a:lnTo>
                  <a:lnTo>
                    <a:pt x="327822" y="95295"/>
                  </a:lnTo>
                  <a:lnTo>
                    <a:pt x="327822" y="99471"/>
                  </a:lnTo>
                  <a:lnTo>
                    <a:pt x="329980" y="99471"/>
                  </a:lnTo>
                  <a:lnTo>
                    <a:pt x="329980" y="103647"/>
                  </a:lnTo>
                  <a:lnTo>
                    <a:pt x="332139" y="103647"/>
                  </a:lnTo>
                  <a:lnTo>
                    <a:pt x="334170" y="103647"/>
                  </a:lnTo>
                  <a:lnTo>
                    <a:pt x="334170" y="107823"/>
                  </a:lnTo>
                  <a:lnTo>
                    <a:pt x="338487" y="107823"/>
                  </a:lnTo>
                  <a:lnTo>
                    <a:pt x="338487" y="112000"/>
                  </a:lnTo>
                  <a:lnTo>
                    <a:pt x="342677" y="112000"/>
                  </a:lnTo>
                  <a:lnTo>
                    <a:pt x="342677" y="116176"/>
                  </a:lnTo>
                  <a:lnTo>
                    <a:pt x="349025" y="116176"/>
                  </a:lnTo>
                  <a:lnTo>
                    <a:pt x="372386" y="116176"/>
                  </a:lnTo>
                  <a:lnTo>
                    <a:pt x="372386" y="120352"/>
                  </a:lnTo>
                  <a:lnTo>
                    <a:pt x="382797" y="120352"/>
                  </a:lnTo>
                  <a:lnTo>
                    <a:pt x="382797" y="133008"/>
                  </a:lnTo>
                  <a:lnTo>
                    <a:pt x="385083" y="133008"/>
                  </a:lnTo>
                  <a:lnTo>
                    <a:pt x="395494" y="133008"/>
                  </a:lnTo>
                  <a:lnTo>
                    <a:pt x="395494" y="137184"/>
                  </a:lnTo>
                  <a:lnTo>
                    <a:pt x="399811" y="137184"/>
                  </a:lnTo>
                  <a:lnTo>
                    <a:pt x="399811" y="149839"/>
                  </a:lnTo>
                  <a:lnTo>
                    <a:pt x="401842" y="149839"/>
                  </a:lnTo>
                  <a:lnTo>
                    <a:pt x="401842" y="158192"/>
                  </a:lnTo>
                  <a:lnTo>
                    <a:pt x="404000" y="158192"/>
                  </a:lnTo>
                  <a:lnTo>
                    <a:pt x="404000" y="166671"/>
                  </a:lnTo>
                  <a:lnTo>
                    <a:pt x="406159" y="166671"/>
                  </a:lnTo>
                  <a:lnTo>
                    <a:pt x="406159" y="175150"/>
                  </a:lnTo>
                  <a:lnTo>
                    <a:pt x="408190" y="175150"/>
                  </a:lnTo>
                  <a:lnTo>
                    <a:pt x="408190" y="191982"/>
                  </a:lnTo>
                  <a:lnTo>
                    <a:pt x="410349" y="191982"/>
                  </a:lnTo>
                  <a:lnTo>
                    <a:pt x="410349" y="196284"/>
                  </a:lnTo>
                  <a:lnTo>
                    <a:pt x="414665" y="196284"/>
                  </a:lnTo>
                  <a:lnTo>
                    <a:pt x="414665" y="204637"/>
                  </a:lnTo>
                  <a:lnTo>
                    <a:pt x="416697" y="204637"/>
                  </a:lnTo>
                  <a:lnTo>
                    <a:pt x="416697" y="208940"/>
                  </a:lnTo>
                  <a:lnTo>
                    <a:pt x="421014" y="208940"/>
                  </a:lnTo>
                  <a:lnTo>
                    <a:pt x="421014" y="213116"/>
                  </a:lnTo>
                  <a:lnTo>
                    <a:pt x="423045" y="213116"/>
                  </a:lnTo>
                  <a:lnTo>
                    <a:pt x="423045" y="217292"/>
                  </a:lnTo>
                  <a:lnTo>
                    <a:pt x="425203" y="217292"/>
                  </a:lnTo>
                  <a:lnTo>
                    <a:pt x="425203" y="221595"/>
                  </a:lnTo>
                  <a:lnTo>
                    <a:pt x="427362" y="221595"/>
                  </a:lnTo>
                  <a:lnTo>
                    <a:pt x="427362" y="238553"/>
                  </a:lnTo>
                  <a:lnTo>
                    <a:pt x="431425" y="238553"/>
                  </a:lnTo>
                  <a:lnTo>
                    <a:pt x="431425" y="247032"/>
                  </a:lnTo>
                  <a:lnTo>
                    <a:pt x="433710" y="247032"/>
                  </a:lnTo>
                  <a:lnTo>
                    <a:pt x="433710" y="251209"/>
                  </a:lnTo>
                  <a:lnTo>
                    <a:pt x="437773" y="251209"/>
                  </a:lnTo>
                  <a:lnTo>
                    <a:pt x="437773" y="255385"/>
                  </a:lnTo>
                  <a:lnTo>
                    <a:pt x="442090" y="255385"/>
                  </a:lnTo>
                  <a:lnTo>
                    <a:pt x="442090" y="259688"/>
                  </a:lnTo>
                  <a:lnTo>
                    <a:pt x="446406" y="259688"/>
                  </a:lnTo>
                  <a:lnTo>
                    <a:pt x="446406" y="263864"/>
                  </a:lnTo>
                  <a:lnTo>
                    <a:pt x="454786" y="263864"/>
                  </a:lnTo>
                  <a:lnTo>
                    <a:pt x="454786" y="268167"/>
                  </a:lnTo>
                  <a:lnTo>
                    <a:pt x="478021" y="268167"/>
                  </a:lnTo>
                  <a:lnTo>
                    <a:pt x="478021" y="272343"/>
                  </a:lnTo>
                  <a:lnTo>
                    <a:pt x="528806" y="272343"/>
                  </a:lnTo>
                  <a:lnTo>
                    <a:pt x="528806" y="276646"/>
                  </a:lnTo>
                  <a:lnTo>
                    <a:pt x="530838" y="276646"/>
                  </a:lnTo>
                  <a:lnTo>
                    <a:pt x="530838" y="280822"/>
                  </a:lnTo>
                  <a:lnTo>
                    <a:pt x="573244" y="280822"/>
                  </a:lnTo>
                  <a:lnTo>
                    <a:pt x="573244" y="285125"/>
                  </a:lnTo>
                  <a:lnTo>
                    <a:pt x="577434" y="285125"/>
                  </a:lnTo>
                  <a:lnTo>
                    <a:pt x="577434" y="289428"/>
                  </a:lnTo>
                  <a:lnTo>
                    <a:pt x="579465" y="289428"/>
                  </a:lnTo>
                  <a:lnTo>
                    <a:pt x="579465" y="293604"/>
                  </a:lnTo>
                  <a:lnTo>
                    <a:pt x="585813" y="293604"/>
                  </a:lnTo>
                  <a:lnTo>
                    <a:pt x="585813" y="297907"/>
                  </a:lnTo>
                  <a:lnTo>
                    <a:pt x="588099" y="297907"/>
                  </a:lnTo>
                  <a:lnTo>
                    <a:pt x="588099" y="302083"/>
                  </a:lnTo>
                  <a:lnTo>
                    <a:pt x="602827" y="302083"/>
                  </a:lnTo>
                  <a:lnTo>
                    <a:pt x="602827" y="306259"/>
                  </a:lnTo>
                  <a:lnTo>
                    <a:pt x="609175" y="306259"/>
                  </a:lnTo>
                  <a:lnTo>
                    <a:pt x="609175" y="310562"/>
                  </a:lnTo>
                  <a:lnTo>
                    <a:pt x="611206" y="310562"/>
                  </a:lnTo>
                  <a:lnTo>
                    <a:pt x="611206" y="314738"/>
                  </a:lnTo>
                  <a:lnTo>
                    <a:pt x="619713" y="314738"/>
                  </a:lnTo>
                  <a:lnTo>
                    <a:pt x="619713" y="319041"/>
                  </a:lnTo>
                  <a:lnTo>
                    <a:pt x="621871" y="319041"/>
                  </a:lnTo>
                  <a:lnTo>
                    <a:pt x="621871" y="323344"/>
                  </a:lnTo>
                  <a:lnTo>
                    <a:pt x="643074" y="323344"/>
                  </a:lnTo>
                  <a:lnTo>
                    <a:pt x="643074" y="327520"/>
                  </a:lnTo>
                  <a:lnTo>
                    <a:pt x="721284" y="327520"/>
                  </a:lnTo>
                  <a:lnTo>
                    <a:pt x="721284" y="331823"/>
                  </a:lnTo>
                  <a:lnTo>
                    <a:pt x="731822" y="331823"/>
                  </a:lnTo>
                  <a:lnTo>
                    <a:pt x="731822" y="335999"/>
                  </a:lnTo>
                  <a:lnTo>
                    <a:pt x="733854" y="335999"/>
                  </a:lnTo>
                  <a:lnTo>
                    <a:pt x="733854" y="340302"/>
                  </a:lnTo>
                  <a:lnTo>
                    <a:pt x="738170" y="340302"/>
                  </a:lnTo>
                  <a:lnTo>
                    <a:pt x="757215" y="340302"/>
                  </a:lnTo>
                  <a:lnTo>
                    <a:pt x="757215" y="344478"/>
                  </a:lnTo>
                  <a:lnTo>
                    <a:pt x="761405" y="344478"/>
                  </a:lnTo>
                  <a:lnTo>
                    <a:pt x="761405" y="348781"/>
                  </a:lnTo>
                  <a:lnTo>
                    <a:pt x="763563" y="348781"/>
                  </a:lnTo>
                  <a:lnTo>
                    <a:pt x="763563" y="353084"/>
                  </a:lnTo>
                  <a:lnTo>
                    <a:pt x="765722" y="353084"/>
                  </a:lnTo>
                  <a:lnTo>
                    <a:pt x="765722" y="357260"/>
                  </a:lnTo>
                  <a:lnTo>
                    <a:pt x="767753" y="357260"/>
                  </a:lnTo>
                  <a:lnTo>
                    <a:pt x="767753" y="361563"/>
                  </a:lnTo>
                  <a:lnTo>
                    <a:pt x="772070" y="361563"/>
                  </a:lnTo>
                  <a:lnTo>
                    <a:pt x="772070" y="365866"/>
                  </a:lnTo>
                  <a:lnTo>
                    <a:pt x="774101" y="365866"/>
                  </a:lnTo>
                  <a:lnTo>
                    <a:pt x="774101" y="374345"/>
                  </a:lnTo>
                  <a:lnTo>
                    <a:pt x="778418" y="374345"/>
                  </a:lnTo>
                  <a:lnTo>
                    <a:pt x="778418" y="378648"/>
                  </a:lnTo>
                  <a:lnTo>
                    <a:pt x="780449" y="378648"/>
                  </a:lnTo>
                  <a:lnTo>
                    <a:pt x="780449" y="382824"/>
                  </a:lnTo>
                  <a:lnTo>
                    <a:pt x="782608" y="382824"/>
                  </a:lnTo>
                  <a:lnTo>
                    <a:pt x="782608" y="387127"/>
                  </a:lnTo>
                  <a:lnTo>
                    <a:pt x="793146" y="387127"/>
                  </a:lnTo>
                  <a:lnTo>
                    <a:pt x="793146" y="391303"/>
                  </a:lnTo>
                  <a:lnTo>
                    <a:pt x="795304" y="391303"/>
                  </a:lnTo>
                  <a:lnTo>
                    <a:pt x="795304" y="395606"/>
                  </a:lnTo>
                  <a:lnTo>
                    <a:pt x="799494" y="395606"/>
                  </a:lnTo>
                  <a:lnTo>
                    <a:pt x="799494" y="404085"/>
                  </a:lnTo>
                  <a:lnTo>
                    <a:pt x="803811" y="404085"/>
                  </a:lnTo>
                  <a:lnTo>
                    <a:pt x="803811" y="408261"/>
                  </a:lnTo>
                  <a:lnTo>
                    <a:pt x="812190" y="408261"/>
                  </a:lnTo>
                  <a:lnTo>
                    <a:pt x="812190" y="416867"/>
                  </a:lnTo>
                  <a:lnTo>
                    <a:pt x="824887" y="416867"/>
                  </a:lnTo>
                  <a:lnTo>
                    <a:pt x="824887" y="421043"/>
                  </a:lnTo>
                  <a:lnTo>
                    <a:pt x="829204" y="421043"/>
                  </a:lnTo>
                  <a:lnTo>
                    <a:pt x="829204" y="425346"/>
                  </a:lnTo>
                  <a:lnTo>
                    <a:pt x="848121" y="425346"/>
                  </a:lnTo>
                  <a:lnTo>
                    <a:pt x="850280" y="425346"/>
                  </a:lnTo>
                  <a:lnTo>
                    <a:pt x="850280" y="429649"/>
                  </a:lnTo>
                  <a:lnTo>
                    <a:pt x="862976" y="429649"/>
                  </a:lnTo>
                  <a:lnTo>
                    <a:pt x="862976" y="433825"/>
                  </a:lnTo>
                  <a:lnTo>
                    <a:pt x="879862" y="433825"/>
                  </a:lnTo>
                  <a:lnTo>
                    <a:pt x="879862" y="438128"/>
                  </a:lnTo>
                  <a:lnTo>
                    <a:pt x="894717" y="438128"/>
                  </a:lnTo>
                  <a:lnTo>
                    <a:pt x="894717" y="442557"/>
                  </a:lnTo>
                  <a:lnTo>
                    <a:pt x="924300" y="442557"/>
                  </a:lnTo>
                  <a:lnTo>
                    <a:pt x="968737" y="442557"/>
                  </a:lnTo>
                  <a:lnTo>
                    <a:pt x="981434" y="442557"/>
                  </a:lnTo>
                  <a:lnTo>
                    <a:pt x="1015206" y="442557"/>
                  </a:lnTo>
                  <a:lnTo>
                    <a:pt x="1015206" y="446860"/>
                  </a:lnTo>
                  <a:lnTo>
                    <a:pt x="1034251" y="446860"/>
                  </a:lnTo>
                  <a:lnTo>
                    <a:pt x="1034251" y="451163"/>
                  </a:lnTo>
                  <a:lnTo>
                    <a:pt x="1059644" y="451163"/>
                  </a:lnTo>
                  <a:lnTo>
                    <a:pt x="1059644" y="455466"/>
                  </a:lnTo>
                  <a:lnTo>
                    <a:pt x="1089227" y="455466"/>
                  </a:lnTo>
                  <a:lnTo>
                    <a:pt x="1089227" y="459769"/>
                  </a:lnTo>
                  <a:lnTo>
                    <a:pt x="1093543" y="459769"/>
                  </a:lnTo>
                  <a:lnTo>
                    <a:pt x="1093543" y="468374"/>
                  </a:lnTo>
                  <a:lnTo>
                    <a:pt x="1154867" y="468374"/>
                  </a:lnTo>
                  <a:lnTo>
                    <a:pt x="1154867" y="472677"/>
                  </a:lnTo>
                  <a:lnTo>
                    <a:pt x="1165405" y="472677"/>
                  </a:lnTo>
                  <a:lnTo>
                    <a:pt x="1165405" y="476980"/>
                  </a:lnTo>
                  <a:lnTo>
                    <a:pt x="1167564" y="476980"/>
                  </a:lnTo>
                  <a:lnTo>
                    <a:pt x="1167564" y="485712"/>
                  </a:lnTo>
                  <a:lnTo>
                    <a:pt x="1169595" y="485712"/>
                  </a:lnTo>
                  <a:lnTo>
                    <a:pt x="1169595" y="490015"/>
                  </a:lnTo>
                  <a:lnTo>
                    <a:pt x="1171753" y="490015"/>
                  </a:lnTo>
                  <a:lnTo>
                    <a:pt x="1171753" y="494318"/>
                  </a:lnTo>
                  <a:lnTo>
                    <a:pt x="1173912" y="494318"/>
                  </a:lnTo>
                  <a:lnTo>
                    <a:pt x="1173912" y="498620"/>
                  </a:lnTo>
                  <a:lnTo>
                    <a:pt x="1178102" y="498620"/>
                  </a:lnTo>
                  <a:lnTo>
                    <a:pt x="1178102" y="502923"/>
                  </a:lnTo>
                  <a:lnTo>
                    <a:pt x="1188640" y="502923"/>
                  </a:lnTo>
                  <a:lnTo>
                    <a:pt x="1188640" y="507353"/>
                  </a:lnTo>
                  <a:lnTo>
                    <a:pt x="1203495" y="507353"/>
                  </a:lnTo>
                  <a:lnTo>
                    <a:pt x="1203495" y="511655"/>
                  </a:lnTo>
                  <a:lnTo>
                    <a:pt x="1214033" y="511655"/>
                  </a:lnTo>
                  <a:lnTo>
                    <a:pt x="1214033" y="520261"/>
                  </a:lnTo>
                  <a:lnTo>
                    <a:pt x="1216191" y="520261"/>
                  </a:lnTo>
                  <a:lnTo>
                    <a:pt x="1239425" y="520261"/>
                  </a:lnTo>
                  <a:lnTo>
                    <a:pt x="1239425" y="524690"/>
                  </a:lnTo>
                  <a:lnTo>
                    <a:pt x="1243615" y="524690"/>
                  </a:lnTo>
                  <a:lnTo>
                    <a:pt x="1317636" y="524690"/>
                  </a:lnTo>
                  <a:lnTo>
                    <a:pt x="1317636" y="528993"/>
                  </a:lnTo>
                  <a:lnTo>
                    <a:pt x="1548202" y="528993"/>
                  </a:lnTo>
                  <a:lnTo>
                    <a:pt x="1548202" y="533296"/>
                  </a:lnTo>
                  <a:lnTo>
                    <a:pt x="1558741" y="533296"/>
                  </a:lnTo>
                  <a:lnTo>
                    <a:pt x="1558741" y="537599"/>
                  </a:lnTo>
                  <a:lnTo>
                    <a:pt x="1567247" y="537599"/>
                  </a:lnTo>
                  <a:lnTo>
                    <a:pt x="1567247" y="542028"/>
                  </a:lnTo>
                  <a:lnTo>
                    <a:pt x="1577785" y="542028"/>
                  </a:lnTo>
                  <a:lnTo>
                    <a:pt x="1630729" y="542028"/>
                  </a:lnTo>
                  <a:lnTo>
                    <a:pt x="1630729" y="546458"/>
                  </a:lnTo>
                  <a:lnTo>
                    <a:pt x="1679357" y="546458"/>
                  </a:lnTo>
                  <a:lnTo>
                    <a:pt x="1780801" y="546458"/>
                  </a:lnTo>
                  <a:lnTo>
                    <a:pt x="1780801" y="550760"/>
                  </a:lnTo>
                  <a:lnTo>
                    <a:pt x="1823080" y="550760"/>
                  </a:lnTo>
                  <a:lnTo>
                    <a:pt x="1823080" y="555190"/>
                  </a:lnTo>
                  <a:lnTo>
                    <a:pt x="1835777" y="555190"/>
                  </a:lnTo>
                  <a:lnTo>
                    <a:pt x="1835777" y="559493"/>
                  </a:lnTo>
                  <a:lnTo>
                    <a:pt x="1852790" y="559493"/>
                  </a:lnTo>
                  <a:lnTo>
                    <a:pt x="1852790" y="563922"/>
                  </a:lnTo>
                  <a:lnTo>
                    <a:pt x="1863328" y="563922"/>
                  </a:lnTo>
                  <a:lnTo>
                    <a:pt x="1863328" y="568351"/>
                  </a:lnTo>
                  <a:lnTo>
                    <a:pt x="1931000" y="568351"/>
                  </a:lnTo>
                  <a:lnTo>
                    <a:pt x="1937348" y="568351"/>
                  </a:lnTo>
                  <a:lnTo>
                    <a:pt x="1937348" y="572781"/>
                  </a:lnTo>
                  <a:lnTo>
                    <a:pt x="1939507" y="572781"/>
                  </a:lnTo>
                  <a:lnTo>
                    <a:pt x="1941538" y="572781"/>
                  </a:lnTo>
                  <a:lnTo>
                    <a:pt x="1958424" y="572781"/>
                  </a:lnTo>
                  <a:lnTo>
                    <a:pt x="1960583" y="572781"/>
                  </a:lnTo>
                  <a:lnTo>
                    <a:pt x="1966931" y="572781"/>
                  </a:lnTo>
                  <a:lnTo>
                    <a:pt x="1966931" y="577337"/>
                  </a:lnTo>
                  <a:lnTo>
                    <a:pt x="1973279" y="577337"/>
                  </a:lnTo>
                  <a:lnTo>
                    <a:pt x="1973279" y="581766"/>
                  </a:lnTo>
                  <a:lnTo>
                    <a:pt x="1975437" y="581766"/>
                  </a:lnTo>
                  <a:lnTo>
                    <a:pt x="1981786" y="581766"/>
                  </a:lnTo>
                  <a:lnTo>
                    <a:pt x="1981786" y="586195"/>
                  </a:lnTo>
                  <a:lnTo>
                    <a:pt x="1992324" y="586195"/>
                  </a:lnTo>
                  <a:lnTo>
                    <a:pt x="2007179" y="586195"/>
                  </a:lnTo>
                  <a:lnTo>
                    <a:pt x="2007179" y="590751"/>
                  </a:lnTo>
                  <a:lnTo>
                    <a:pt x="2136174" y="590751"/>
                  </a:lnTo>
                  <a:lnTo>
                    <a:pt x="2136174" y="595307"/>
                  </a:lnTo>
                  <a:lnTo>
                    <a:pt x="2150902" y="595307"/>
                  </a:lnTo>
                  <a:lnTo>
                    <a:pt x="2150902" y="604293"/>
                  </a:lnTo>
                  <a:lnTo>
                    <a:pt x="2307449" y="604293"/>
                  </a:lnTo>
                  <a:lnTo>
                    <a:pt x="2313797" y="604293"/>
                  </a:lnTo>
                  <a:lnTo>
                    <a:pt x="2434286" y="604293"/>
                  </a:lnTo>
                  <a:lnTo>
                    <a:pt x="2434286" y="608848"/>
                  </a:lnTo>
                  <a:lnTo>
                    <a:pt x="2571789" y="608848"/>
                  </a:lnTo>
                  <a:lnTo>
                    <a:pt x="2571789" y="613404"/>
                  </a:lnTo>
                  <a:lnTo>
                    <a:pt x="2586643" y="613404"/>
                  </a:lnTo>
                  <a:lnTo>
                    <a:pt x="2586643" y="617960"/>
                  </a:lnTo>
                  <a:lnTo>
                    <a:pt x="2607719" y="617960"/>
                  </a:lnTo>
                  <a:lnTo>
                    <a:pt x="2639588" y="617960"/>
                  </a:lnTo>
                  <a:lnTo>
                    <a:pt x="2639588" y="622516"/>
                  </a:lnTo>
                  <a:lnTo>
                    <a:pt x="2652157" y="622516"/>
                  </a:lnTo>
                  <a:lnTo>
                    <a:pt x="2652157" y="627072"/>
                  </a:lnTo>
                  <a:lnTo>
                    <a:pt x="2685930" y="627072"/>
                  </a:lnTo>
                  <a:lnTo>
                    <a:pt x="2704974" y="627072"/>
                  </a:lnTo>
                  <a:lnTo>
                    <a:pt x="2704974" y="631628"/>
                  </a:lnTo>
                  <a:lnTo>
                    <a:pt x="2728336" y="631628"/>
                  </a:lnTo>
                  <a:lnTo>
                    <a:pt x="2741032" y="631628"/>
                  </a:lnTo>
                  <a:lnTo>
                    <a:pt x="2743063" y="631628"/>
                  </a:lnTo>
                  <a:lnTo>
                    <a:pt x="2753602" y="631628"/>
                  </a:lnTo>
                  <a:lnTo>
                    <a:pt x="2753602" y="636310"/>
                  </a:lnTo>
                  <a:lnTo>
                    <a:pt x="2759950" y="636310"/>
                  </a:lnTo>
                  <a:lnTo>
                    <a:pt x="2785343" y="636310"/>
                  </a:lnTo>
                  <a:lnTo>
                    <a:pt x="2791691" y="636310"/>
                  </a:lnTo>
                  <a:lnTo>
                    <a:pt x="2836255" y="636310"/>
                  </a:lnTo>
                  <a:lnTo>
                    <a:pt x="2848952" y="636310"/>
                  </a:lnTo>
                  <a:lnTo>
                    <a:pt x="2946079" y="636310"/>
                  </a:lnTo>
                  <a:lnTo>
                    <a:pt x="2946079" y="640993"/>
                  </a:lnTo>
                  <a:lnTo>
                    <a:pt x="3204071" y="640993"/>
                  </a:lnTo>
                  <a:lnTo>
                    <a:pt x="3204071" y="645802"/>
                  </a:lnTo>
                  <a:lnTo>
                    <a:pt x="3210419" y="645802"/>
                  </a:lnTo>
                  <a:lnTo>
                    <a:pt x="3212704" y="645802"/>
                  </a:lnTo>
                  <a:lnTo>
                    <a:pt x="3233780" y="645802"/>
                  </a:lnTo>
                  <a:lnTo>
                    <a:pt x="3233780" y="650611"/>
                  </a:lnTo>
                  <a:lnTo>
                    <a:pt x="3259173" y="650611"/>
                  </a:lnTo>
                  <a:lnTo>
                    <a:pt x="3290914" y="650611"/>
                  </a:lnTo>
                  <a:lnTo>
                    <a:pt x="3375473" y="650611"/>
                  </a:lnTo>
                  <a:lnTo>
                    <a:pt x="3377631" y="650611"/>
                  </a:lnTo>
                  <a:lnTo>
                    <a:pt x="3390328" y="650611"/>
                  </a:lnTo>
                  <a:lnTo>
                    <a:pt x="3403024" y="650611"/>
                  </a:lnTo>
                  <a:lnTo>
                    <a:pt x="3403024" y="655547"/>
                  </a:lnTo>
                  <a:lnTo>
                    <a:pt x="3405055" y="655547"/>
                  </a:lnTo>
                  <a:lnTo>
                    <a:pt x="3407214" y="655547"/>
                  </a:lnTo>
                  <a:lnTo>
                    <a:pt x="3413562" y="655547"/>
                  </a:lnTo>
                  <a:lnTo>
                    <a:pt x="3415720" y="655547"/>
                  </a:lnTo>
                  <a:lnTo>
                    <a:pt x="3426258" y="655547"/>
                  </a:lnTo>
                  <a:lnTo>
                    <a:pt x="3428417" y="655547"/>
                  </a:lnTo>
                  <a:lnTo>
                    <a:pt x="3430448" y="655547"/>
                  </a:lnTo>
                  <a:lnTo>
                    <a:pt x="3432606" y="655547"/>
                  </a:lnTo>
                  <a:lnTo>
                    <a:pt x="3438955" y="655547"/>
                  </a:lnTo>
                  <a:lnTo>
                    <a:pt x="3441113" y="655547"/>
                  </a:lnTo>
                  <a:lnTo>
                    <a:pt x="3443145" y="655547"/>
                  </a:lnTo>
                  <a:lnTo>
                    <a:pt x="3447461" y="655547"/>
                  </a:lnTo>
                  <a:lnTo>
                    <a:pt x="3449493" y="655547"/>
                  </a:lnTo>
                  <a:lnTo>
                    <a:pt x="3451651" y="655547"/>
                  </a:lnTo>
                  <a:lnTo>
                    <a:pt x="3453810" y="655547"/>
                  </a:lnTo>
                  <a:lnTo>
                    <a:pt x="3455841" y="655547"/>
                  </a:lnTo>
                  <a:lnTo>
                    <a:pt x="3457999" y="655547"/>
                  </a:lnTo>
                  <a:lnTo>
                    <a:pt x="3460031" y="655547"/>
                  </a:lnTo>
                  <a:lnTo>
                    <a:pt x="3462189" y="655547"/>
                  </a:lnTo>
                  <a:lnTo>
                    <a:pt x="3464348" y="655547"/>
                  </a:lnTo>
                  <a:lnTo>
                    <a:pt x="3466379" y="655547"/>
                  </a:lnTo>
                  <a:lnTo>
                    <a:pt x="3468538" y="655547"/>
                  </a:lnTo>
                  <a:lnTo>
                    <a:pt x="3470696" y="655547"/>
                  </a:lnTo>
                  <a:lnTo>
                    <a:pt x="3472727" y="655547"/>
                  </a:lnTo>
                  <a:lnTo>
                    <a:pt x="3474886" y="655547"/>
                  </a:lnTo>
                  <a:lnTo>
                    <a:pt x="3481234" y="655547"/>
                  </a:lnTo>
                  <a:lnTo>
                    <a:pt x="3483392" y="655547"/>
                  </a:lnTo>
                  <a:lnTo>
                    <a:pt x="3485424" y="655547"/>
                  </a:lnTo>
                  <a:lnTo>
                    <a:pt x="3487582" y="655547"/>
                  </a:lnTo>
                  <a:lnTo>
                    <a:pt x="3489740" y="655547"/>
                  </a:lnTo>
                  <a:lnTo>
                    <a:pt x="3491772" y="655547"/>
                  </a:lnTo>
                  <a:lnTo>
                    <a:pt x="3493930" y="655547"/>
                  </a:lnTo>
                  <a:lnTo>
                    <a:pt x="3496089" y="655547"/>
                  </a:lnTo>
                  <a:lnTo>
                    <a:pt x="3496089" y="662001"/>
                  </a:lnTo>
                  <a:lnTo>
                    <a:pt x="3498120" y="662001"/>
                  </a:lnTo>
                  <a:lnTo>
                    <a:pt x="3500279" y="662001"/>
                  </a:lnTo>
                  <a:lnTo>
                    <a:pt x="3504468" y="662001"/>
                  </a:lnTo>
                  <a:lnTo>
                    <a:pt x="3506627" y="662001"/>
                  </a:lnTo>
                  <a:lnTo>
                    <a:pt x="3508785" y="662001"/>
                  </a:lnTo>
                  <a:lnTo>
                    <a:pt x="3510817" y="662001"/>
                  </a:lnTo>
                  <a:lnTo>
                    <a:pt x="3512975" y="662001"/>
                  </a:lnTo>
                  <a:lnTo>
                    <a:pt x="3512975" y="669214"/>
                  </a:lnTo>
                  <a:lnTo>
                    <a:pt x="3519323" y="669214"/>
                  </a:lnTo>
                  <a:lnTo>
                    <a:pt x="3521481" y="669214"/>
                  </a:lnTo>
                  <a:lnTo>
                    <a:pt x="3523513" y="669214"/>
                  </a:lnTo>
                  <a:lnTo>
                    <a:pt x="3525672" y="669214"/>
                  </a:lnTo>
                  <a:lnTo>
                    <a:pt x="3525672" y="677061"/>
                  </a:lnTo>
                  <a:lnTo>
                    <a:pt x="3527830" y="677061"/>
                  </a:lnTo>
                  <a:lnTo>
                    <a:pt x="3532020" y="677061"/>
                  </a:lnTo>
                  <a:lnTo>
                    <a:pt x="3534051" y="677061"/>
                  </a:lnTo>
                  <a:lnTo>
                    <a:pt x="3538368" y="677061"/>
                  </a:lnTo>
                  <a:lnTo>
                    <a:pt x="3538368" y="685413"/>
                  </a:lnTo>
                  <a:lnTo>
                    <a:pt x="3540399" y="685413"/>
                  </a:lnTo>
                  <a:lnTo>
                    <a:pt x="3542558" y="685413"/>
                  </a:lnTo>
                  <a:lnTo>
                    <a:pt x="3546748" y="685413"/>
                  </a:lnTo>
                  <a:lnTo>
                    <a:pt x="3551064" y="685413"/>
                  </a:lnTo>
                  <a:lnTo>
                    <a:pt x="3555254" y="685413"/>
                  </a:lnTo>
                  <a:lnTo>
                    <a:pt x="3557413" y="685413"/>
                  </a:lnTo>
                  <a:lnTo>
                    <a:pt x="3567950" y="685413"/>
                  </a:lnTo>
                  <a:lnTo>
                    <a:pt x="3570109" y="685413"/>
                  </a:lnTo>
                  <a:lnTo>
                    <a:pt x="3572140" y="685413"/>
                  </a:lnTo>
                  <a:lnTo>
                    <a:pt x="3582805" y="685413"/>
                  </a:lnTo>
                  <a:lnTo>
                    <a:pt x="3584837" y="685413"/>
                  </a:lnTo>
                  <a:lnTo>
                    <a:pt x="3591185" y="685413"/>
                  </a:lnTo>
                  <a:lnTo>
                    <a:pt x="3608071" y="685413"/>
                  </a:lnTo>
                  <a:lnTo>
                    <a:pt x="3608071" y="694778"/>
                  </a:lnTo>
                  <a:lnTo>
                    <a:pt x="3614419" y="694778"/>
                  </a:lnTo>
                  <a:lnTo>
                    <a:pt x="3616578" y="694778"/>
                  </a:lnTo>
                  <a:lnTo>
                    <a:pt x="3620768" y="694778"/>
                  </a:lnTo>
                  <a:lnTo>
                    <a:pt x="3637781" y="694778"/>
                  </a:lnTo>
                  <a:lnTo>
                    <a:pt x="3646160" y="694778"/>
                  </a:lnTo>
                  <a:lnTo>
                    <a:pt x="3648319" y="694778"/>
                  </a:lnTo>
                  <a:lnTo>
                    <a:pt x="3650477" y="694778"/>
                  </a:lnTo>
                  <a:lnTo>
                    <a:pt x="3654667" y="694778"/>
                  </a:lnTo>
                  <a:lnTo>
                    <a:pt x="3654667" y="705029"/>
                  </a:lnTo>
                  <a:lnTo>
                    <a:pt x="3692757" y="705029"/>
                  </a:lnTo>
                  <a:lnTo>
                    <a:pt x="3699105" y="705029"/>
                  </a:lnTo>
                  <a:lnTo>
                    <a:pt x="3730846" y="705029"/>
                  </a:lnTo>
                  <a:lnTo>
                    <a:pt x="3743542" y="705029"/>
                  </a:lnTo>
                  <a:lnTo>
                    <a:pt x="3743542" y="715533"/>
                  </a:lnTo>
                  <a:lnTo>
                    <a:pt x="3773125" y="715533"/>
                  </a:lnTo>
                  <a:lnTo>
                    <a:pt x="3785821" y="715533"/>
                  </a:lnTo>
                  <a:lnTo>
                    <a:pt x="3823910" y="715533"/>
                  </a:lnTo>
                  <a:lnTo>
                    <a:pt x="3828100" y="715533"/>
                  </a:lnTo>
                  <a:lnTo>
                    <a:pt x="3849176" y="715533"/>
                  </a:lnTo>
                  <a:lnTo>
                    <a:pt x="3849176" y="726670"/>
                  </a:lnTo>
                  <a:lnTo>
                    <a:pt x="3883076" y="726670"/>
                  </a:lnTo>
                  <a:lnTo>
                    <a:pt x="3893614" y="726670"/>
                  </a:lnTo>
                  <a:lnTo>
                    <a:pt x="3893614" y="737933"/>
                  </a:lnTo>
                  <a:lnTo>
                    <a:pt x="3902121" y="737933"/>
                  </a:lnTo>
                  <a:lnTo>
                    <a:pt x="3988837" y="737933"/>
                  </a:lnTo>
                  <a:lnTo>
                    <a:pt x="3997217" y="737933"/>
                  </a:lnTo>
                  <a:lnTo>
                    <a:pt x="4005723" y="737933"/>
                  </a:lnTo>
                  <a:lnTo>
                    <a:pt x="4012072" y="737933"/>
                  </a:lnTo>
                  <a:lnTo>
                    <a:pt x="4016261" y="737933"/>
                  </a:lnTo>
                  <a:lnTo>
                    <a:pt x="4050161" y="737933"/>
                  </a:lnTo>
                  <a:lnTo>
                    <a:pt x="4073395" y="737933"/>
                  </a:lnTo>
                  <a:lnTo>
                    <a:pt x="4081902" y="737933"/>
                  </a:lnTo>
                  <a:lnTo>
                    <a:pt x="4111485" y="737933"/>
                  </a:lnTo>
                  <a:lnTo>
                    <a:pt x="4111485" y="750841"/>
                  </a:lnTo>
                  <a:lnTo>
                    <a:pt x="4115675" y="750841"/>
                  </a:lnTo>
                  <a:lnTo>
                    <a:pt x="4128371" y="750841"/>
                  </a:lnTo>
                  <a:lnTo>
                    <a:pt x="4130529" y="750841"/>
                  </a:lnTo>
                  <a:lnTo>
                    <a:pt x="4132561" y="750841"/>
                  </a:lnTo>
                  <a:lnTo>
                    <a:pt x="4132561" y="764383"/>
                  </a:lnTo>
                  <a:lnTo>
                    <a:pt x="4136877" y="764383"/>
                  </a:lnTo>
                  <a:lnTo>
                    <a:pt x="4143226" y="764383"/>
                  </a:lnTo>
                  <a:lnTo>
                    <a:pt x="4149574" y="764383"/>
                  </a:lnTo>
                  <a:lnTo>
                    <a:pt x="4162270" y="764383"/>
                  </a:lnTo>
                  <a:lnTo>
                    <a:pt x="4172808" y="764383"/>
                  </a:lnTo>
                  <a:lnTo>
                    <a:pt x="4181315" y="764383"/>
                  </a:lnTo>
                  <a:lnTo>
                    <a:pt x="4181315" y="778810"/>
                  </a:lnTo>
                  <a:lnTo>
                    <a:pt x="4183346" y="778810"/>
                  </a:lnTo>
                  <a:lnTo>
                    <a:pt x="4185505" y="778810"/>
                  </a:lnTo>
                  <a:lnTo>
                    <a:pt x="4187663" y="778810"/>
                  </a:lnTo>
                  <a:lnTo>
                    <a:pt x="4189695" y="778810"/>
                  </a:lnTo>
                  <a:lnTo>
                    <a:pt x="4191853" y="778810"/>
                  </a:lnTo>
                  <a:lnTo>
                    <a:pt x="4208739" y="778810"/>
                  </a:lnTo>
                  <a:lnTo>
                    <a:pt x="4215088" y="778810"/>
                  </a:lnTo>
                  <a:lnTo>
                    <a:pt x="4219278" y="778810"/>
                  </a:lnTo>
                  <a:lnTo>
                    <a:pt x="4229943" y="778810"/>
                  </a:lnTo>
                  <a:lnTo>
                    <a:pt x="4236291" y="778810"/>
                  </a:lnTo>
                  <a:lnTo>
                    <a:pt x="4244670" y="778810"/>
                  </a:lnTo>
                  <a:lnTo>
                    <a:pt x="4246829" y="778810"/>
                  </a:lnTo>
                  <a:lnTo>
                    <a:pt x="4251019" y="778810"/>
                  </a:lnTo>
                  <a:lnTo>
                    <a:pt x="4253177" y="778810"/>
                  </a:lnTo>
                  <a:lnTo>
                    <a:pt x="4259525" y="778810"/>
                  </a:lnTo>
                  <a:lnTo>
                    <a:pt x="4261684" y="778810"/>
                  </a:lnTo>
                  <a:lnTo>
                    <a:pt x="4263715" y="778810"/>
                  </a:lnTo>
                  <a:lnTo>
                    <a:pt x="4265873" y="778810"/>
                  </a:lnTo>
                  <a:lnTo>
                    <a:pt x="4267905" y="778810"/>
                  </a:lnTo>
                  <a:lnTo>
                    <a:pt x="4270063" y="778810"/>
                  </a:lnTo>
                  <a:lnTo>
                    <a:pt x="4272221" y="778810"/>
                  </a:lnTo>
                  <a:lnTo>
                    <a:pt x="4274253" y="778810"/>
                  </a:lnTo>
                  <a:lnTo>
                    <a:pt x="4276412" y="778810"/>
                  </a:lnTo>
                  <a:lnTo>
                    <a:pt x="4278570" y="778810"/>
                  </a:lnTo>
                  <a:lnTo>
                    <a:pt x="4280601" y="778810"/>
                  </a:lnTo>
                  <a:lnTo>
                    <a:pt x="4286949" y="778810"/>
                  </a:lnTo>
                  <a:lnTo>
                    <a:pt x="4291266" y="778810"/>
                  </a:lnTo>
                  <a:lnTo>
                    <a:pt x="4293298" y="778810"/>
                  </a:lnTo>
                  <a:lnTo>
                    <a:pt x="4293298" y="817282"/>
                  </a:lnTo>
                  <a:lnTo>
                    <a:pt x="4295456" y="817282"/>
                  </a:lnTo>
                  <a:lnTo>
                    <a:pt x="4297614" y="817282"/>
                  </a:lnTo>
                  <a:lnTo>
                    <a:pt x="4301804" y="817282"/>
                  </a:lnTo>
                  <a:lnTo>
                    <a:pt x="4303963" y="817282"/>
                  </a:lnTo>
                  <a:lnTo>
                    <a:pt x="4308153" y="817282"/>
                  </a:lnTo>
                  <a:lnTo>
                    <a:pt x="4308153" y="877395"/>
                  </a:lnTo>
                  <a:lnTo>
                    <a:pt x="4314501" y="877395"/>
                  </a:lnTo>
                  <a:lnTo>
                    <a:pt x="4316659" y="877395"/>
                  </a:lnTo>
                  <a:lnTo>
                    <a:pt x="4320849" y="877395"/>
                  </a:lnTo>
                  <a:lnTo>
                    <a:pt x="4327197" y="877395"/>
                  </a:lnTo>
                  <a:lnTo>
                    <a:pt x="4339894" y="877395"/>
                  </a:lnTo>
                  <a:lnTo>
                    <a:pt x="4346242" y="877395"/>
                  </a:lnTo>
                  <a:lnTo>
                    <a:pt x="4354621" y="877395"/>
                  </a:lnTo>
                  <a:lnTo>
                    <a:pt x="4371635" y="877395"/>
                  </a:lnTo>
                  <a:lnTo>
                    <a:pt x="4390679" y="877395"/>
                  </a:lnTo>
                  <a:lnTo>
                    <a:pt x="4394869" y="877395"/>
                  </a:lnTo>
                  <a:lnTo>
                    <a:pt x="4397028" y="877395"/>
                  </a:lnTo>
                  <a:lnTo>
                    <a:pt x="4432958" y="877395"/>
                  </a:lnTo>
                  <a:lnTo>
                    <a:pt x="4511168" y="877395"/>
                  </a:lnTo>
                  <a:lnTo>
                    <a:pt x="4511168" y="1778455"/>
                  </a:lnTo>
                </a:path>
              </a:pathLst>
            </a:custGeom>
            <a:noFill/>
            <a:ln w="12693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66"/>
            </a:p>
          </p:txBody>
        </p:sp>
        <p:sp>
          <p:nvSpPr>
            <p:cNvPr id="10" name="Freeform 4661">
              <a:extLst>
                <a:ext uri="{FF2B5EF4-FFF2-40B4-BE49-F238E27FC236}">
                  <a16:creationId xmlns:a16="http://schemas.microsoft.com/office/drawing/2014/main" id="{2B6B7B95-3CB2-0928-5204-CB3353FAC5FA}"/>
                </a:ext>
              </a:extLst>
            </p:cNvPr>
            <p:cNvSpPr/>
            <p:nvPr/>
          </p:nvSpPr>
          <p:spPr>
            <a:xfrm>
              <a:off x="4937739" y="2510959"/>
              <a:ext cx="4540750" cy="1778454"/>
            </a:xfrm>
            <a:custGeom>
              <a:avLst/>
              <a:gdLst>
                <a:gd name="connsiteX0" fmla="*/ 0 w 4540750"/>
                <a:gd name="connsiteY0" fmla="*/ 0 h 1778454"/>
                <a:gd name="connsiteX1" fmla="*/ 2158 w 4540750"/>
                <a:gd name="connsiteY1" fmla="*/ 0 h 1778454"/>
                <a:gd name="connsiteX2" fmla="*/ 17013 w 4540750"/>
                <a:gd name="connsiteY2" fmla="*/ 0 h 1778454"/>
                <a:gd name="connsiteX3" fmla="*/ 17013 w 4540750"/>
                <a:gd name="connsiteY3" fmla="*/ 4050 h 1778454"/>
                <a:gd name="connsiteX4" fmla="*/ 21330 w 4540750"/>
                <a:gd name="connsiteY4" fmla="*/ 4050 h 1778454"/>
                <a:gd name="connsiteX5" fmla="*/ 21330 w 4540750"/>
                <a:gd name="connsiteY5" fmla="*/ 8099 h 1778454"/>
                <a:gd name="connsiteX6" fmla="*/ 50786 w 4540750"/>
                <a:gd name="connsiteY6" fmla="*/ 8099 h 1778454"/>
                <a:gd name="connsiteX7" fmla="*/ 50786 w 4540750"/>
                <a:gd name="connsiteY7" fmla="*/ 12276 h 1778454"/>
                <a:gd name="connsiteX8" fmla="*/ 55103 w 4540750"/>
                <a:gd name="connsiteY8" fmla="*/ 12276 h 1778454"/>
                <a:gd name="connsiteX9" fmla="*/ 55103 w 4540750"/>
                <a:gd name="connsiteY9" fmla="*/ 16325 h 1778454"/>
                <a:gd name="connsiteX10" fmla="*/ 63482 w 4540750"/>
                <a:gd name="connsiteY10" fmla="*/ 16325 h 1778454"/>
                <a:gd name="connsiteX11" fmla="*/ 63482 w 4540750"/>
                <a:gd name="connsiteY11" fmla="*/ 20375 h 1778454"/>
                <a:gd name="connsiteX12" fmla="*/ 139661 w 4540750"/>
                <a:gd name="connsiteY12" fmla="*/ 20375 h 1778454"/>
                <a:gd name="connsiteX13" fmla="*/ 139661 w 4540750"/>
                <a:gd name="connsiteY13" fmla="*/ 24425 h 1778454"/>
                <a:gd name="connsiteX14" fmla="*/ 163022 w 4540750"/>
                <a:gd name="connsiteY14" fmla="*/ 24425 h 1778454"/>
                <a:gd name="connsiteX15" fmla="*/ 163022 w 4540750"/>
                <a:gd name="connsiteY15" fmla="*/ 28475 h 1778454"/>
                <a:gd name="connsiteX16" fmla="*/ 167085 w 4540750"/>
                <a:gd name="connsiteY16" fmla="*/ 28475 h 1778454"/>
                <a:gd name="connsiteX17" fmla="*/ 171402 w 4540750"/>
                <a:gd name="connsiteY17" fmla="*/ 28475 h 1778454"/>
                <a:gd name="connsiteX18" fmla="*/ 171402 w 4540750"/>
                <a:gd name="connsiteY18" fmla="*/ 32651 h 1778454"/>
                <a:gd name="connsiteX19" fmla="*/ 177750 w 4540750"/>
                <a:gd name="connsiteY19" fmla="*/ 32651 h 1778454"/>
                <a:gd name="connsiteX20" fmla="*/ 177750 w 4540750"/>
                <a:gd name="connsiteY20" fmla="*/ 36700 h 1778454"/>
                <a:gd name="connsiteX21" fmla="*/ 184098 w 4540750"/>
                <a:gd name="connsiteY21" fmla="*/ 36700 h 1778454"/>
                <a:gd name="connsiteX22" fmla="*/ 196795 w 4540750"/>
                <a:gd name="connsiteY22" fmla="*/ 36700 h 1778454"/>
                <a:gd name="connsiteX23" fmla="*/ 196795 w 4540750"/>
                <a:gd name="connsiteY23" fmla="*/ 40750 h 1778454"/>
                <a:gd name="connsiteX24" fmla="*/ 200984 w 4540750"/>
                <a:gd name="connsiteY24" fmla="*/ 40750 h 1778454"/>
                <a:gd name="connsiteX25" fmla="*/ 200984 w 4540750"/>
                <a:gd name="connsiteY25" fmla="*/ 44926 h 1778454"/>
                <a:gd name="connsiteX26" fmla="*/ 207333 w 4540750"/>
                <a:gd name="connsiteY26" fmla="*/ 44926 h 1778454"/>
                <a:gd name="connsiteX27" fmla="*/ 207333 w 4540750"/>
                <a:gd name="connsiteY27" fmla="*/ 48976 h 1778454"/>
                <a:gd name="connsiteX28" fmla="*/ 228409 w 4540750"/>
                <a:gd name="connsiteY28" fmla="*/ 48976 h 1778454"/>
                <a:gd name="connsiteX29" fmla="*/ 228409 w 4540750"/>
                <a:gd name="connsiteY29" fmla="*/ 53026 h 1778454"/>
                <a:gd name="connsiteX30" fmla="*/ 245422 w 4540750"/>
                <a:gd name="connsiteY30" fmla="*/ 53026 h 1778454"/>
                <a:gd name="connsiteX31" fmla="*/ 245422 w 4540750"/>
                <a:gd name="connsiteY31" fmla="*/ 57202 h 1778454"/>
                <a:gd name="connsiteX32" fmla="*/ 266498 w 4540750"/>
                <a:gd name="connsiteY32" fmla="*/ 57202 h 1778454"/>
                <a:gd name="connsiteX33" fmla="*/ 266498 w 4540750"/>
                <a:gd name="connsiteY33" fmla="*/ 61252 h 1778454"/>
                <a:gd name="connsiteX34" fmla="*/ 268656 w 4540750"/>
                <a:gd name="connsiteY34" fmla="*/ 61252 h 1778454"/>
                <a:gd name="connsiteX35" fmla="*/ 268656 w 4540750"/>
                <a:gd name="connsiteY35" fmla="*/ 65302 h 1778454"/>
                <a:gd name="connsiteX36" fmla="*/ 277163 w 4540750"/>
                <a:gd name="connsiteY36" fmla="*/ 65302 h 1778454"/>
                <a:gd name="connsiteX37" fmla="*/ 277163 w 4540750"/>
                <a:gd name="connsiteY37" fmla="*/ 69478 h 1778454"/>
                <a:gd name="connsiteX38" fmla="*/ 279194 w 4540750"/>
                <a:gd name="connsiteY38" fmla="*/ 69478 h 1778454"/>
                <a:gd name="connsiteX39" fmla="*/ 279194 w 4540750"/>
                <a:gd name="connsiteY39" fmla="*/ 73528 h 1778454"/>
                <a:gd name="connsiteX40" fmla="*/ 283384 w 4540750"/>
                <a:gd name="connsiteY40" fmla="*/ 73528 h 1778454"/>
                <a:gd name="connsiteX41" fmla="*/ 283384 w 4540750"/>
                <a:gd name="connsiteY41" fmla="*/ 77577 h 1778454"/>
                <a:gd name="connsiteX42" fmla="*/ 287701 w 4540750"/>
                <a:gd name="connsiteY42" fmla="*/ 77577 h 1778454"/>
                <a:gd name="connsiteX43" fmla="*/ 287701 w 4540750"/>
                <a:gd name="connsiteY43" fmla="*/ 81627 h 1778454"/>
                <a:gd name="connsiteX44" fmla="*/ 294049 w 4540750"/>
                <a:gd name="connsiteY44" fmla="*/ 81627 h 1778454"/>
                <a:gd name="connsiteX45" fmla="*/ 294049 w 4540750"/>
                <a:gd name="connsiteY45" fmla="*/ 89853 h 1778454"/>
                <a:gd name="connsiteX46" fmla="*/ 304714 w 4540750"/>
                <a:gd name="connsiteY46" fmla="*/ 89853 h 1778454"/>
                <a:gd name="connsiteX47" fmla="*/ 304714 w 4540750"/>
                <a:gd name="connsiteY47" fmla="*/ 93903 h 1778454"/>
                <a:gd name="connsiteX48" fmla="*/ 306746 w 4540750"/>
                <a:gd name="connsiteY48" fmla="*/ 93903 h 1778454"/>
                <a:gd name="connsiteX49" fmla="*/ 306746 w 4540750"/>
                <a:gd name="connsiteY49" fmla="*/ 98079 h 1778454"/>
                <a:gd name="connsiteX50" fmla="*/ 327822 w 4540750"/>
                <a:gd name="connsiteY50" fmla="*/ 98079 h 1778454"/>
                <a:gd name="connsiteX51" fmla="*/ 327822 w 4540750"/>
                <a:gd name="connsiteY51" fmla="*/ 102129 h 1778454"/>
                <a:gd name="connsiteX52" fmla="*/ 340518 w 4540750"/>
                <a:gd name="connsiteY52" fmla="*/ 102129 h 1778454"/>
                <a:gd name="connsiteX53" fmla="*/ 340518 w 4540750"/>
                <a:gd name="connsiteY53" fmla="*/ 106178 h 1778454"/>
                <a:gd name="connsiteX54" fmla="*/ 374418 w 4540750"/>
                <a:gd name="connsiteY54" fmla="*/ 106178 h 1778454"/>
                <a:gd name="connsiteX55" fmla="*/ 374418 w 4540750"/>
                <a:gd name="connsiteY55" fmla="*/ 110355 h 1778454"/>
                <a:gd name="connsiteX56" fmla="*/ 376449 w 4540750"/>
                <a:gd name="connsiteY56" fmla="*/ 110355 h 1778454"/>
                <a:gd name="connsiteX57" fmla="*/ 387114 w 4540750"/>
                <a:gd name="connsiteY57" fmla="*/ 110355 h 1778454"/>
                <a:gd name="connsiteX58" fmla="*/ 387114 w 4540750"/>
                <a:gd name="connsiteY58" fmla="*/ 114404 h 1778454"/>
                <a:gd name="connsiteX59" fmla="*/ 389146 w 4540750"/>
                <a:gd name="connsiteY59" fmla="*/ 114404 h 1778454"/>
                <a:gd name="connsiteX60" fmla="*/ 389146 w 4540750"/>
                <a:gd name="connsiteY60" fmla="*/ 122630 h 1778454"/>
                <a:gd name="connsiteX61" fmla="*/ 397652 w 4540750"/>
                <a:gd name="connsiteY61" fmla="*/ 122630 h 1778454"/>
                <a:gd name="connsiteX62" fmla="*/ 397652 w 4540750"/>
                <a:gd name="connsiteY62" fmla="*/ 126680 h 1778454"/>
                <a:gd name="connsiteX63" fmla="*/ 401842 w 4540750"/>
                <a:gd name="connsiteY63" fmla="*/ 126680 h 1778454"/>
                <a:gd name="connsiteX64" fmla="*/ 401842 w 4540750"/>
                <a:gd name="connsiteY64" fmla="*/ 134906 h 1778454"/>
                <a:gd name="connsiteX65" fmla="*/ 404000 w 4540750"/>
                <a:gd name="connsiteY65" fmla="*/ 134906 h 1778454"/>
                <a:gd name="connsiteX66" fmla="*/ 404000 w 4540750"/>
                <a:gd name="connsiteY66" fmla="*/ 151231 h 1778454"/>
                <a:gd name="connsiteX67" fmla="*/ 406159 w 4540750"/>
                <a:gd name="connsiteY67" fmla="*/ 151231 h 1778454"/>
                <a:gd name="connsiteX68" fmla="*/ 406159 w 4540750"/>
                <a:gd name="connsiteY68" fmla="*/ 163634 h 1778454"/>
                <a:gd name="connsiteX69" fmla="*/ 408190 w 4540750"/>
                <a:gd name="connsiteY69" fmla="*/ 163634 h 1778454"/>
                <a:gd name="connsiteX70" fmla="*/ 408190 w 4540750"/>
                <a:gd name="connsiteY70" fmla="*/ 171860 h 1778454"/>
                <a:gd name="connsiteX71" fmla="*/ 410349 w 4540750"/>
                <a:gd name="connsiteY71" fmla="*/ 171860 h 1778454"/>
                <a:gd name="connsiteX72" fmla="*/ 410349 w 4540750"/>
                <a:gd name="connsiteY72" fmla="*/ 180212 h 1778454"/>
                <a:gd name="connsiteX73" fmla="*/ 412507 w 4540750"/>
                <a:gd name="connsiteY73" fmla="*/ 180212 h 1778454"/>
                <a:gd name="connsiteX74" fmla="*/ 412507 w 4540750"/>
                <a:gd name="connsiteY74" fmla="*/ 188311 h 1778454"/>
                <a:gd name="connsiteX75" fmla="*/ 416697 w 4540750"/>
                <a:gd name="connsiteY75" fmla="*/ 188311 h 1778454"/>
                <a:gd name="connsiteX76" fmla="*/ 416697 w 4540750"/>
                <a:gd name="connsiteY76" fmla="*/ 196537 h 1778454"/>
                <a:gd name="connsiteX77" fmla="*/ 425203 w 4540750"/>
                <a:gd name="connsiteY77" fmla="*/ 196537 h 1778454"/>
                <a:gd name="connsiteX78" fmla="*/ 425203 w 4540750"/>
                <a:gd name="connsiteY78" fmla="*/ 200714 h 1778454"/>
                <a:gd name="connsiteX79" fmla="*/ 429393 w 4540750"/>
                <a:gd name="connsiteY79" fmla="*/ 200714 h 1778454"/>
                <a:gd name="connsiteX80" fmla="*/ 429393 w 4540750"/>
                <a:gd name="connsiteY80" fmla="*/ 204890 h 1778454"/>
                <a:gd name="connsiteX81" fmla="*/ 433710 w 4540750"/>
                <a:gd name="connsiteY81" fmla="*/ 204890 h 1778454"/>
                <a:gd name="connsiteX82" fmla="*/ 437773 w 4540750"/>
                <a:gd name="connsiteY82" fmla="*/ 204890 h 1778454"/>
                <a:gd name="connsiteX83" fmla="*/ 440058 w 4540750"/>
                <a:gd name="connsiteY83" fmla="*/ 204890 h 1778454"/>
                <a:gd name="connsiteX84" fmla="*/ 440058 w 4540750"/>
                <a:gd name="connsiteY84" fmla="*/ 209066 h 1778454"/>
                <a:gd name="connsiteX85" fmla="*/ 442090 w 4540750"/>
                <a:gd name="connsiteY85" fmla="*/ 209066 h 1778454"/>
                <a:gd name="connsiteX86" fmla="*/ 442090 w 4540750"/>
                <a:gd name="connsiteY86" fmla="*/ 213242 h 1778454"/>
                <a:gd name="connsiteX87" fmla="*/ 454786 w 4540750"/>
                <a:gd name="connsiteY87" fmla="*/ 213242 h 1778454"/>
                <a:gd name="connsiteX88" fmla="*/ 454786 w 4540750"/>
                <a:gd name="connsiteY88" fmla="*/ 217419 h 1778454"/>
                <a:gd name="connsiteX89" fmla="*/ 461134 w 4540750"/>
                <a:gd name="connsiteY89" fmla="*/ 217419 h 1778454"/>
                <a:gd name="connsiteX90" fmla="*/ 461134 w 4540750"/>
                <a:gd name="connsiteY90" fmla="*/ 221595 h 1778454"/>
                <a:gd name="connsiteX91" fmla="*/ 484369 w 4540750"/>
                <a:gd name="connsiteY91" fmla="*/ 221595 h 1778454"/>
                <a:gd name="connsiteX92" fmla="*/ 484369 w 4540750"/>
                <a:gd name="connsiteY92" fmla="*/ 225771 h 1778454"/>
                <a:gd name="connsiteX93" fmla="*/ 533123 w 4540750"/>
                <a:gd name="connsiteY93" fmla="*/ 225771 h 1778454"/>
                <a:gd name="connsiteX94" fmla="*/ 533123 w 4540750"/>
                <a:gd name="connsiteY94" fmla="*/ 229948 h 1778454"/>
                <a:gd name="connsiteX95" fmla="*/ 590130 w 4540750"/>
                <a:gd name="connsiteY95" fmla="*/ 229948 h 1778454"/>
                <a:gd name="connsiteX96" fmla="*/ 590130 w 4540750"/>
                <a:gd name="connsiteY96" fmla="*/ 234124 h 1778454"/>
                <a:gd name="connsiteX97" fmla="*/ 611206 w 4540750"/>
                <a:gd name="connsiteY97" fmla="*/ 234124 h 1778454"/>
                <a:gd name="connsiteX98" fmla="*/ 611206 w 4540750"/>
                <a:gd name="connsiteY98" fmla="*/ 238300 h 1778454"/>
                <a:gd name="connsiteX99" fmla="*/ 621871 w 4540750"/>
                <a:gd name="connsiteY99" fmla="*/ 238300 h 1778454"/>
                <a:gd name="connsiteX100" fmla="*/ 621871 w 4540750"/>
                <a:gd name="connsiteY100" fmla="*/ 242476 h 1778454"/>
                <a:gd name="connsiteX101" fmla="*/ 662119 w 4540750"/>
                <a:gd name="connsiteY101" fmla="*/ 242476 h 1778454"/>
                <a:gd name="connsiteX102" fmla="*/ 662119 w 4540750"/>
                <a:gd name="connsiteY102" fmla="*/ 246653 h 1778454"/>
                <a:gd name="connsiteX103" fmla="*/ 681163 w 4540750"/>
                <a:gd name="connsiteY103" fmla="*/ 246653 h 1778454"/>
                <a:gd name="connsiteX104" fmla="*/ 681163 w 4540750"/>
                <a:gd name="connsiteY104" fmla="*/ 250829 h 1778454"/>
                <a:gd name="connsiteX105" fmla="*/ 683195 w 4540750"/>
                <a:gd name="connsiteY105" fmla="*/ 250829 h 1778454"/>
                <a:gd name="connsiteX106" fmla="*/ 683195 w 4540750"/>
                <a:gd name="connsiteY106" fmla="*/ 255005 h 1778454"/>
                <a:gd name="connsiteX107" fmla="*/ 704398 w 4540750"/>
                <a:gd name="connsiteY107" fmla="*/ 255005 h 1778454"/>
                <a:gd name="connsiteX108" fmla="*/ 704398 w 4540750"/>
                <a:gd name="connsiteY108" fmla="*/ 259055 h 1778454"/>
                <a:gd name="connsiteX109" fmla="*/ 717094 w 4540750"/>
                <a:gd name="connsiteY109" fmla="*/ 259055 h 1778454"/>
                <a:gd name="connsiteX110" fmla="*/ 717094 w 4540750"/>
                <a:gd name="connsiteY110" fmla="*/ 263358 h 1778454"/>
                <a:gd name="connsiteX111" fmla="*/ 719126 w 4540750"/>
                <a:gd name="connsiteY111" fmla="*/ 263358 h 1778454"/>
                <a:gd name="connsiteX112" fmla="*/ 719126 w 4540750"/>
                <a:gd name="connsiteY112" fmla="*/ 267534 h 1778454"/>
                <a:gd name="connsiteX113" fmla="*/ 746677 w 4540750"/>
                <a:gd name="connsiteY113" fmla="*/ 267534 h 1778454"/>
                <a:gd name="connsiteX114" fmla="*/ 746677 w 4540750"/>
                <a:gd name="connsiteY114" fmla="*/ 271584 h 1778454"/>
                <a:gd name="connsiteX115" fmla="*/ 761405 w 4540750"/>
                <a:gd name="connsiteY115" fmla="*/ 271584 h 1778454"/>
                <a:gd name="connsiteX116" fmla="*/ 761405 w 4540750"/>
                <a:gd name="connsiteY116" fmla="*/ 275886 h 1778454"/>
                <a:gd name="connsiteX117" fmla="*/ 772070 w 4540750"/>
                <a:gd name="connsiteY117" fmla="*/ 275886 h 1778454"/>
                <a:gd name="connsiteX118" fmla="*/ 772070 w 4540750"/>
                <a:gd name="connsiteY118" fmla="*/ 284239 h 1778454"/>
                <a:gd name="connsiteX119" fmla="*/ 776260 w 4540750"/>
                <a:gd name="connsiteY119" fmla="*/ 284239 h 1778454"/>
                <a:gd name="connsiteX120" fmla="*/ 776260 w 4540750"/>
                <a:gd name="connsiteY120" fmla="*/ 288415 h 1778454"/>
                <a:gd name="connsiteX121" fmla="*/ 780449 w 4540750"/>
                <a:gd name="connsiteY121" fmla="*/ 288415 h 1778454"/>
                <a:gd name="connsiteX122" fmla="*/ 780449 w 4540750"/>
                <a:gd name="connsiteY122" fmla="*/ 292591 h 1778454"/>
                <a:gd name="connsiteX123" fmla="*/ 782608 w 4540750"/>
                <a:gd name="connsiteY123" fmla="*/ 292591 h 1778454"/>
                <a:gd name="connsiteX124" fmla="*/ 782608 w 4540750"/>
                <a:gd name="connsiteY124" fmla="*/ 296768 h 1778454"/>
                <a:gd name="connsiteX125" fmla="*/ 786798 w 4540750"/>
                <a:gd name="connsiteY125" fmla="*/ 296768 h 1778454"/>
                <a:gd name="connsiteX126" fmla="*/ 786798 w 4540750"/>
                <a:gd name="connsiteY126" fmla="*/ 300944 h 1778454"/>
                <a:gd name="connsiteX127" fmla="*/ 788956 w 4540750"/>
                <a:gd name="connsiteY127" fmla="*/ 300944 h 1778454"/>
                <a:gd name="connsiteX128" fmla="*/ 788956 w 4540750"/>
                <a:gd name="connsiteY128" fmla="*/ 305120 h 1778454"/>
                <a:gd name="connsiteX129" fmla="*/ 791115 w 4540750"/>
                <a:gd name="connsiteY129" fmla="*/ 305120 h 1778454"/>
                <a:gd name="connsiteX130" fmla="*/ 791115 w 4540750"/>
                <a:gd name="connsiteY130" fmla="*/ 309297 h 1778454"/>
                <a:gd name="connsiteX131" fmla="*/ 803811 w 4540750"/>
                <a:gd name="connsiteY131" fmla="*/ 309297 h 1778454"/>
                <a:gd name="connsiteX132" fmla="*/ 803811 w 4540750"/>
                <a:gd name="connsiteY132" fmla="*/ 313473 h 1778454"/>
                <a:gd name="connsiteX133" fmla="*/ 827045 w 4540750"/>
                <a:gd name="connsiteY133" fmla="*/ 313473 h 1778454"/>
                <a:gd name="connsiteX134" fmla="*/ 827045 w 4540750"/>
                <a:gd name="connsiteY134" fmla="*/ 317649 h 1778454"/>
                <a:gd name="connsiteX135" fmla="*/ 850280 w 4540750"/>
                <a:gd name="connsiteY135" fmla="*/ 317649 h 1778454"/>
                <a:gd name="connsiteX136" fmla="*/ 869324 w 4540750"/>
                <a:gd name="connsiteY136" fmla="*/ 317649 h 1778454"/>
                <a:gd name="connsiteX137" fmla="*/ 869324 w 4540750"/>
                <a:gd name="connsiteY137" fmla="*/ 321825 h 1778454"/>
                <a:gd name="connsiteX138" fmla="*/ 877831 w 4540750"/>
                <a:gd name="connsiteY138" fmla="*/ 321825 h 1778454"/>
                <a:gd name="connsiteX139" fmla="*/ 888369 w 4540750"/>
                <a:gd name="connsiteY139" fmla="*/ 321825 h 1778454"/>
                <a:gd name="connsiteX140" fmla="*/ 888369 w 4540750"/>
                <a:gd name="connsiteY140" fmla="*/ 326128 h 1778454"/>
                <a:gd name="connsiteX141" fmla="*/ 947534 w 4540750"/>
                <a:gd name="connsiteY141" fmla="*/ 326128 h 1778454"/>
                <a:gd name="connsiteX142" fmla="*/ 956041 w 4540750"/>
                <a:gd name="connsiteY142" fmla="*/ 326128 h 1778454"/>
                <a:gd name="connsiteX143" fmla="*/ 956041 w 4540750"/>
                <a:gd name="connsiteY143" fmla="*/ 330304 h 1778454"/>
                <a:gd name="connsiteX144" fmla="*/ 981434 w 4540750"/>
                <a:gd name="connsiteY144" fmla="*/ 330304 h 1778454"/>
                <a:gd name="connsiteX145" fmla="*/ 981434 w 4540750"/>
                <a:gd name="connsiteY145" fmla="*/ 334607 h 1778454"/>
                <a:gd name="connsiteX146" fmla="*/ 1070182 w 4540750"/>
                <a:gd name="connsiteY146" fmla="*/ 334607 h 1778454"/>
                <a:gd name="connsiteX147" fmla="*/ 1070182 w 4540750"/>
                <a:gd name="connsiteY147" fmla="*/ 338657 h 1778454"/>
                <a:gd name="connsiteX148" fmla="*/ 1093543 w 4540750"/>
                <a:gd name="connsiteY148" fmla="*/ 338657 h 1778454"/>
                <a:gd name="connsiteX149" fmla="*/ 1093543 w 4540750"/>
                <a:gd name="connsiteY149" fmla="*/ 342960 h 1778454"/>
                <a:gd name="connsiteX150" fmla="*/ 1140012 w 4540750"/>
                <a:gd name="connsiteY150" fmla="*/ 342960 h 1778454"/>
                <a:gd name="connsiteX151" fmla="*/ 1140012 w 4540750"/>
                <a:gd name="connsiteY151" fmla="*/ 347136 h 1778454"/>
                <a:gd name="connsiteX152" fmla="*/ 1144202 w 4540750"/>
                <a:gd name="connsiteY152" fmla="*/ 347136 h 1778454"/>
                <a:gd name="connsiteX153" fmla="*/ 1144202 w 4540750"/>
                <a:gd name="connsiteY153" fmla="*/ 355615 h 1778454"/>
                <a:gd name="connsiteX154" fmla="*/ 1148519 w 4540750"/>
                <a:gd name="connsiteY154" fmla="*/ 355615 h 1778454"/>
                <a:gd name="connsiteX155" fmla="*/ 1161215 w 4540750"/>
                <a:gd name="connsiteY155" fmla="*/ 355615 h 1778454"/>
                <a:gd name="connsiteX156" fmla="*/ 1161215 w 4540750"/>
                <a:gd name="connsiteY156" fmla="*/ 359918 h 1778454"/>
                <a:gd name="connsiteX157" fmla="*/ 1186608 w 4540750"/>
                <a:gd name="connsiteY157" fmla="*/ 359918 h 1778454"/>
                <a:gd name="connsiteX158" fmla="*/ 1186608 w 4540750"/>
                <a:gd name="connsiteY158" fmla="*/ 364094 h 1778454"/>
                <a:gd name="connsiteX159" fmla="*/ 1192956 w 4540750"/>
                <a:gd name="connsiteY159" fmla="*/ 364094 h 1778454"/>
                <a:gd name="connsiteX160" fmla="*/ 1192956 w 4540750"/>
                <a:gd name="connsiteY160" fmla="*/ 368397 h 1778454"/>
                <a:gd name="connsiteX161" fmla="*/ 1214033 w 4540750"/>
                <a:gd name="connsiteY161" fmla="*/ 368397 h 1778454"/>
                <a:gd name="connsiteX162" fmla="*/ 1214033 w 4540750"/>
                <a:gd name="connsiteY162" fmla="*/ 372700 h 1778454"/>
                <a:gd name="connsiteX163" fmla="*/ 1222539 w 4540750"/>
                <a:gd name="connsiteY163" fmla="*/ 372700 h 1778454"/>
                <a:gd name="connsiteX164" fmla="*/ 1222539 w 4540750"/>
                <a:gd name="connsiteY164" fmla="*/ 376876 h 1778454"/>
                <a:gd name="connsiteX165" fmla="*/ 1281705 w 4540750"/>
                <a:gd name="connsiteY165" fmla="*/ 376876 h 1778454"/>
                <a:gd name="connsiteX166" fmla="*/ 1281705 w 4540750"/>
                <a:gd name="connsiteY166" fmla="*/ 381179 h 1778454"/>
                <a:gd name="connsiteX167" fmla="*/ 1304939 w 4540750"/>
                <a:gd name="connsiteY167" fmla="*/ 381179 h 1778454"/>
                <a:gd name="connsiteX168" fmla="*/ 1304939 w 4540750"/>
                <a:gd name="connsiteY168" fmla="*/ 385355 h 1778454"/>
                <a:gd name="connsiteX169" fmla="*/ 1321952 w 4540750"/>
                <a:gd name="connsiteY169" fmla="*/ 385355 h 1778454"/>
                <a:gd name="connsiteX170" fmla="*/ 1321952 w 4540750"/>
                <a:gd name="connsiteY170" fmla="*/ 389531 h 1778454"/>
                <a:gd name="connsiteX171" fmla="*/ 1345187 w 4540750"/>
                <a:gd name="connsiteY171" fmla="*/ 389531 h 1778454"/>
                <a:gd name="connsiteX172" fmla="*/ 1349377 w 4540750"/>
                <a:gd name="connsiteY172" fmla="*/ 389531 h 1778454"/>
                <a:gd name="connsiteX173" fmla="*/ 1349377 w 4540750"/>
                <a:gd name="connsiteY173" fmla="*/ 393961 h 1778454"/>
                <a:gd name="connsiteX174" fmla="*/ 1368421 w 4540750"/>
                <a:gd name="connsiteY174" fmla="*/ 393961 h 1778454"/>
                <a:gd name="connsiteX175" fmla="*/ 1368421 w 4540750"/>
                <a:gd name="connsiteY175" fmla="*/ 398137 h 1778454"/>
                <a:gd name="connsiteX176" fmla="*/ 1381118 w 4540750"/>
                <a:gd name="connsiteY176" fmla="*/ 398137 h 1778454"/>
                <a:gd name="connsiteX177" fmla="*/ 1387466 w 4540750"/>
                <a:gd name="connsiteY177" fmla="*/ 398137 h 1778454"/>
                <a:gd name="connsiteX178" fmla="*/ 1469993 w 4540750"/>
                <a:gd name="connsiteY178" fmla="*/ 398137 h 1778454"/>
                <a:gd name="connsiteX179" fmla="*/ 1469993 w 4540750"/>
                <a:gd name="connsiteY179" fmla="*/ 402440 h 1778454"/>
                <a:gd name="connsiteX180" fmla="*/ 1531316 w 4540750"/>
                <a:gd name="connsiteY180" fmla="*/ 402440 h 1778454"/>
                <a:gd name="connsiteX181" fmla="*/ 1531316 w 4540750"/>
                <a:gd name="connsiteY181" fmla="*/ 406743 h 1778454"/>
                <a:gd name="connsiteX182" fmla="*/ 1535506 w 4540750"/>
                <a:gd name="connsiteY182" fmla="*/ 406743 h 1778454"/>
                <a:gd name="connsiteX183" fmla="*/ 1535506 w 4540750"/>
                <a:gd name="connsiteY183" fmla="*/ 411045 h 1778454"/>
                <a:gd name="connsiteX184" fmla="*/ 1539696 w 4540750"/>
                <a:gd name="connsiteY184" fmla="*/ 411045 h 1778454"/>
                <a:gd name="connsiteX185" fmla="*/ 1550361 w 4540750"/>
                <a:gd name="connsiteY185" fmla="*/ 411045 h 1778454"/>
                <a:gd name="connsiteX186" fmla="*/ 1575627 w 4540750"/>
                <a:gd name="connsiteY186" fmla="*/ 411045 h 1778454"/>
                <a:gd name="connsiteX187" fmla="*/ 1577785 w 4540750"/>
                <a:gd name="connsiteY187" fmla="*/ 411045 h 1778454"/>
                <a:gd name="connsiteX188" fmla="*/ 1577785 w 4540750"/>
                <a:gd name="connsiteY188" fmla="*/ 415348 h 1778454"/>
                <a:gd name="connsiteX189" fmla="*/ 1605336 w 4540750"/>
                <a:gd name="connsiteY189" fmla="*/ 415348 h 1778454"/>
                <a:gd name="connsiteX190" fmla="*/ 1605336 w 4540750"/>
                <a:gd name="connsiteY190" fmla="*/ 419651 h 1778454"/>
                <a:gd name="connsiteX191" fmla="*/ 1620064 w 4540750"/>
                <a:gd name="connsiteY191" fmla="*/ 419651 h 1778454"/>
                <a:gd name="connsiteX192" fmla="*/ 1620064 w 4540750"/>
                <a:gd name="connsiteY192" fmla="*/ 423954 h 1778454"/>
                <a:gd name="connsiteX193" fmla="*/ 1632761 w 4540750"/>
                <a:gd name="connsiteY193" fmla="*/ 423954 h 1778454"/>
                <a:gd name="connsiteX194" fmla="*/ 1632761 w 4540750"/>
                <a:gd name="connsiteY194" fmla="*/ 428383 h 1778454"/>
                <a:gd name="connsiteX195" fmla="*/ 1643426 w 4540750"/>
                <a:gd name="connsiteY195" fmla="*/ 428383 h 1778454"/>
                <a:gd name="connsiteX196" fmla="*/ 1643426 w 4540750"/>
                <a:gd name="connsiteY196" fmla="*/ 432686 h 1778454"/>
                <a:gd name="connsiteX197" fmla="*/ 1649647 w 4540750"/>
                <a:gd name="connsiteY197" fmla="*/ 432686 h 1778454"/>
                <a:gd name="connsiteX198" fmla="*/ 1649647 w 4540750"/>
                <a:gd name="connsiteY198" fmla="*/ 436989 h 1778454"/>
                <a:gd name="connsiteX199" fmla="*/ 1725826 w 4540750"/>
                <a:gd name="connsiteY199" fmla="*/ 436989 h 1778454"/>
                <a:gd name="connsiteX200" fmla="*/ 1725826 w 4540750"/>
                <a:gd name="connsiteY200" fmla="*/ 441292 h 1778454"/>
                <a:gd name="connsiteX201" fmla="*/ 1749060 w 4540750"/>
                <a:gd name="connsiteY201" fmla="*/ 441292 h 1778454"/>
                <a:gd name="connsiteX202" fmla="*/ 1749060 w 4540750"/>
                <a:gd name="connsiteY202" fmla="*/ 445595 h 1778454"/>
                <a:gd name="connsiteX203" fmla="*/ 1797687 w 4540750"/>
                <a:gd name="connsiteY203" fmla="*/ 445595 h 1778454"/>
                <a:gd name="connsiteX204" fmla="*/ 1797687 w 4540750"/>
                <a:gd name="connsiteY204" fmla="*/ 449897 h 1778454"/>
                <a:gd name="connsiteX205" fmla="*/ 1827397 w 4540750"/>
                <a:gd name="connsiteY205" fmla="*/ 449897 h 1778454"/>
                <a:gd name="connsiteX206" fmla="*/ 1827397 w 4540750"/>
                <a:gd name="connsiteY206" fmla="*/ 454327 h 1778454"/>
                <a:gd name="connsiteX207" fmla="*/ 1840093 w 4540750"/>
                <a:gd name="connsiteY207" fmla="*/ 454327 h 1778454"/>
                <a:gd name="connsiteX208" fmla="*/ 1852790 w 4540750"/>
                <a:gd name="connsiteY208" fmla="*/ 454327 h 1778454"/>
                <a:gd name="connsiteX209" fmla="*/ 1888721 w 4540750"/>
                <a:gd name="connsiteY209" fmla="*/ 454327 h 1778454"/>
                <a:gd name="connsiteX210" fmla="*/ 1952076 w 4540750"/>
                <a:gd name="connsiteY210" fmla="*/ 454327 h 1778454"/>
                <a:gd name="connsiteX211" fmla="*/ 1954234 w 4540750"/>
                <a:gd name="connsiteY211" fmla="*/ 454327 h 1778454"/>
                <a:gd name="connsiteX212" fmla="*/ 1958424 w 4540750"/>
                <a:gd name="connsiteY212" fmla="*/ 454327 h 1778454"/>
                <a:gd name="connsiteX213" fmla="*/ 1990165 w 4540750"/>
                <a:gd name="connsiteY213" fmla="*/ 454327 h 1778454"/>
                <a:gd name="connsiteX214" fmla="*/ 1994482 w 4540750"/>
                <a:gd name="connsiteY214" fmla="*/ 454327 h 1778454"/>
                <a:gd name="connsiteX215" fmla="*/ 2038792 w 4540750"/>
                <a:gd name="connsiteY215" fmla="*/ 454327 h 1778454"/>
                <a:gd name="connsiteX216" fmla="*/ 2038792 w 4540750"/>
                <a:gd name="connsiteY216" fmla="*/ 458756 h 1778454"/>
                <a:gd name="connsiteX217" fmla="*/ 2051489 w 4540750"/>
                <a:gd name="connsiteY217" fmla="*/ 458756 h 1778454"/>
                <a:gd name="connsiteX218" fmla="*/ 2051489 w 4540750"/>
                <a:gd name="connsiteY218" fmla="*/ 463185 h 1778454"/>
                <a:gd name="connsiteX219" fmla="*/ 2076882 w 4540750"/>
                <a:gd name="connsiteY219" fmla="*/ 463185 h 1778454"/>
                <a:gd name="connsiteX220" fmla="*/ 2087547 w 4540750"/>
                <a:gd name="connsiteY220" fmla="*/ 463185 h 1778454"/>
                <a:gd name="connsiteX221" fmla="*/ 2142523 w 4540750"/>
                <a:gd name="connsiteY221" fmla="*/ 463185 h 1778454"/>
                <a:gd name="connsiteX222" fmla="*/ 2142523 w 4540750"/>
                <a:gd name="connsiteY222" fmla="*/ 467615 h 1778454"/>
                <a:gd name="connsiteX223" fmla="*/ 2263012 w 4540750"/>
                <a:gd name="connsiteY223" fmla="*/ 467615 h 1778454"/>
                <a:gd name="connsiteX224" fmla="*/ 2263012 w 4540750"/>
                <a:gd name="connsiteY224" fmla="*/ 472171 h 1778454"/>
                <a:gd name="connsiteX225" fmla="*/ 2417400 w 4540750"/>
                <a:gd name="connsiteY225" fmla="*/ 472171 h 1778454"/>
                <a:gd name="connsiteX226" fmla="*/ 2417400 w 4540750"/>
                <a:gd name="connsiteY226" fmla="*/ 476600 h 1778454"/>
                <a:gd name="connsiteX227" fmla="*/ 2442793 w 4540750"/>
                <a:gd name="connsiteY227" fmla="*/ 476600 h 1778454"/>
                <a:gd name="connsiteX228" fmla="*/ 2442793 w 4540750"/>
                <a:gd name="connsiteY228" fmla="*/ 481030 h 1778454"/>
                <a:gd name="connsiteX229" fmla="*/ 2461838 w 4540750"/>
                <a:gd name="connsiteY229" fmla="*/ 481030 h 1778454"/>
                <a:gd name="connsiteX230" fmla="*/ 2461838 w 4540750"/>
                <a:gd name="connsiteY230" fmla="*/ 485585 h 1778454"/>
                <a:gd name="connsiteX231" fmla="*/ 2508307 w 4540750"/>
                <a:gd name="connsiteY231" fmla="*/ 485585 h 1778454"/>
                <a:gd name="connsiteX232" fmla="*/ 2508307 w 4540750"/>
                <a:gd name="connsiteY232" fmla="*/ 490015 h 1778454"/>
                <a:gd name="connsiteX233" fmla="*/ 2571789 w 4540750"/>
                <a:gd name="connsiteY233" fmla="*/ 490015 h 1778454"/>
                <a:gd name="connsiteX234" fmla="*/ 2571789 w 4540750"/>
                <a:gd name="connsiteY234" fmla="*/ 494571 h 1778454"/>
                <a:gd name="connsiteX235" fmla="*/ 2601371 w 4540750"/>
                <a:gd name="connsiteY235" fmla="*/ 494571 h 1778454"/>
                <a:gd name="connsiteX236" fmla="*/ 2601371 w 4540750"/>
                <a:gd name="connsiteY236" fmla="*/ 499000 h 1778454"/>
                <a:gd name="connsiteX237" fmla="*/ 2624606 w 4540750"/>
                <a:gd name="connsiteY237" fmla="*/ 499000 h 1778454"/>
                <a:gd name="connsiteX238" fmla="*/ 2624606 w 4540750"/>
                <a:gd name="connsiteY238" fmla="*/ 503429 h 1778454"/>
                <a:gd name="connsiteX239" fmla="*/ 2633239 w 4540750"/>
                <a:gd name="connsiteY239" fmla="*/ 503429 h 1778454"/>
                <a:gd name="connsiteX240" fmla="*/ 2654316 w 4540750"/>
                <a:gd name="connsiteY240" fmla="*/ 503429 h 1778454"/>
                <a:gd name="connsiteX241" fmla="*/ 2654316 w 4540750"/>
                <a:gd name="connsiteY241" fmla="*/ 512415 h 1778454"/>
                <a:gd name="connsiteX242" fmla="*/ 2679581 w 4540750"/>
                <a:gd name="connsiteY242" fmla="*/ 512415 h 1778454"/>
                <a:gd name="connsiteX243" fmla="*/ 2679581 w 4540750"/>
                <a:gd name="connsiteY243" fmla="*/ 516844 h 1778454"/>
                <a:gd name="connsiteX244" fmla="*/ 2694436 w 4540750"/>
                <a:gd name="connsiteY244" fmla="*/ 516844 h 1778454"/>
                <a:gd name="connsiteX245" fmla="*/ 2711322 w 4540750"/>
                <a:gd name="connsiteY245" fmla="*/ 516844 h 1778454"/>
                <a:gd name="connsiteX246" fmla="*/ 2717671 w 4540750"/>
                <a:gd name="connsiteY246" fmla="*/ 516844 h 1778454"/>
                <a:gd name="connsiteX247" fmla="*/ 2721987 w 4540750"/>
                <a:gd name="connsiteY247" fmla="*/ 516844 h 1778454"/>
                <a:gd name="connsiteX248" fmla="*/ 2726177 w 4540750"/>
                <a:gd name="connsiteY248" fmla="*/ 516844 h 1778454"/>
                <a:gd name="connsiteX249" fmla="*/ 2736715 w 4540750"/>
                <a:gd name="connsiteY249" fmla="*/ 516844 h 1778454"/>
                <a:gd name="connsiteX250" fmla="*/ 2738874 w 4540750"/>
                <a:gd name="connsiteY250" fmla="*/ 516844 h 1778454"/>
                <a:gd name="connsiteX251" fmla="*/ 2741032 w 4540750"/>
                <a:gd name="connsiteY251" fmla="*/ 516844 h 1778454"/>
                <a:gd name="connsiteX252" fmla="*/ 2743063 w 4540750"/>
                <a:gd name="connsiteY252" fmla="*/ 516844 h 1778454"/>
                <a:gd name="connsiteX253" fmla="*/ 2743063 w 4540750"/>
                <a:gd name="connsiteY253" fmla="*/ 521527 h 1778454"/>
                <a:gd name="connsiteX254" fmla="*/ 2745222 w 4540750"/>
                <a:gd name="connsiteY254" fmla="*/ 521527 h 1778454"/>
                <a:gd name="connsiteX255" fmla="*/ 2751570 w 4540750"/>
                <a:gd name="connsiteY255" fmla="*/ 521527 h 1778454"/>
                <a:gd name="connsiteX256" fmla="*/ 2762235 w 4540750"/>
                <a:gd name="connsiteY256" fmla="*/ 521527 h 1778454"/>
                <a:gd name="connsiteX257" fmla="*/ 2772646 w 4540750"/>
                <a:gd name="connsiteY257" fmla="*/ 521527 h 1778454"/>
                <a:gd name="connsiteX258" fmla="*/ 2776963 w 4540750"/>
                <a:gd name="connsiteY258" fmla="*/ 521527 h 1778454"/>
                <a:gd name="connsiteX259" fmla="*/ 2802356 w 4540750"/>
                <a:gd name="connsiteY259" fmla="*/ 521527 h 1778454"/>
                <a:gd name="connsiteX260" fmla="*/ 2853015 w 4540750"/>
                <a:gd name="connsiteY260" fmla="*/ 521527 h 1778454"/>
                <a:gd name="connsiteX261" fmla="*/ 2857331 w 4540750"/>
                <a:gd name="connsiteY261" fmla="*/ 521527 h 1778454"/>
                <a:gd name="connsiteX262" fmla="*/ 2918655 w 4540750"/>
                <a:gd name="connsiteY262" fmla="*/ 521527 h 1778454"/>
                <a:gd name="connsiteX263" fmla="*/ 2918655 w 4540750"/>
                <a:gd name="connsiteY263" fmla="*/ 526462 h 1778454"/>
                <a:gd name="connsiteX264" fmla="*/ 3075075 w 4540750"/>
                <a:gd name="connsiteY264" fmla="*/ 526462 h 1778454"/>
                <a:gd name="connsiteX265" fmla="*/ 3075075 w 4540750"/>
                <a:gd name="connsiteY265" fmla="*/ 531271 h 1778454"/>
                <a:gd name="connsiteX266" fmla="*/ 3108975 w 4540750"/>
                <a:gd name="connsiteY266" fmla="*/ 531271 h 1778454"/>
                <a:gd name="connsiteX267" fmla="*/ 3132336 w 4540750"/>
                <a:gd name="connsiteY267" fmla="*/ 531271 h 1778454"/>
                <a:gd name="connsiteX268" fmla="*/ 3214736 w 4540750"/>
                <a:gd name="connsiteY268" fmla="*/ 531271 h 1778454"/>
                <a:gd name="connsiteX269" fmla="*/ 3274028 w 4540750"/>
                <a:gd name="connsiteY269" fmla="*/ 531271 h 1778454"/>
                <a:gd name="connsiteX270" fmla="*/ 3288756 w 4540750"/>
                <a:gd name="connsiteY270" fmla="*/ 531271 h 1778454"/>
                <a:gd name="connsiteX271" fmla="*/ 3303611 w 4540750"/>
                <a:gd name="connsiteY271" fmla="*/ 531271 h 1778454"/>
                <a:gd name="connsiteX272" fmla="*/ 3326845 w 4540750"/>
                <a:gd name="connsiteY272" fmla="*/ 531271 h 1778454"/>
                <a:gd name="connsiteX273" fmla="*/ 3343731 w 4540750"/>
                <a:gd name="connsiteY273" fmla="*/ 531271 h 1778454"/>
                <a:gd name="connsiteX274" fmla="*/ 3343731 w 4540750"/>
                <a:gd name="connsiteY274" fmla="*/ 536207 h 1778454"/>
                <a:gd name="connsiteX275" fmla="*/ 3354396 w 4540750"/>
                <a:gd name="connsiteY275" fmla="*/ 536207 h 1778454"/>
                <a:gd name="connsiteX276" fmla="*/ 3362776 w 4540750"/>
                <a:gd name="connsiteY276" fmla="*/ 536207 h 1778454"/>
                <a:gd name="connsiteX277" fmla="*/ 3364935 w 4540750"/>
                <a:gd name="connsiteY277" fmla="*/ 536207 h 1778454"/>
                <a:gd name="connsiteX278" fmla="*/ 3367093 w 4540750"/>
                <a:gd name="connsiteY278" fmla="*/ 536207 h 1778454"/>
                <a:gd name="connsiteX279" fmla="*/ 3386011 w 4540750"/>
                <a:gd name="connsiteY279" fmla="*/ 536207 h 1778454"/>
                <a:gd name="connsiteX280" fmla="*/ 3394517 w 4540750"/>
                <a:gd name="connsiteY280" fmla="*/ 536207 h 1778454"/>
                <a:gd name="connsiteX281" fmla="*/ 3394517 w 4540750"/>
                <a:gd name="connsiteY281" fmla="*/ 541269 h 1778454"/>
                <a:gd name="connsiteX282" fmla="*/ 3405055 w 4540750"/>
                <a:gd name="connsiteY282" fmla="*/ 541269 h 1778454"/>
                <a:gd name="connsiteX283" fmla="*/ 3417752 w 4540750"/>
                <a:gd name="connsiteY283" fmla="*/ 541269 h 1778454"/>
                <a:gd name="connsiteX284" fmla="*/ 3422069 w 4540750"/>
                <a:gd name="connsiteY284" fmla="*/ 541269 h 1778454"/>
                <a:gd name="connsiteX285" fmla="*/ 3424100 w 4540750"/>
                <a:gd name="connsiteY285" fmla="*/ 541269 h 1778454"/>
                <a:gd name="connsiteX286" fmla="*/ 3426258 w 4540750"/>
                <a:gd name="connsiteY286" fmla="*/ 541269 h 1778454"/>
                <a:gd name="connsiteX287" fmla="*/ 3428417 w 4540750"/>
                <a:gd name="connsiteY287" fmla="*/ 541269 h 1778454"/>
                <a:gd name="connsiteX288" fmla="*/ 3447461 w 4540750"/>
                <a:gd name="connsiteY288" fmla="*/ 541269 h 1778454"/>
                <a:gd name="connsiteX289" fmla="*/ 3449493 w 4540750"/>
                <a:gd name="connsiteY289" fmla="*/ 541269 h 1778454"/>
                <a:gd name="connsiteX290" fmla="*/ 3451651 w 4540750"/>
                <a:gd name="connsiteY290" fmla="*/ 541269 h 1778454"/>
                <a:gd name="connsiteX291" fmla="*/ 3455841 w 4540750"/>
                <a:gd name="connsiteY291" fmla="*/ 541269 h 1778454"/>
                <a:gd name="connsiteX292" fmla="*/ 3460031 w 4540750"/>
                <a:gd name="connsiteY292" fmla="*/ 541269 h 1778454"/>
                <a:gd name="connsiteX293" fmla="*/ 3464348 w 4540750"/>
                <a:gd name="connsiteY293" fmla="*/ 541269 h 1778454"/>
                <a:gd name="connsiteX294" fmla="*/ 3466379 w 4540750"/>
                <a:gd name="connsiteY294" fmla="*/ 541269 h 1778454"/>
                <a:gd name="connsiteX295" fmla="*/ 3468538 w 4540750"/>
                <a:gd name="connsiteY295" fmla="*/ 541269 h 1778454"/>
                <a:gd name="connsiteX296" fmla="*/ 3470696 w 4540750"/>
                <a:gd name="connsiteY296" fmla="*/ 541269 h 1778454"/>
                <a:gd name="connsiteX297" fmla="*/ 3472727 w 4540750"/>
                <a:gd name="connsiteY297" fmla="*/ 541269 h 1778454"/>
                <a:gd name="connsiteX298" fmla="*/ 3474886 w 4540750"/>
                <a:gd name="connsiteY298" fmla="*/ 541269 h 1778454"/>
                <a:gd name="connsiteX299" fmla="*/ 3477044 w 4540750"/>
                <a:gd name="connsiteY299" fmla="*/ 541269 h 1778454"/>
                <a:gd name="connsiteX300" fmla="*/ 3479075 w 4540750"/>
                <a:gd name="connsiteY300" fmla="*/ 541269 h 1778454"/>
                <a:gd name="connsiteX301" fmla="*/ 3481234 w 4540750"/>
                <a:gd name="connsiteY301" fmla="*/ 541269 h 1778454"/>
                <a:gd name="connsiteX302" fmla="*/ 3483392 w 4540750"/>
                <a:gd name="connsiteY302" fmla="*/ 541269 h 1778454"/>
                <a:gd name="connsiteX303" fmla="*/ 3485424 w 4540750"/>
                <a:gd name="connsiteY303" fmla="*/ 541269 h 1778454"/>
                <a:gd name="connsiteX304" fmla="*/ 3487582 w 4540750"/>
                <a:gd name="connsiteY304" fmla="*/ 541269 h 1778454"/>
                <a:gd name="connsiteX305" fmla="*/ 3489740 w 4540750"/>
                <a:gd name="connsiteY305" fmla="*/ 541269 h 1778454"/>
                <a:gd name="connsiteX306" fmla="*/ 3491772 w 4540750"/>
                <a:gd name="connsiteY306" fmla="*/ 541269 h 1778454"/>
                <a:gd name="connsiteX307" fmla="*/ 3493930 w 4540750"/>
                <a:gd name="connsiteY307" fmla="*/ 541269 h 1778454"/>
                <a:gd name="connsiteX308" fmla="*/ 3496089 w 4540750"/>
                <a:gd name="connsiteY308" fmla="*/ 541269 h 1778454"/>
                <a:gd name="connsiteX309" fmla="*/ 3498120 w 4540750"/>
                <a:gd name="connsiteY309" fmla="*/ 541269 h 1778454"/>
                <a:gd name="connsiteX310" fmla="*/ 3498120 w 4540750"/>
                <a:gd name="connsiteY310" fmla="*/ 547850 h 1778454"/>
                <a:gd name="connsiteX311" fmla="*/ 3500279 w 4540750"/>
                <a:gd name="connsiteY311" fmla="*/ 547850 h 1778454"/>
                <a:gd name="connsiteX312" fmla="*/ 3502437 w 4540750"/>
                <a:gd name="connsiteY312" fmla="*/ 547850 h 1778454"/>
                <a:gd name="connsiteX313" fmla="*/ 3504468 w 4540750"/>
                <a:gd name="connsiteY313" fmla="*/ 547850 h 1778454"/>
                <a:gd name="connsiteX314" fmla="*/ 3506627 w 4540750"/>
                <a:gd name="connsiteY314" fmla="*/ 547850 h 1778454"/>
                <a:gd name="connsiteX315" fmla="*/ 3508785 w 4540750"/>
                <a:gd name="connsiteY315" fmla="*/ 547850 h 1778454"/>
                <a:gd name="connsiteX316" fmla="*/ 3510817 w 4540750"/>
                <a:gd name="connsiteY316" fmla="*/ 547850 h 1778454"/>
                <a:gd name="connsiteX317" fmla="*/ 3510817 w 4540750"/>
                <a:gd name="connsiteY317" fmla="*/ 555063 h 1778454"/>
                <a:gd name="connsiteX318" fmla="*/ 3512975 w 4540750"/>
                <a:gd name="connsiteY318" fmla="*/ 555063 h 1778454"/>
                <a:gd name="connsiteX319" fmla="*/ 3515133 w 4540750"/>
                <a:gd name="connsiteY319" fmla="*/ 555063 h 1778454"/>
                <a:gd name="connsiteX320" fmla="*/ 3517165 w 4540750"/>
                <a:gd name="connsiteY320" fmla="*/ 555063 h 1778454"/>
                <a:gd name="connsiteX321" fmla="*/ 3517165 w 4540750"/>
                <a:gd name="connsiteY321" fmla="*/ 562656 h 1778454"/>
                <a:gd name="connsiteX322" fmla="*/ 3521481 w 4540750"/>
                <a:gd name="connsiteY322" fmla="*/ 562656 h 1778454"/>
                <a:gd name="connsiteX323" fmla="*/ 3523513 w 4540750"/>
                <a:gd name="connsiteY323" fmla="*/ 562656 h 1778454"/>
                <a:gd name="connsiteX324" fmla="*/ 3525672 w 4540750"/>
                <a:gd name="connsiteY324" fmla="*/ 562656 h 1778454"/>
                <a:gd name="connsiteX325" fmla="*/ 3527830 w 4540750"/>
                <a:gd name="connsiteY325" fmla="*/ 562656 h 1778454"/>
                <a:gd name="connsiteX326" fmla="*/ 3529861 w 4540750"/>
                <a:gd name="connsiteY326" fmla="*/ 562656 h 1778454"/>
                <a:gd name="connsiteX327" fmla="*/ 3532020 w 4540750"/>
                <a:gd name="connsiteY327" fmla="*/ 562656 h 1778454"/>
                <a:gd name="connsiteX328" fmla="*/ 3536209 w 4540750"/>
                <a:gd name="connsiteY328" fmla="*/ 562656 h 1778454"/>
                <a:gd name="connsiteX329" fmla="*/ 3538368 w 4540750"/>
                <a:gd name="connsiteY329" fmla="*/ 562656 h 1778454"/>
                <a:gd name="connsiteX330" fmla="*/ 3540399 w 4540750"/>
                <a:gd name="connsiteY330" fmla="*/ 562656 h 1778454"/>
                <a:gd name="connsiteX331" fmla="*/ 3542558 w 4540750"/>
                <a:gd name="connsiteY331" fmla="*/ 562656 h 1778454"/>
                <a:gd name="connsiteX332" fmla="*/ 3544716 w 4540750"/>
                <a:gd name="connsiteY332" fmla="*/ 562656 h 1778454"/>
                <a:gd name="connsiteX333" fmla="*/ 3551064 w 4540750"/>
                <a:gd name="connsiteY333" fmla="*/ 562656 h 1778454"/>
                <a:gd name="connsiteX334" fmla="*/ 3551064 w 4540750"/>
                <a:gd name="connsiteY334" fmla="*/ 571136 h 1778454"/>
                <a:gd name="connsiteX335" fmla="*/ 3553096 w 4540750"/>
                <a:gd name="connsiteY335" fmla="*/ 571136 h 1778454"/>
                <a:gd name="connsiteX336" fmla="*/ 3555254 w 4540750"/>
                <a:gd name="connsiteY336" fmla="*/ 571136 h 1778454"/>
                <a:gd name="connsiteX337" fmla="*/ 3561602 w 4540750"/>
                <a:gd name="connsiteY337" fmla="*/ 571136 h 1778454"/>
                <a:gd name="connsiteX338" fmla="*/ 3565792 w 4540750"/>
                <a:gd name="connsiteY338" fmla="*/ 571136 h 1778454"/>
                <a:gd name="connsiteX339" fmla="*/ 3567950 w 4540750"/>
                <a:gd name="connsiteY339" fmla="*/ 571136 h 1778454"/>
                <a:gd name="connsiteX340" fmla="*/ 3567950 w 4540750"/>
                <a:gd name="connsiteY340" fmla="*/ 580374 h 1778454"/>
                <a:gd name="connsiteX341" fmla="*/ 3572140 w 4540750"/>
                <a:gd name="connsiteY341" fmla="*/ 580374 h 1778454"/>
                <a:gd name="connsiteX342" fmla="*/ 3574299 w 4540750"/>
                <a:gd name="connsiteY342" fmla="*/ 580374 h 1778454"/>
                <a:gd name="connsiteX343" fmla="*/ 3580647 w 4540750"/>
                <a:gd name="connsiteY343" fmla="*/ 580374 h 1778454"/>
                <a:gd name="connsiteX344" fmla="*/ 3586995 w 4540750"/>
                <a:gd name="connsiteY344" fmla="*/ 580374 h 1778454"/>
                <a:gd name="connsiteX345" fmla="*/ 3595502 w 4540750"/>
                <a:gd name="connsiteY345" fmla="*/ 580374 h 1778454"/>
                <a:gd name="connsiteX346" fmla="*/ 3601850 w 4540750"/>
                <a:gd name="connsiteY346" fmla="*/ 580374 h 1778454"/>
                <a:gd name="connsiteX347" fmla="*/ 3614419 w 4540750"/>
                <a:gd name="connsiteY347" fmla="*/ 580374 h 1778454"/>
                <a:gd name="connsiteX348" fmla="*/ 3616578 w 4540750"/>
                <a:gd name="connsiteY348" fmla="*/ 580374 h 1778454"/>
                <a:gd name="connsiteX349" fmla="*/ 3618736 w 4540750"/>
                <a:gd name="connsiteY349" fmla="*/ 580374 h 1778454"/>
                <a:gd name="connsiteX350" fmla="*/ 3622926 w 4540750"/>
                <a:gd name="connsiteY350" fmla="*/ 580374 h 1778454"/>
                <a:gd name="connsiteX351" fmla="*/ 3627116 w 4540750"/>
                <a:gd name="connsiteY351" fmla="*/ 580374 h 1778454"/>
                <a:gd name="connsiteX352" fmla="*/ 3637781 w 4540750"/>
                <a:gd name="connsiteY352" fmla="*/ 580374 h 1778454"/>
                <a:gd name="connsiteX353" fmla="*/ 3644129 w 4540750"/>
                <a:gd name="connsiteY353" fmla="*/ 580374 h 1778454"/>
                <a:gd name="connsiteX354" fmla="*/ 3658857 w 4540750"/>
                <a:gd name="connsiteY354" fmla="*/ 580374 h 1778454"/>
                <a:gd name="connsiteX355" fmla="*/ 3671553 w 4540750"/>
                <a:gd name="connsiteY355" fmla="*/ 580374 h 1778454"/>
                <a:gd name="connsiteX356" fmla="*/ 3684250 w 4540750"/>
                <a:gd name="connsiteY356" fmla="*/ 580374 h 1778454"/>
                <a:gd name="connsiteX357" fmla="*/ 3684250 w 4540750"/>
                <a:gd name="connsiteY357" fmla="*/ 591004 h 1778454"/>
                <a:gd name="connsiteX358" fmla="*/ 3699105 w 4540750"/>
                <a:gd name="connsiteY358" fmla="*/ 591004 h 1778454"/>
                <a:gd name="connsiteX359" fmla="*/ 3701136 w 4540750"/>
                <a:gd name="connsiteY359" fmla="*/ 591004 h 1778454"/>
                <a:gd name="connsiteX360" fmla="*/ 3713832 w 4540750"/>
                <a:gd name="connsiteY360" fmla="*/ 591004 h 1778454"/>
                <a:gd name="connsiteX361" fmla="*/ 3713832 w 4540750"/>
                <a:gd name="connsiteY361" fmla="*/ 601888 h 1778454"/>
                <a:gd name="connsiteX362" fmla="*/ 3722339 w 4540750"/>
                <a:gd name="connsiteY362" fmla="*/ 601888 h 1778454"/>
                <a:gd name="connsiteX363" fmla="*/ 3728687 w 4540750"/>
                <a:gd name="connsiteY363" fmla="*/ 601888 h 1778454"/>
                <a:gd name="connsiteX364" fmla="*/ 3728687 w 4540750"/>
                <a:gd name="connsiteY364" fmla="*/ 612898 h 1778454"/>
                <a:gd name="connsiteX365" fmla="*/ 3741384 w 4540750"/>
                <a:gd name="connsiteY365" fmla="*/ 612898 h 1778454"/>
                <a:gd name="connsiteX366" fmla="*/ 3751922 w 4540750"/>
                <a:gd name="connsiteY366" fmla="*/ 612898 h 1778454"/>
                <a:gd name="connsiteX367" fmla="*/ 3764618 w 4540750"/>
                <a:gd name="connsiteY367" fmla="*/ 612898 h 1778454"/>
                <a:gd name="connsiteX368" fmla="*/ 3817562 w 4540750"/>
                <a:gd name="connsiteY368" fmla="*/ 612898 h 1778454"/>
                <a:gd name="connsiteX369" fmla="*/ 3817562 w 4540750"/>
                <a:gd name="connsiteY369" fmla="*/ 624161 h 1778454"/>
                <a:gd name="connsiteX370" fmla="*/ 3840797 w 4540750"/>
                <a:gd name="connsiteY370" fmla="*/ 624161 h 1778454"/>
                <a:gd name="connsiteX371" fmla="*/ 3851335 w 4540750"/>
                <a:gd name="connsiteY371" fmla="*/ 624161 h 1778454"/>
                <a:gd name="connsiteX372" fmla="*/ 3868221 w 4540750"/>
                <a:gd name="connsiteY372" fmla="*/ 624161 h 1778454"/>
                <a:gd name="connsiteX373" fmla="*/ 3897804 w 4540750"/>
                <a:gd name="connsiteY373" fmla="*/ 624161 h 1778454"/>
                <a:gd name="connsiteX374" fmla="*/ 3952906 w 4540750"/>
                <a:gd name="connsiteY374" fmla="*/ 624161 h 1778454"/>
                <a:gd name="connsiteX375" fmla="*/ 3952906 w 4540750"/>
                <a:gd name="connsiteY375" fmla="*/ 635931 h 1778454"/>
                <a:gd name="connsiteX376" fmla="*/ 3963444 w 4540750"/>
                <a:gd name="connsiteY376" fmla="*/ 635931 h 1778454"/>
                <a:gd name="connsiteX377" fmla="*/ 3971824 w 4540750"/>
                <a:gd name="connsiteY377" fmla="*/ 635931 h 1778454"/>
                <a:gd name="connsiteX378" fmla="*/ 3997217 w 4540750"/>
                <a:gd name="connsiteY378" fmla="*/ 635931 h 1778454"/>
                <a:gd name="connsiteX379" fmla="*/ 4001533 w 4540750"/>
                <a:gd name="connsiteY379" fmla="*/ 635931 h 1778454"/>
                <a:gd name="connsiteX380" fmla="*/ 4048002 w 4540750"/>
                <a:gd name="connsiteY380" fmla="*/ 635931 h 1778454"/>
                <a:gd name="connsiteX381" fmla="*/ 4050161 w 4540750"/>
                <a:gd name="connsiteY381" fmla="*/ 635931 h 1778454"/>
                <a:gd name="connsiteX382" fmla="*/ 4073395 w 4540750"/>
                <a:gd name="connsiteY382" fmla="*/ 635931 h 1778454"/>
                <a:gd name="connsiteX383" fmla="*/ 4088250 w 4540750"/>
                <a:gd name="connsiteY383" fmla="*/ 635931 h 1778454"/>
                <a:gd name="connsiteX384" fmla="*/ 4100947 w 4540750"/>
                <a:gd name="connsiteY384" fmla="*/ 635931 h 1778454"/>
                <a:gd name="connsiteX385" fmla="*/ 4119864 w 4540750"/>
                <a:gd name="connsiteY385" fmla="*/ 635931 h 1778454"/>
                <a:gd name="connsiteX386" fmla="*/ 4119864 w 4540750"/>
                <a:gd name="connsiteY386" fmla="*/ 649092 h 1778454"/>
                <a:gd name="connsiteX387" fmla="*/ 4126212 w 4540750"/>
                <a:gd name="connsiteY387" fmla="*/ 649092 h 1778454"/>
                <a:gd name="connsiteX388" fmla="*/ 4130529 w 4540750"/>
                <a:gd name="connsiteY388" fmla="*/ 649092 h 1778454"/>
                <a:gd name="connsiteX389" fmla="*/ 4136877 w 4540750"/>
                <a:gd name="connsiteY389" fmla="*/ 649092 h 1778454"/>
                <a:gd name="connsiteX390" fmla="*/ 4145257 w 4540750"/>
                <a:gd name="connsiteY390" fmla="*/ 649092 h 1778454"/>
                <a:gd name="connsiteX391" fmla="*/ 4168618 w 4540750"/>
                <a:gd name="connsiteY391" fmla="*/ 649092 h 1778454"/>
                <a:gd name="connsiteX392" fmla="*/ 4176998 w 4540750"/>
                <a:gd name="connsiteY392" fmla="*/ 649092 h 1778454"/>
                <a:gd name="connsiteX393" fmla="*/ 4189695 w 4540750"/>
                <a:gd name="connsiteY393" fmla="*/ 649092 h 1778454"/>
                <a:gd name="connsiteX394" fmla="*/ 4191853 w 4540750"/>
                <a:gd name="connsiteY394" fmla="*/ 649092 h 1778454"/>
                <a:gd name="connsiteX395" fmla="*/ 4193885 w 4540750"/>
                <a:gd name="connsiteY395" fmla="*/ 649092 h 1778454"/>
                <a:gd name="connsiteX396" fmla="*/ 4196043 w 4540750"/>
                <a:gd name="connsiteY396" fmla="*/ 649092 h 1778454"/>
                <a:gd name="connsiteX397" fmla="*/ 4198201 w 4540750"/>
                <a:gd name="connsiteY397" fmla="*/ 649092 h 1778454"/>
                <a:gd name="connsiteX398" fmla="*/ 4219278 w 4540750"/>
                <a:gd name="connsiteY398" fmla="*/ 649092 h 1778454"/>
                <a:gd name="connsiteX399" fmla="*/ 4223594 w 4540750"/>
                <a:gd name="connsiteY399" fmla="*/ 649092 h 1778454"/>
                <a:gd name="connsiteX400" fmla="*/ 4225626 w 4540750"/>
                <a:gd name="connsiteY400" fmla="*/ 649092 h 1778454"/>
                <a:gd name="connsiteX401" fmla="*/ 4229943 w 4540750"/>
                <a:gd name="connsiteY401" fmla="*/ 649092 h 1778454"/>
                <a:gd name="connsiteX402" fmla="*/ 4229943 w 4540750"/>
                <a:gd name="connsiteY402" fmla="*/ 666177 h 1778454"/>
                <a:gd name="connsiteX403" fmla="*/ 4231974 w 4540750"/>
                <a:gd name="connsiteY403" fmla="*/ 666177 h 1778454"/>
                <a:gd name="connsiteX404" fmla="*/ 4234132 w 4540750"/>
                <a:gd name="connsiteY404" fmla="*/ 666177 h 1778454"/>
                <a:gd name="connsiteX405" fmla="*/ 4236291 w 4540750"/>
                <a:gd name="connsiteY405" fmla="*/ 666177 h 1778454"/>
                <a:gd name="connsiteX406" fmla="*/ 4240480 w 4540750"/>
                <a:gd name="connsiteY406" fmla="*/ 666177 h 1778454"/>
                <a:gd name="connsiteX407" fmla="*/ 4242639 w 4540750"/>
                <a:gd name="connsiteY407" fmla="*/ 666177 h 1778454"/>
                <a:gd name="connsiteX408" fmla="*/ 4248987 w 4540750"/>
                <a:gd name="connsiteY408" fmla="*/ 666177 h 1778454"/>
                <a:gd name="connsiteX409" fmla="*/ 4251019 w 4540750"/>
                <a:gd name="connsiteY409" fmla="*/ 666177 h 1778454"/>
                <a:gd name="connsiteX410" fmla="*/ 4253177 w 4540750"/>
                <a:gd name="connsiteY410" fmla="*/ 666177 h 1778454"/>
                <a:gd name="connsiteX411" fmla="*/ 4255335 w 4540750"/>
                <a:gd name="connsiteY411" fmla="*/ 666177 h 1778454"/>
                <a:gd name="connsiteX412" fmla="*/ 4259525 w 4540750"/>
                <a:gd name="connsiteY412" fmla="*/ 666177 h 1778454"/>
                <a:gd name="connsiteX413" fmla="*/ 4263715 w 4540750"/>
                <a:gd name="connsiteY413" fmla="*/ 666177 h 1778454"/>
                <a:gd name="connsiteX414" fmla="*/ 4265873 w 4540750"/>
                <a:gd name="connsiteY414" fmla="*/ 666177 h 1778454"/>
                <a:gd name="connsiteX415" fmla="*/ 4267905 w 4540750"/>
                <a:gd name="connsiteY415" fmla="*/ 666177 h 1778454"/>
                <a:gd name="connsiteX416" fmla="*/ 4270063 w 4540750"/>
                <a:gd name="connsiteY416" fmla="*/ 666177 h 1778454"/>
                <a:gd name="connsiteX417" fmla="*/ 4272221 w 4540750"/>
                <a:gd name="connsiteY417" fmla="*/ 666177 h 1778454"/>
                <a:gd name="connsiteX418" fmla="*/ 4274253 w 4540750"/>
                <a:gd name="connsiteY418" fmla="*/ 666177 h 1778454"/>
                <a:gd name="connsiteX419" fmla="*/ 4278570 w 4540750"/>
                <a:gd name="connsiteY419" fmla="*/ 666177 h 1778454"/>
                <a:gd name="connsiteX420" fmla="*/ 4280601 w 4540750"/>
                <a:gd name="connsiteY420" fmla="*/ 666177 h 1778454"/>
                <a:gd name="connsiteX421" fmla="*/ 4282760 w 4540750"/>
                <a:gd name="connsiteY421" fmla="*/ 666177 h 1778454"/>
                <a:gd name="connsiteX422" fmla="*/ 4293298 w 4540750"/>
                <a:gd name="connsiteY422" fmla="*/ 666177 h 1778454"/>
                <a:gd name="connsiteX423" fmla="*/ 4295456 w 4540750"/>
                <a:gd name="connsiteY423" fmla="*/ 666177 h 1778454"/>
                <a:gd name="connsiteX424" fmla="*/ 4299646 w 4540750"/>
                <a:gd name="connsiteY424" fmla="*/ 666177 h 1778454"/>
                <a:gd name="connsiteX425" fmla="*/ 4301804 w 4540750"/>
                <a:gd name="connsiteY425" fmla="*/ 666177 h 1778454"/>
                <a:gd name="connsiteX426" fmla="*/ 4308153 w 4540750"/>
                <a:gd name="connsiteY426" fmla="*/ 666177 h 1778454"/>
                <a:gd name="connsiteX427" fmla="*/ 4314501 w 4540750"/>
                <a:gd name="connsiteY427" fmla="*/ 666177 h 1778454"/>
                <a:gd name="connsiteX428" fmla="*/ 4320849 w 4540750"/>
                <a:gd name="connsiteY428" fmla="*/ 666177 h 1778454"/>
                <a:gd name="connsiteX429" fmla="*/ 4323007 w 4540750"/>
                <a:gd name="connsiteY429" fmla="*/ 666177 h 1778454"/>
                <a:gd name="connsiteX430" fmla="*/ 4331387 w 4540750"/>
                <a:gd name="connsiteY430" fmla="*/ 666177 h 1778454"/>
                <a:gd name="connsiteX431" fmla="*/ 4333545 w 4540750"/>
                <a:gd name="connsiteY431" fmla="*/ 666177 h 1778454"/>
                <a:gd name="connsiteX432" fmla="*/ 4337735 w 4540750"/>
                <a:gd name="connsiteY432" fmla="*/ 666177 h 1778454"/>
                <a:gd name="connsiteX433" fmla="*/ 4360969 w 4540750"/>
                <a:gd name="connsiteY433" fmla="*/ 666177 h 1778454"/>
                <a:gd name="connsiteX434" fmla="*/ 4388521 w 4540750"/>
                <a:gd name="connsiteY434" fmla="*/ 666177 h 1778454"/>
                <a:gd name="connsiteX435" fmla="*/ 4399059 w 4540750"/>
                <a:gd name="connsiteY435" fmla="*/ 666177 h 1778454"/>
                <a:gd name="connsiteX436" fmla="*/ 4409724 w 4540750"/>
                <a:gd name="connsiteY436" fmla="*/ 666177 h 1778454"/>
                <a:gd name="connsiteX437" fmla="*/ 4479427 w 4540750"/>
                <a:gd name="connsiteY437" fmla="*/ 666177 h 1778454"/>
                <a:gd name="connsiteX438" fmla="*/ 4517517 w 4540750"/>
                <a:gd name="connsiteY438" fmla="*/ 666177 h 1778454"/>
                <a:gd name="connsiteX439" fmla="*/ 4540751 w 4540750"/>
                <a:gd name="connsiteY439" fmla="*/ 666177 h 1778454"/>
                <a:gd name="connsiteX440" fmla="*/ 4540751 w 4540750"/>
                <a:gd name="connsiteY440" fmla="*/ 1778455 h 1778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</a:cxnLst>
              <a:rect l="l" t="t" r="r" b="b"/>
              <a:pathLst>
                <a:path w="4540750" h="1778454">
                  <a:moveTo>
                    <a:pt x="0" y="0"/>
                  </a:moveTo>
                  <a:lnTo>
                    <a:pt x="2158" y="0"/>
                  </a:lnTo>
                  <a:lnTo>
                    <a:pt x="17013" y="0"/>
                  </a:lnTo>
                  <a:lnTo>
                    <a:pt x="17013" y="4050"/>
                  </a:lnTo>
                  <a:lnTo>
                    <a:pt x="21330" y="4050"/>
                  </a:lnTo>
                  <a:lnTo>
                    <a:pt x="21330" y="8099"/>
                  </a:lnTo>
                  <a:lnTo>
                    <a:pt x="50786" y="8099"/>
                  </a:lnTo>
                  <a:lnTo>
                    <a:pt x="50786" y="12276"/>
                  </a:lnTo>
                  <a:lnTo>
                    <a:pt x="55103" y="12276"/>
                  </a:lnTo>
                  <a:lnTo>
                    <a:pt x="55103" y="16325"/>
                  </a:lnTo>
                  <a:lnTo>
                    <a:pt x="63482" y="16325"/>
                  </a:lnTo>
                  <a:lnTo>
                    <a:pt x="63482" y="20375"/>
                  </a:lnTo>
                  <a:lnTo>
                    <a:pt x="139661" y="20375"/>
                  </a:lnTo>
                  <a:lnTo>
                    <a:pt x="139661" y="24425"/>
                  </a:lnTo>
                  <a:lnTo>
                    <a:pt x="163022" y="24425"/>
                  </a:lnTo>
                  <a:lnTo>
                    <a:pt x="163022" y="28475"/>
                  </a:lnTo>
                  <a:lnTo>
                    <a:pt x="167085" y="28475"/>
                  </a:lnTo>
                  <a:lnTo>
                    <a:pt x="171402" y="28475"/>
                  </a:lnTo>
                  <a:lnTo>
                    <a:pt x="171402" y="32651"/>
                  </a:lnTo>
                  <a:lnTo>
                    <a:pt x="177750" y="32651"/>
                  </a:lnTo>
                  <a:lnTo>
                    <a:pt x="177750" y="36700"/>
                  </a:lnTo>
                  <a:lnTo>
                    <a:pt x="184098" y="36700"/>
                  </a:lnTo>
                  <a:lnTo>
                    <a:pt x="196795" y="36700"/>
                  </a:lnTo>
                  <a:lnTo>
                    <a:pt x="196795" y="40750"/>
                  </a:lnTo>
                  <a:lnTo>
                    <a:pt x="200984" y="40750"/>
                  </a:lnTo>
                  <a:lnTo>
                    <a:pt x="200984" y="44926"/>
                  </a:lnTo>
                  <a:lnTo>
                    <a:pt x="207333" y="44926"/>
                  </a:lnTo>
                  <a:lnTo>
                    <a:pt x="207333" y="48976"/>
                  </a:lnTo>
                  <a:lnTo>
                    <a:pt x="228409" y="48976"/>
                  </a:lnTo>
                  <a:lnTo>
                    <a:pt x="228409" y="53026"/>
                  </a:lnTo>
                  <a:lnTo>
                    <a:pt x="245422" y="53026"/>
                  </a:lnTo>
                  <a:lnTo>
                    <a:pt x="245422" y="57202"/>
                  </a:lnTo>
                  <a:lnTo>
                    <a:pt x="266498" y="57202"/>
                  </a:lnTo>
                  <a:lnTo>
                    <a:pt x="266498" y="61252"/>
                  </a:lnTo>
                  <a:lnTo>
                    <a:pt x="268656" y="61252"/>
                  </a:lnTo>
                  <a:lnTo>
                    <a:pt x="268656" y="65302"/>
                  </a:lnTo>
                  <a:lnTo>
                    <a:pt x="277163" y="65302"/>
                  </a:lnTo>
                  <a:lnTo>
                    <a:pt x="277163" y="69478"/>
                  </a:lnTo>
                  <a:lnTo>
                    <a:pt x="279194" y="69478"/>
                  </a:lnTo>
                  <a:lnTo>
                    <a:pt x="279194" y="73528"/>
                  </a:lnTo>
                  <a:lnTo>
                    <a:pt x="283384" y="73528"/>
                  </a:lnTo>
                  <a:lnTo>
                    <a:pt x="283384" y="77577"/>
                  </a:lnTo>
                  <a:lnTo>
                    <a:pt x="287701" y="77577"/>
                  </a:lnTo>
                  <a:lnTo>
                    <a:pt x="287701" y="81627"/>
                  </a:lnTo>
                  <a:lnTo>
                    <a:pt x="294049" y="81627"/>
                  </a:lnTo>
                  <a:lnTo>
                    <a:pt x="294049" y="89853"/>
                  </a:lnTo>
                  <a:lnTo>
                    <a:pt x="304714" y="89853"/>
                  </a:lnTo>
                  <a:lnTo>
                    <a:pt x="304714" y="93903"/>
                  </a:lnTo>
                  <a:lnTo>
                    <a:pt x="306746" y="93903"/>
                  </a:lnTo>
                  <a:lnTo>
                    <a:pt x="306746" y="98079"/>
                  </a:lnTo>
                  <a:lnTo>
                    <a:pt x="327822" y="98079"/>
                  </a:lnTo>
                  <a:lnTo>
                    <a:pt x="327822" y="102129"/>
                  </a:lnTo>
                  <a:lnTo>
                    <a:pt x="340518" y="102129"/>
                  </a:lnTo>
                  <a:lnTo>
                    <a:pt x="340518" y="106178"/>
                  </a:lnTo>
                  <a:lnTo>
                    <a:pt x="374418" y="106178"/>
                  </a:lnTo>
                  <a:lnTo>
                    <a:pt x="374418" y="110355"/>
                  </a:lnTo>
                  <a:lnTo>
                    <a:pt x="376449" y="110355"/>
                  </a:lnTo>
                  <a:lnTo>
                    <a:pt x="387114" y="110355"/>
                  </a:lnTo>
                  <a:lnTo>
                    <a:pt x="387114" y="114404"/>
                  </a:lnTo>
                  <a:lnTo>
                    <a:pt x="389146" y="114404"/>
                  </a:lnTo>
                  <a:lnTo>
                    <a:pt x="389146" y="122630"/>
                  </a:lnTo>
                  <a:lnTo>
                    <a:pt x="397652" y="122630"/>
                  </a:lnTo>
                  <a:lnTo>
                    <a:pt x="397652" y="126680"/>
                  </a:lnTo>
                  <a:lnTo>
                    <a:pt x="401842" y="126680"/>
                  </a:lnTo>
                  <a:lnTo>
                    <a:pt x="401842" y="134906"/>
                  </a:lnTo>
                  <a:lnTo>
                    <a:pt x="404000" y="134906"/>
                  </a:lnTo>
                  <a:lnTo>
                    <a:pt x="404000" y="151231"/>
                  </a:lnTo>
                  <a:lnTo>
                    <a:pt x="406159" y="151231"/>
                  </a:lnTo>
                  <a:lnTo>
                    <a:pt x="406159" y="163634"/>
                  </a:lnTo>
                  <a:lnTo>
                    <a:pt x="408190" y="163634"/>
                  </a:lnTo>
                  <a:lnTo>
                    <a:pt x="408190" y="171860"/>
                  </a:lnTo>
                  <a:lnTo>
                    <a:pt x="410349" y="171860"/>
                  </a:lnTo>
                  <a:lnTo>
                    <a:pt x="410349" y="180212"/>
                  </a:lnTo>
                  <a:lnTo>
                    <a:pt x="412507" y="180212"/>
                  </a:lnTo>
                  <a:lnTo>
                    <a:pt x="412507" y="188311"/>
                  </a:lnTo>
                  <a:lnTo>
                    <a:pt x="416697" y="188311"/>
                  </a:lnTo>
                  <a:lnTo>
                    <a:pt x="416697" y="196537"/>
                  </a:lnTo>
                  <a:lnTo>
                    <a:pt x="425203" y="196537"/>
                  </a:lnTo>
                  <a:lnTo>
                    <a:pt x="425203" y="200714"/>
                  </a:lnTo>
                  <a:lnTo>
                    <a:pt x="429393" y="200714"/>
                  </a:lnTo>
                  <a:lnTo>
                    <a:pt x="429393" y="204890"/>
                  </a:lnTo>
                  <a:lnTo>
                    <a:pt x="433710" y="204890"/>
                  </a:lnTo>
                  <a:lnTo>
                    <a:pt x="437773" y="204890"/>
                  </a:lnTo>
                  <a:lnTo>
                    <a:pt x="440058" y="204890"/>
                  </a:lnTo>
                  <a:lnTo>
                    <a:pt x="440058" y="209066"/>
                  </a:lnTo>
                  <a:lnTo>
                    <a:pt x="442090" y="209066"/>
                  </a:lnTo>
                  <a:lnTo>
                    <a:pt x="442090" y="213242"/>
                  </a:lnTo>
                  <a:lnTo>
                    <a:pt x="454786" y="213242"/>
                  </a:lnTo>
                  <a:lnTo>
                    <a:pt x="454786" y="217419"/>
                  </a:lnTo>
                  <a:lnTo>
                    <a:pt x="461134" y="217419"/>
                  </a:lnTo>
                  <a:lnTo>
                    <a:pt x="461134" y="221595"/>
                  </a:lnTo>
                  <a:lnTo>
                    <a:pt x="484369" y="221595"/>
                  </a:lnTo>
                  <a:lnTo>
                    <a:pt x="484369" y="225771"/>
                  </a:lnTo>
                  <a:lnTo>
                    <a:pt x="533123" y="225771"/>
                  </a:lnTo>
                  <a:lnTo>
                    <a:pt x="533123" y="229948"/>
                  </a:lnTo>
                  <a:lnTo>
                    <a:pt x="590130" y="229948"/>
                  </a:lnTo>
                  <a:lnTo>
                    <a:pt x="590130" y="234124"/>
                  </a:lnTo>
                  <a:lnTo>
                    <a:pt x="611206" y="234124"/>
                  </a:lnTo>
                  <a:lnTo>
                    <a:pt x="611206" y="238300"/>
                  </a:lnTo>
                  <a:lnTo>
                    <a:pt x="621871" y="238300"/>
                  </a:lnTo>
                  <a:lnTo>
                    <a:pt x="621871" y="242476"/>
                  </a:lnTo>
                  <a:lnTo>
                    <a:pt x="662119" y="242476"/>
                  </a:lnTo>
                  <a:lnTo>
                    <a:pt x="662119" y="246653"/>
                  </a:lnTo>
                  <a:lnTo>
                    <a:pt x="681163" y="246653"/>
                  </a:lnTo>
                  <a:lnTo>
                    <a:pt x="681163" y="250829"/>
                  </a:lnTo>
                  <a:lnTo>
                    <a:pt x="683195" y="250829"/>
                  </a:lnTo>
                  <a:lnTo>
                    <a:pt x="683195" y="255005"/>
                  </a:lnTo>
                  <a:lnTo>
                    <a:pt x="704398" y="255005"/>
                  </a:lnTo>
                  <a:lnTo>
                    <a:pt x="704398" y="259055"/>
                  </a:lnTo>
                  <a:lnTo>
                    <a:pt x="717094" y="259055"/>
                  </a:lnTo>
                  <a:lnTo>
                    <a:pt x="717094" y="263358"/>
                  </a:lnTo>
                  <a:lnTo>
                    <a:pt x="719126" y="263358"/>
                  </a:lnTo>
                  <a:lnTo>
                    <a:pt x="719126" y="267534"/>
                  </a:lnTo>
                  <a:lnTo>
                    <a:pt x="746677" y="267534"/>
                  </a:lnTo>
                  <a:lnTo>
                    <a:pt x="746677" y="271584"/>
                  </a:lnTo>
                  <a:lnTo>
                    <a:pt x="761405" y="271584"/>
                  </a:lnTo>
                  <a:lnTo>
                    <a:pt x="761405" y="275886"/>
                  </a:lnTo>
                  <a:lnTo>
                    <a:pt x="772070" y="275886"/>
                  </a:lnTo>
                  <a:lnTo>
                    <a:pt x="772070" y="284239"/>
                  </a:lnTo>
                  <a:lnTo>
                    <a:pt x="776260" y="284239"/>
                  </a:lnTo>
                  <a:lnTo>
                    <a:pt x="776260" y="288415"/>
                  </a:lnTo>
                  <a:lnTo>
                    <a:pt x="780449" y="288415"/>
                  </a:lnTo>
                  <a:lnTo>
                    <a:pt x="780449" y="292591"/>
                  </a:lnTo>
                  <a:lnTo>
                    <a:pt x="782608" y="292591"/>
                  </a:lnTo>
                  <a:lnTo>
                    <a:pt x="782608" y="296768"/>
                  </a:lnTo>
                  <a:lnTo>
                    <a:pt x="786798" y="296768"/>
                  </a:lnTo>
                  <a:lnTo>
                    <a:pt x="786798" y="300944"/>
                  </a:lnTo>
                  <a:lnTo>
                    <a:pt x="788956" y="300944"/>
                  </a:lnTo>
                  <a:lnTo>
                    <a:pt x="788956" y="305120"/>
                  </a:lnTo>
                  <a:lnTo>
                    <a:pt x="791115" y="305120"/>
                  </a:lnTo>
                  <a:lnTo>
                    <a:pt x="791115" y="309297"/>
                  </a:lnTo>
                  <a:lnTo>
                    <a:pt x="803811" y="309297"/>
                  </a:lnTo>
                  <a:lnTo>
                    <a:pt x="803811" y="313473"/>
                  </a:lnTo>
                  <a:lnTo>
                    <a:pt x="827045" y="313473"/>
                  </a:lnTo>
                  <a:lnTo>
                    <a:pt x="827045" y="317649"/>
                  </a:lnTo>
                  <a:lnTo>
                    <a:pt x="850280" y="317649"/>
                  </a:lnTo>
                  <a:lnTo>
                    <a:pt x="869324" y="317649"/>
                  </a:lnTo>
                  <a:lnTo>
                    <a:pt x="869324" y="321825"/>
                  </a:lnTo>
                  <a:lnTo>
                    <a:pt x="877831" y="321825"/>
                  </a:lnTo>
                  <a:lnTo>
                    <a:pt x="888369" y="321825"/>
                  </a:lnTo>
                  <a:lnTo>
                    <a:pt x="888369" y="326128"/>
                  </a:lnTo>
                  <a:lnTo>
                    <a:pt x="947534" y="326128"/>
                  </a:lnTo>
                  <a:lnTo>
                    <a:pt x="956041" y="326128"/>
                  </a:lnTo>
                  <a:lnTo>
                    <a:pt x="956041" y="330304"/>
                  </a:lnTo>
                  <a:lnTo>
                    <a:pt x="981434" y="330304"/>
                  </a:lnTo>
                  <a:lnTo>
                    <a:pt x="981434" y="334607"/>
                  </a:lnTo>
                  <a:lnTo>
                    <a:pt x="1070182" y="334607"/>
                  </a:lnTo>
                  <a:lnTo>
                    <a:pt x="1070182" y="338657"/>
                  </a:lnTo>
                  <a:lnTo>
                    <a:pt x="1093543" y="338657"/>
                  </a:lnTo>
                  <a:lnTo>
                    <a:pt x="1093543" y="342960"/>
                  </a:lnTo>
                  <a:lnTo>
                    <a:pt x="1140012" y="342960"/>
                  </a:lnTo>
                  <a:lnTo>
                    <a:pt x="1140012" y="347136"/>
                  </a:lnTo>
                  <a:lnTo>
                    <a:pt x="1144202" y="347136"/>
                  </a:lnTo>
                  <a:lnTo>
                    <a:pt x="1144202" y="355615"/>
                  </a:lnTo>
                  <a:lnTo>
                    <a:pt x="1148519" y="355615"/>
                  </a:lnTo>
                  <a:lnTo>
                    <a:pt x="1161215" y="355615"/>
                  </a:lnTo>
                  <a:lnTo>
                    <a:pt x="1161215" y="359918"/>
                  </a:lnTo>
                  <a:lnTo>
                    <a:pt x="1186608" y="359918"/>
                  </a:lnTo>
                  <a:lnTo>
                    <a:pt x="1186608" y="364094"/>
                  </a:lnTo>
                  <a:lnTo>
                    <a:pt x="1192956" y="364094"/>
                  </a:lnTo>
                  <a:lnTo>
                    <a:pt x="1192956" y="368397"/>
                  </a:lnTo>
                  <a:lnTo>
                    <a:pt x="1214033" y="368397"/>
                  </a:lnTo>
                  <a:lnTo>
                    <a:pt x="1214033" y="372700"/>
                  </a:lnTo>
                  <a:lnTo>
                    <a:pt x="1222539" y="372700"/>
                  </a:lnTo>
                  <a:lnTo>
                    <a:pt x="1222539" y="376876"/>
                  </a:lnTo>
                  <a:lnTo>
                    <a:pt x="1281705" y="376876"/>
                  </a:lnTo>
                  <a:lnTo>
                    <a:pt x="1281705" y="381179"/>
                  </a:lnTo>
                  <a:lnTo>
                    <a:pt x="1304939" y="381179"/>
                  </a:lnTo>
                  <a:lnTo>
                    <a:pt x="1304939" y="385355"/>
                  </a:lnTo>
                  <a:lnTo>
                    <a:pt x="1321952" y="385355"/>
                  </a:lnTo>
                  <a:lnTo>
                    <a:pt x="1321952" y="389531"/>
                  </a:lnTo>
                  <a:lnTo>
                    <a:pt x="1345187" y="389531"/>
                  </a:lnTo>
                  <a:lnTo>
                    <a:pt x="1349377" y="389531"/>
                  </a:lnTo>
                  <a:lnTo>
                    <a:pt x="1349377" y="393961"/>
                  </a:lnTo>
                  <a:lnTo>
                    <a:pt x="1368421" y="393961"/>
                  </a:lnTo>
                  <a:lnTo>
                    <a:pt x="1368421" y="398137"/>
                  </a:lnTo>
                  <a:lnTo>
                    <a:pt x="1381118" y="398137"/>
                  </a:lnTo>
                  <a:lnTo>
                    <a:pt x="1387466" y="398137"/>
                  </a:lnTo>
                  <a:lnTo>
                    <a:pt x="1469993" y="398137"/>
                  </a:lnTo>
                  <a:lnTo>
                    <a:pt x="1469993" y="402440"/>
                  </a:lnTo>
                  <a:lnTo>
                    <a:pt x="1531316" y="402440"/>
                  </a:lnTo>
                  <a:lnTo>
                    <a:pt x="1531316" y="406743"/>
                  </a:lnTo>
                  <a:lnTo>
                    <a:pt x="1535506" y="406743"/>
                  </a:lnTo>
                  <a:lnTo>
                    <a:pt x="1535506" y="411045"/>
                  </a:lnTo>
                  <a:lnTo>
                    <a:pt x="1539696" y="411045"/>
                  </a:lnTo>
                  <a:lnTo>
                    <a:pt x="1550361" y="411045"/>
                  </a:lnTo>
                  <a:lnTo>
                    <a:pt x="1575627" y="411045"/>
                  </a:lnTo>
                  <a:lnTo>
                    <a:pt x="1577785" y="411045"/>
                  </a:lnTo>
                  <a:lnTo>
                    <a:pt x="1577785" y="415348"/>
                  </a:lnTo>
                  <a:lnTo>
                    <a:pt x="1605336" y="415348"/>
                  </a:lnTo>
                  <a:lnTo>
                    <a:pt x="1605336" y="419651"/>
                  </a:lnTo>
                  <a:lnTo>
                    <a:pt x="1620064" y="419651"/>
                  </a:lnTo>
                  <a:lnTo>
                    <a:pt x="1620064" y="423954"/>
                  </a:lnTo>
                  <a:lnTo>
                    <a:pt x="1632761" y="423954"/>
                  </a:lnTo>
                  <a:lnTo>
                    <a:pt x="1632761" y="428383"/>
                  </a:lnTo>
                  <a:lnTo>
                    <a:pt x="1643426" y="428383"/>
                  </a:lnTo>
                  <a:lnTo>
                    <a:pt x="1643426" y="432686"/>
                  </a:lnTo>
                  <a:lnTo>
                    <a:pt x="1649647" y="432686"/>
                  </a:lnTo>
                  <a:lnTo>
                    <a:pt x="1649647" y="436989"/>
                  </a:lnTo>
                  <a:lnTo>
                    <a:pt x="1725826" y="436989"/>
                  </a:lnTo>
                  <a:lnTo>
                    <a:pt x="1725826" y="441292"/>
                  </a:lnTo>
                  <a:lnTo>
                    <a:pt x="1749060" y="441292"/>
                  </a:lnTo>
                  <a:lnTo>
                    <a:pt x="1749060" y="445595"/>
                  </a:lnTo>
                  <a:lnTo>
                    <a:pt x="1797687" y="445595"/>
                  </a:lnTo>
                  <a:lnTo>
                    <a:pt x="1797687" y="449897"/>
                  </a:lnTo>
                  <a:lnTo>
                    <a:pt x="1827397" y="449897"/>
                  </a:lnTo>
                  <a:lnTo>
                    <a:pt x="1827397" y="454327"/>
                  </a:lnTo>
                  <a:lnTo>
                    <a:pt x="1840093" y="454327"/>
                  </a:lnTo>
                  <a:lnTo>
                    <a:pt x="1852790" y="454327"/>
                  </a:lnTo>
                  <a:lnTo>
                    <a:pt x="1888721" y="454327"/>
                  </a:lnTo>
                  <a:lnTo>
                    <a:pt x="1952076" y="454327"/>
                  </a:lnTo>
                  <a:lnTo>
                    <a:pt x="1954234" y="454327"/>
                  </a:lnTo>
                  <a:lnTo>
                    <a:pt x="1958424" y="454327"/>
                  </a:lnTo>
                  <a:lnTo>
                    <a:pt x="1990165" y="454327"/>
                  </a:lnTo>
                  <a:lnTo>
                    <a:pt x="1994482" y="454327"/>
                  </a:lnTo>
                  <a:lnTo>
                    <a:pt x="2038792" y="454327"/>
                  </a:lnTo>
                  <a:lnTo>
                    <a:pt x="2038792" y="458756"/>
                  </a:lnTo>
                  <a:lnTo>
                    <a:pt x="2051489" y="458756"/>
                  </a:lnTo>
                  <a:lnTo>
                    <a:pt x="2051489" y="463185"/>
                  </a:lnTo>
                  <a:lnTo>
                    <a:pt x="2076882" y="463185"/>
                  </a:lnTo>
                  <a:lnTo>
                    <a:pt x="2087547" y="463185"/>
                  </a:lnTo>
                  <a:lnTo>
                    <a:pt x="2142523" y="463185"/>
                  </a:lnTo>
                  <a:lnTo>
                    <a:pt x="2142523" y="467615"/>
                  </a:lnTo>
                  <a:lnTo>
                    <a:pt x="2263012" y="467615"/>
                  </a:lnTo>
                  <a:lnTo>
                    <a:pt x="2263012" y="472171"/>
                  </a:lnTo>
                  <a:lnTo>
                    <a:pt x="2417400" y="472171"/>
                  </a:lnTo>
                  <a:lnTo>
                    <a:pt x="2417400" y="476600"/>
                  </a:lnTo>
                  <a:lnTo>
                    <a:pt x="2442793" y="476600"/>
                  </a:lnTo>
                  <a:lnTo>
                    <a:pt x="2442793" y="481030"/>
                  </a:lnTo>
                  <a:lnTo>
                    <a:pt x="2461838" y="481030"/>
                  </a:lnTo>
                  <a:lnTo>
                    <a:pt x="2461838" y="485585"/>
                  </a:lnTo>
                  <a:lnTo>
                    <a:pt x="2508307" y="485585"/>
                  </a:lnTo>
                  <a:lnTo>
                    <a:pt x="2508307" y="490015"/>
                  </a:lnTo>
                  <a:lnTo>
                    <a:pt x="2571789" y="490015"/>
                  </a:lnTo>
                  <a:lnTo>
                    <a:pt x="2571789" y="494571"/>
                  </a:lnTo>
                  <a:lnTo>
                    <a:pt x="2601371" y="494571"/>
                  </a:lnTo>
                  <a:lnTo>
                    <a:pt x="2601371" y="499000"/>
                  </a:lnTo>
                  <a:lnTo>
                    <a:pt x="2624606" y="499000"/>
                  </a:lnTo>
                  <a:lnTo>
                    <a:pt x="2624606" y="503429"/>
                  </a:lnTo>
                  <a:lnTo>
                    <a:pt x="2633239" y="503429"/>
                  </a:lnTo>
                  <a:lnTo>
                    <a:pt x="2654316" y="503429"/>
                  </a:lnTo>
                  <a:lnTo>
                    <a:pt x="2654316" y="512415"/>
                  </a:lnTo>
                  <a:lnTo>
                    <a:pt x="2679581" y="512415"/>
                  </a:lnTo>
                  <a:lnTo>
                    <a:pt x="2679581" y="516844"/>
                  </a:lnTo>
                  <a:lnTo>
                    <a:pt x="2694436" y="516844"/>
                  </a:lnTo>
                  <a:lnTo>
                    <a:pt x="2711322" y="516844"/>
                  </a:lnTo>
                  <a:lnTo>
                    <a:pt x="2717671" y="516844"/>
                  </a:lnTo>
                  <a:lnTo>
                    <a:pt x="2721987" y="516844"/>
                  </a:lnTo>
                  <a:lnTo>
                    <a:pt x="2726177" y="516844"/>
                  </a:lnTo>
                  <a:lnTo>
                    <a:pt x="2736715" y="516844"/>
                  </a:lnTo>
                  <a:lnTo>
                    <a:pt x="2738874" y="516844"/>
                  </a:lnTo>
                  <a:lnTo>
                    <a:pt x="2741032" y="516844"/>
                  </a:lnTo>
                  <a:lnTo>
                    <a:pt x="2743063" y="516844"/>
                  </a:lnTo>
                  <a:lnTo>
                    <a:pt x="2743063" y="521527"/>
                  </a:lnTo>
                  <a:lnTo>
                    <a:pt x="2745222" y="521527"/>
                  </a:lnTo>
                  <a:lnTo>
                    <a:pt x="2751570" y="521527"/>
                  </a:lnTo>
                  <a:lnTo>
                    <a:pt x="2762235" y="521527"/>
                  </a:lnTo>
                  <a:lnTo>
                    <a:pt x="2772646" y="521527"/>
                  </a:lnTo>
                  <a:lnTo>
                    <a:pt x="2776963" y="521527"/>
                  </a:lnTo>
                  <a:lnTo>
                    <a:pt x="2802356" y="521527"/>
                  </a:lnTo>
                  <a:lnTo>
                    <a:pt x="2853015" y="521527"/>
                  </a:lnTo>
                  <a:lnTo>
                    <a:pt x="2857331" y="521527"/>
                  </a:lnTo>
                  <a:lnTo>
                    <a:pt x="2918655" y="521527"/>
                  </a:lnTo>
                  <a:lnTo>
                    <a:pt x="2918655" y="526462"/>
                  </a:lnTo>
                  <a:lnTo>
                    <a:pt x="3075075" y="526462"/>
                  </a:lnTo>
                  <a:lnTo>
                    <a:pt x="3075075" y="531271"/>
                  </a:lnTo>
                  <a:lnTo>
                    <a:pt x="3108975" y="531271"/>
                  </a:lnTo>
                  <a:lnTo>
                    <a:pt x="3132336" y="531271"/>
                  </a:lnTo>
                  <a:lnTo>
                    <a:pt x="3214736" y="531271"/>
                  </a:lnTo>
                  <a:lnTo>
                    <a:pt x="3274028" y="531271"/>
                  </a:lnTo>
                  <a:lnTo>
                    <a:pt x="3288756" y="531271"/>
                  </a:lnTo>
                  <a:lnTo>
                    <a:pt x="3303611" y="531271"/>
                  </a:lnTo>
                  <a:lnTo>
                    <a:pt x="3326845" y="531271"/>
                  </a:lnTo>
                  <a:lnTo>
                    <a:pt x="3343731" y="531271"/>
                  </a:lnTo>
                  <a:lnTo>
                    <a:pt x="3343731" y="536207"/>
                  </a:lnTo>
                  <a:lnTo>
                    <a:pt x="3354396" y="536207"/>
                  </a:lnTo>
                  <a:lnTo>
                    <a:pt x="3362776" y="536207"/>
                  </a:lnTo>
                  <a:lnTo>
                    <a:pt x="3364935" y="536207"/>
                  </a:lnTo>
                  <a:lnTo>
                    <a:pt x="3367093" y="536207"/>
                  </a:lnTo>
                  <a:lnTo>
                    <a:pt x="3386011" y="536207"/>
                  </a:lnTo>
                  <a:lnTo>
                    <a:pt x="3394517" y="536207"/>
                  </a:lnTo>
                  <a:lnTo>
                    <a:pt x="3394517" y="541269"/>
                  </a:lnTo>
                  <a:lnTo>
                    <a:pt x="3405055" y="541269"/>
                  </a:lnTo>
                  <a:lnTo>
                    <a:pt x="3417752" y="541269"/>
                  </a:lnTo>
                  <a:lnTo>
                    <a:pt x="3422069" y="541269"/>
                  </a:lnTo>
                  <a:lnTo>
                    <a:pt x="3424100" y="541269"/>
                  </a:lnTo>
                  <a:lnTo>
                    <a:pt x="3426258" y="541269"/>
                  </a:lnTo>
                  <a:lnTo>
                    <a:pt x="3428417" y="541269"/>
                  </a:lnTo>
                  <a:lnTo>
                    <a:pt x="3447461" y="541269"/>
                  </a:lnTo>
                  <a:lnTo>
                    <a:pt x="3449493" y="541269"/>
                  </a:lnTo>
                  <a:lnTo>
                    <a:pt x="3451651" y="541269"/>
                  </a:lnTo>
                  <a:lnTo>
                    <a:pt x="3455841" y="541269"/>
                  </a:lnTo>
                  <a:lnTo>
                    <a:pt x="3460031" y="541269"/>
                  </a:lnTo>
                  <a:lnTo>
                    <a:pt x="3464348" y="541269"/>
                  </a:lnTo>
                  <a:lnTo>
                    <a:pt x="3466379" y="541269"/>
                  </a:lnTo>
                  <a:lnTo>
                    <a:pt x="3468538" y="541269"/>
                  </a:lnTo>
                  <a:lnTo>
                    <a:pt x="3470696" y="541269"/>
                  </a:lnTo>
                  <a:lnTo>
                    <a:pt x="3472727" y="541269"/>
                  </a:lnTo>
                  <a:lnTo>
                    <a:pt x="3474886" y="541269"/>
                  </a:lnTo>
                  <a:lnTo>
                    <a:pt x="3477044" y="541269"/>
                  </a:lnTo>
                  <a:lnTo>
                    <a:pt x="3479075" y="541269"/>
                  </a:lnTo>
                  <a:lnTo>
                    <a:pt x="3481234" y="541269"/>
                  </a:lnTo>
                  <a:lnTo>
                    <a:pt x="3483392" y="541269"/>
                  </a:lnTo>
                  <a:lnTo>
                    <a:pt x="3485424" y="541269"/>
                  </a:lnTo>
                  <a:lnTo>
                    <a:pt x="3487582" y="541269"/>
                  </a:lnTo>
                  <a:lnTo>
                    <a:pt x="3489740" y="541269"/>
                  </a:lnTo>
                  <a:lnTo>
                    <a:pt x="3491772" y="541269"/>
                  </a:lnTo>
                  <a:lnTo>
                    <a:pt x="3493930" y="541269"/>
                  </a:lnTo>
                  <a:lnTo>
                    <a:pt x="3496089" y="541269"/>
                  </a:lnTo>
                  <a:lnTo>
                    <a:pt x="3498120" y="541269"/>
                  </a:lnTo>
                  <a:lnTo>
                    <a:pt x="3498120" y="547850"/>
                  </a:lnTo>
                  <a:lnTo>
                    <a:pt x="3500279" y="547850"/>
                  </a:lnTo>
                  <a:lnTo>
                    <a:pt x="3502437" y="547850"/>
                  </a:lnTo>
                  <a:lnTo>
                    <a:pt x="3504468" y="547850"/>
                  </a:lnTo>
                  <a:lnTo>
                    <a:pt x="3506627" y="547850"/>
                  </a:lnTo>
                  <a:lnTo>
                    <a:pt x="3508785" y="547850"/>
                  </a:lnTo>
                  <a:lnTo>
                    <a:pt x="3510817" y="547850"/>
                  </a:lnTo>
                  <a:lnTo>
                    <a:pt x="3510817" y="555063"/>
                  </a:lnTo>
                  <a:lnTo>
                    <a:pt x="3512975" y="555063"/>
                  </a:lnTo>
                  <a:lnTo>
                    <a:pt x="3515133" y="555063"/>
                  </a:lnTo>
                  <a:lnTo>
                    <a:pt x="3517165" y="555063"/>
                  </a:lnTo>
                  <a:lnTo>
                    <a:pt x="3517165" y="562656"/>
                  </a:lnTo>
                  <a:lnTo>
                    <a:pt x="3521481" y="562656"/>
                  </a:lnTo>
                  <a:lnTo>
                    <a:pt x="3523513" y="562656"/>
                  </a:lnTo>
                  <a:lnTo>
                    <a:pt x="3525672" y="562656"/>
                  </a:lnTo>
                  <a:lnTo>
                    <a:pt x="3527830" y="562656"/>
                  </a:lnTo>
                  <a:lnTo>
                    <a:pt x="3529861" y="562656"/>
                  </a:lnTo>
                  <a:lnTo>
                    <a:pt x="3532020" y="562656"/>
                  </a:lnTo>
                  <a:lnTo>
                    <a:pt x="3536209" y="562656"/>
                  </a:lnTo>
                  <a:lnTo>
                    <a:pt x="3538368" y="562656"/>
                  </a:lnTo>
                  <a:lnTo>
                    <a:pt x="3540399" y="562656"/>
                  </a:lnTo>
                  <a:lnTo>
                    <a:pt x="3542558" y="562656"/>
                  </a:lnTo>
                  <a:lnTo>
                    <a:pt x="3544716" y="562656"/>
                  </a:lnTo>
                  <a:lnTo>
                    <a:pt x="3551064" y="562656"/>
                  </a:lnTo>
                  <a:lnTo>
                    <a:pt x="3551064" y="571136"/>
                  </a:lnTo>
                  <a:lnTo>
                    <a:pt x="3553096" y="571136"/>
                  </a:lnTo>
                  <a:lnTo>
                    <a:pt x="3555254" y="571136"/>
                  </a:lnTo>
                  <a:lnTo>
                    <a:pt x="3561602" y="571136"/>
                  </a:lnTo>
                  <a:lnTo>
                    <a:pt x="3565792" y="571136"/>
                  </a:lnTo>
                  <a:lnTo>
                    <a:pt x="3567950" y="571136"/>
                  </a:lnTo>
                  <a:lnTo>
                    <a:pt x="3567950" y="580374"/>
                  </a:lnTo>
                  <a:lnTo>
                    <a:pt x="3572140" y="580374"/>
                  </a:lnTo>
                  <a:lnTo>
                    <a:pt x="3574299" y="580374"/>
                  </a:lnTo>
                  <a:lnTo>
                    <a:pt x="3580647" y="580374"/>
                  </a:lnTo>
                  <a:lnTo>
                    <a:pt x="3586995" y="580374"/>
                  </a:lnTo>
                  <a:lnTo>
                    <a:pt x="3595502" y="580374"/>
                  </a:lnTo>
                  <a:lnTo>
                    <a:pt x="3601850" y="580374"/>
                  </a:lnTo>
                  <a:lnTo>
                    <a:pt x="3614419" y="580374"/>
                  </a:lnTo>
                  <a:lnTo>
                    <a:pt x="3616578" y="580374"/>
                  </a:lnTo>
                  <a:lnTo>
                    <a:pt x="3618736" y="580374"/>
                  </a:lnTo>
                  <a:lnTo>
                    <a:pt x="3622926" y="580374"/>
                  </a:lnTo>
                  <a:lnTo>
                    <a:pt x="3627116" y="580374"/>
                  </a:lnTo>
                  <a:lnTo>
                    <a:pt x="3637781" y="580374"/>
                  </a:lnTo>
                  <a:lnTo>
                    <a:pt x="3644129" y="580374"/>
                  </a:lnTo>
                  <a:lnTo>
                    <a:pt x="3658857" y="580374"/>
                  </a:lnTo>
                  <a:lnTo>
                    <a:pt x="3671553" y="580374"/>
                  </a:lnTo>
                  <a:lnTo>
                    <a:pt x="3684250" y="580374"/>
                  </a:lnTo>
                  <a:lnTo>
                    <a:pt x="3684250" y="591004"/>
                  </a:lnTo>
                  <a:lnTo>
                    <a:pt x="3699105" y="591004"/>
                  </a:lnTo>
                  <a:lnTo>
                    <a:pt x="3701136" y="591004"/>
                  </a:lnTo>
                  <a:lnTo>
                    <a:pt x="3713832" y="591004"/>
                  </a:lnTo>
                  <a:lnTo>
                    <a:pt x="3713832" y="601888"/>
                  </a:lnTo>
                  <a:lnTo>
                    <a:pt x="3722339" y="601888"/>
                  </a:lnTo>
                  <a:lnTo>
                    <a:pt x="3728687" y="601888"/>
                  </a:lnTo>
                  <a:lnTo>
                    <a:pt x="3728687" y="612898"/>
                  </a:lnTo>
                  <a:lnTo>
                    <a:pt x="3741384" y="612898"/>
                  </a:lnTo>
                  <a:lnTo>
                    <a:pt x="3751922" y="612898"/>
                  </a:lnTo>
                  <a:lnTo>
                    <a:pt x="3764618" y="612898"/>
                  </a:lnTo>
                  <a:lnTo>
                    <a:pt x="3817562" y="612898"/>
                  </a:lnTo>
                  <a:lnTo>
                    <a:pt x="3817562" y="624161"/>
                  </a:lnTo>
                  <a:lnTo>
                    <a:pt x="3840797" y="624161"/>
                  </a:lnTo>
                  <a:lnTo>
                    <a:pt x="3851335" y="624161"/>
                  </a:lnTo>
                  <a:lnTo>
                    <a:pt x="3868221" y="624161"/>
                  </a:lnTo>
                  <a:lnTo>
                    <a:pt x="3897804" y="624161"/>
                  </a:lnTo>
                  <a:lnTo>
                    <a:pt x="3952906" y="624161"/>
                  </a:lnTo>
                  <a:lnTo>
                    <a:pt x="3952906" y="635931"/>
                  </a:lnTo>
                  <a:lnTo>
                    <a:pt x="3963444" y="635931"/>
                  </a:lnTo>
                  <a:lnTo>
                    <a:pt x="3971824" y="635931"/>
                  </a:lnTo>
                  <a:lnTo>
                    <a:pt x="3997217" y="635931"/>
                  </a:lnTo>
                  <a:lnTo>
                    <a:pt x="4001533" y="635931"/>
                  </a:lnTo>
                  <a:lnTo>
                    <a:pt x="4048002" y="635931"/>
                  </a:lnTo>
                  <a:lnTo>
                    <a:pt x="4050161" y="635931"/>
                  </a:lnTo>
                  <a:lnTo>
                    <a:pt x="4073395" y="635931"/>
                  </a:lnTo>
                  <a:lnTo>
                    <a:pt x="4088250" y="635931"/>
                  </a:lnTo>
                  <a:lnTo>
                    <a:pt x="4100947" y="635931"/>
                  </a:lnTo>
                  <a:lnTo>
                    <a:pt x="4119864" y="635931"/>
                  </a:lnTo>
                  <a:lnTo>
                    <a:pt x="4119864" y="649092"/>
                  </a:lnTo>
                  <a:lnTo>
                    <a:pt x="4126212" y="649092"/>
                  </a:lnTo>
                  <a:lnTo>
                    <a:pt x="4130529" y="649092"/>
                  </a:lnTo>
                  <a:lnTo>
                    <a:pt x="4136877" y="649092"/>
                  </a:lnTo>
                  <a:lnTo>
                    <a:pt x="4145257" y="649092"/>
                  </a:lnTo>
                  <a:lnTo>
                    <a:pt x="4168618" y="649092"/>
                  </a:lnTo>
                  <a:lnTo>
                    <a:pt x="4176998" y="649092"/>
                  </a:lnTo>
                  <a:lnTo>
                    <a:pt x="4189695" y="649092"/>
                  </a:lnTo>
                  <a:lnTo>
                    <a:pt x="4191853" y="649092"/>
                  </a:lnTo>
                  <a:lnTo>
                    <a:pt x="4193885" y="649092"/>
                  </a:lnTo>
                  <a:lnTo>
                    <a:pt x="4196043" y="649092"/>
                  </a:lnTo>
                  <a:lnTo>
                    <a:pt x="4198201" y="649092"/>
                  </a:lnTo>
                  <a:lnTo>
                    <a:pt x="4219278" y="649092"/>
                  </a:lnTo>
                  <a:lnTo>
                    <a:pt x="4223594" y="649092"/>
                  </a:lnTo>
                  <a:lnTo>
                    <a:pt x="4225626" y="649092"/>
                  </a:lnTo>
                  <a:lnTo>
                    <a:pt x="4229943" y="649092"/>
                  </a:lnTo>
                  <a:lnTo>
                    <a:pt x="4229943" y="666177"/>
                  </a:lnTo>
                  <a:lnTo>
                    <a:pt x="4231974" y="666177"/>
                  </a:lnTo>
                  <a:lnTo>
                    <a:pt x="4234132" y="666177"/>
                  </a:lnTo>
                  <a:lnTo>
                    <a:pt x="4236291" y="666177"/>
                  </a:lnTo>
                  <a:lnTo>
                    <a:pt x="4240480" y="666177"/>
                  </a:lnTo>
                  <a:lnTo>
                    <a:pt x="4242639" y="666177"/>
                  </a:lnTo>
                  <a:lnTo>
                    <a:pt x="4248987" y="666177"/>
                  </a:lnTo>
                  <a:lnTo>
                    <a:pt x="4251019" y="666177"/>
                  </a:lnTo>
                  <a:lnTo>
                    <a:pt x="4253177" y="666177"/>
                  </a:lnTo>
                  <a:lnTo>
                    <a:pt x="4255335" y="666177"/>
                  </a:lnTo>
                  <a:lnTo>
                    <a:pt x="4259525" y="666177"/>
                  </a:lnTo>
                  <a:lnTo>
                    <a:pt x="4263715" y="666177"/>
                  </a:lnTo>
                  <a:lnTo>
                    <a:pt x="4265873" y="666177"/>
                  </a:lnTo>
                  <a:lnTo>
                    <a:pt x="4267905" y="666177"/>
                  </a:lnTo>
                  <a:lnTo>
                    <a:pt x="4270063" y="666177"/>
                  </a:lnTo>
                  <a:lnTo>
                    <a:pt x="4272221" y="666177"/>
                  </a:lnTo>
                  <a:lnTo>
                    <a:pt x="4274253" y="666177"/>
                  </a:lnTo>
                  <a:lnTo>
                    <a:pt x="4278570" y="666177"/>
                  </a:lnTo>
                  <a:lnTo>
                    <a:pt x="4280601" y="666177"/>
                  </a:lnTo>
                  <a:lnTo>
                    <a:pt x="4282760" y="666177"/>
                  </a:lnTo>
                  <a:lnTo>
                    <a:pt x="4293298" y="666177"/>
                  </a:lnTo>
                  <a:lnTo>
                    <a:pt x="4295456" y="666177"/>
                  </a:lnTo>
                  <a:lnTo>
                    <a:pt x="4299646" y="666177"/>
                  </a:lnTo>
                  <a:lnTo>
                    <a:pt x="4301804" y="666177"/>
                  </a:lnTo>
                  <a:lnTo>
                    <a:pt x="4308153" y="666177"/>
                  </a:lnTo>
                  <a:lnTo>
                    <a:pt x="4314501" y="666177"/>
                  </a:lnTo>
                  <a:lnTo>
                    <a:pt x="4320849" y="666177"/>
                  </a:lnTo>
                  <a:lnTo>
                    <a:pt x="4323007" y="666177"/>
                  </a:lnTo>
                  <a:lnTo>
                    <a:pt x="4331387" y="666177"/>
                  </a:lnTo>
                  <a:lnTo>
                    <a:pt x="4333545" y="666177"/>
                  </a:lnTo>
                  <a:lnTo>
                    <a:pt x="4337735" y="666177"/>
                  </a:lnTo>
                  <a:lnTo>
                    <a:pt x="4360969" y="666177"/>
                  </a:lnTo>
                  <a:lnTo>
                    <a:pt x="4388521" y="666177"/>
                  </a:lnTo>
                  <a:lnTo>
                    <a:pt x="4399059" y="666177"/>
                  </a:lnTo>
                  <a:lnTo>
                    <a:pt x="4409724" y="666177"/>
                  </a:lnTo>
                  <a:lnTo>
                    <a:pt x="4479427" y="666177"/>
                  </a:lnTo>
                  <a:lnTo>
                    <a:pt x="4517517" y="666177"/>
                  </a:lnTo>
                  <a:lnTo>
                    <a:pt x="4540751" y="666177"/>
                  </a:lnTo>
                  <a:lnTo>
                    <a:pt x="4540751" y="1778455"/>
                  </a:lnTo>
                </a:path>
              </a:pathLst>
            </a:custGeom>
            <a:noFill/>
            <a:ln w="12693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66"/>
            </a:p>
          </p:txBody>
        </p:sp>
        <p:sp>
          <p:nvSpPr>
            <p:cNvPr id="11" name="Freeform 4662">
              <a:extLst>
                <a:ext uri="{FF2B5EF4-FFF2-40B4-BE49-F238E27FC236}">
                  <a16:creationId xmlns:a16="http://schemas.microsoft.com/office/drawing/2014/main" id="{B45D8307-0CA9-0457-AB2C-947164C87C56}"/>
                </a:ext>
              </a:extLst>
            </p:cNvPr>
            <p:cNvSpPr/>
            <p:nvPr/>
          </p:nvSpPr>
          <p:spPr>
            <a:xfrm>
              <a:off x="4937739" y="2464261"/>
              <a:ext cx="4689045" cy="1825153"/>
            </a:xfrm>
            <a:custGeom>
              <a:avLst/>
              <a:gdLst>
                <a:gd name="connsiteX0" fmla="*/ 0 w 4689045"/>
                <a:gd name="connsiteY0" fmla="*/ 0 h 1825153"/>
                <a:gd name="connsiteX1" fmla="*/ 0 w 4689045"/>
                <a:gd name="connsiteY1" fmla="*/ 1825153 h 1825153"/>
                <a:gd name="connsiteX2" fmla="*/ 4689045 w 4689045"/>
                <a:gd name="connsiteY2" fmla="*/ 1825153 h 182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689045" h="1825153">
                  <a:moveTo>
                    <a:pt x="0" y="0"/>
                  </a:moveTo>
                  <a:lnTo>
                    <a:pt x="0" y="1825153"/>
                  </a:lnTo>
                  <a:lnTo>
                    <a:pt x="4689045" y="1825153"/>
                  </a:lnTo>
                </a:path>
              </a:pathLst>
            </a:custGeom>
            <a:noFill/>
            <a:ln w="1269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66"/>
            </a:p>
          </p:txBody>
        </p:sp>
        <p:grpSp>
          <p:nvGrpSpPr>
            <p:cNvPr id="12" name="Graphic 4">
              <a:extLst>
                <a:ext uri="{FF2B5EF4-FFF2-40B4-BE49-F238E27FC236}">
                  <a16:creationId xmlns:a16="http://schemas.microsoft.com/office/drawing/2014/main" id="{664492A6-6C12-8212-97C0-8BBF667D73CD}"/>
                </a:ext>
              </a:extLst>
            </p:cNvPr>
            <p:cNvGrpSpPr/>
            <p:nvPr/>
          </p:nvGrpSpPr>
          <p:grpSpPr>
            <a:xfrm>
              <a:off x="4937739" y="4289414"/>
              <a:ext cx="4634958" cy="36067"/>
              <a:chOff x="4937739" y="4289414"/>
              <a:chExt cx="4634958" cy="36067"/>
            </a:xfrm>
          </p:grpSpPr>
          <p:sp>
            <p:nvSpPr>
              <p:cNvPr id="4649" name="Freeform 9296">
                <a:extLst>
                  <a:ext uri="{FF2B5EF4-FFF2-40B4-BE49-F238E27FC236}">
                    <a16:creationId xmlns:a16="http://schemas.microsoft.com/office/drawing/2014/main" id="{283B2242-7EA6-F26D-7C25-68354480C31C}"/>
                  </a:ext>
                </a:extLst>
              </p:cNvPr>
              <p:cNvSpPr/>
              <p:nvPr/>
            </p:nvSpPr>
            <p:spPr>
              <a:xfrm>
                <a:off x="4937739" y="4289414"/>
                <a:ext cx="12696" cy="36067"/>
              </a:xfrm>
              <a:custGeom>
                <a:avLst/>
                <a:gdLst>
                  <a:gd name="connsiteX0" fmla="*/ 0 w 12696"/>
                  <a:gd name="connsiteY0" fmla="*/ 0 h 36067"/>
                  <a:gd name="connsiteX1" fmla="*/ 0 w 12696"/>
                  <a:gd name="connsiteY1" fmla="*/ 36068 h 3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36067">
                    <a:moveTo>
                      <a:pt x="0" y="0"/>
                    </a:moveTo>
                    <a:lnTo>
                      <a:pt x="0" y="36068"/>
                    </a:lnTo>
                  </a:path>
                </a:pathLst>
              </a:custGeom>
              <a:ln w="1269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50" name="Freeform 9297">
                <a:extLst>
                  <a:ext uri="{FF2B5EF4-FFF2-40B4-BE49-F238E27FC236}">
                    <a16:creationId xmlns:a16="http://schemas.microsoft.com/office/drawing/2014/main" id="{1CE3BAFB-5FDA-38BF-5FC6-ACE29F00D822}"/>
                  </a:ext>
                </a:extLst>
              </p:cNvPr>
              <p:cNvSpPr/>
              <p:nvPr/>
            </p:nvSpPr>
            <p:spPr>
              <a:xfrm>
                <a:off x="5324091" y="4289414"/>
                <a:ext cx="12696" cy="36067"/>
              </a:xfrm>
              <a:custGeom>
                <a:avLst/>
                <a:gdLst>
                  <a:gd name="connsiteX0" fmla="*/ 0 w 12696"/>
                  <a:gd name="connsiteY0" fmla="*/ 0 h 36067"/>
                  <a:gd name="connsiteX1" fmla="*/ 0 w 12696"/>
                  <a:gd name="connsiteY1" fmla="*/ 36068 h 3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36067">
                    <a:moveTo>
                      <a:pt x="0" y="0"/>
                    </a:moveTo>
                    <a:lnTo>
                      <a:pt x="0" y="36068"/>
                    </a:lnTo>
                  </a:path>
                </a:pathLst>
              </a:custGeom>
              <a:ln w="1269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51" name="Freeform 9298">
                <a:extLst>
                  <a:ext uri="{FF2B5EF4-FFF2-40B4-BE49-F238E27FC236}">
                    <a16:creationId xmlns:a16="http://schemas.microsoft.com/office/drawing/2014/main" id="{5D3B675D-457F-2A3E-D071-066EE3394F22}"/>
                  </a:ext>
                </a:extLst>
              </p:cNvPr>
              <p:cNvSpPr/>
              <p:nvPr/>
            </p:nvSpPr>
            <p:spPr>
              <a:xfrm>
                <a:off x="5710317" y="4289414"/>
                <a:ext cx="12696" cy="36067"/>
              </a:xfrm>
              <a:custGeom>
                <a:avLst/>
                <a:gdLst>
                  <a:gd name="connsiteX0" fmla="*/ 0 w 12696"/>
                  <a:gd name="connsiteY0" fmla="*/ 0 h 36067"/>
                  <a:gd name="connsiteX1" fmla="*/ 0 w 12696"/>
                  <a:gd name="connsiteY1" fmla="*/ 36068 h 3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36067">
                    <a:moveTo>
                      <a:pt x="0" y="0"/>
                    </a:moveTo>
                    <a:lnTo>
                      <a:pt x="0" y="36068"/>
                    </a:lnTo>
                  </a:path>
                </a:pathLst>
              </a:custGeom>
              <a:ln w="1269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52" name="Freeform 9299">
                <a:extLst>
                  <a:ext uri="{FF2B5EF4-FFF2-40B4-BE49-F238E27FC236}">
                    <a16:creationId xmlns:a16="http://schemas.microsoft.com/office/drawing/2014/main" id="{054E0460-F9B6-9FD1-AA4A-2077E235F85A}"/>
                  </a:ext>
                </a:extLst>
              </p:cNvPr>
              <p:cNvSpPr/>
              <p:nvPr/>
            </p:nvSpPr>
            <p:spPr>
              <a:xfrm>
                <a:off x="6096542" y="4289414"/>
                <a:ext cx="12696" cy="36067"/>
              </a:xfrm>
              <a:custGeom>
                <a:avLst/>
                <a:gdLst>
                  <a:gd name="connsiteX0" fmla="*/ 0 w 12696"/>
                  <a:gd name="connsiteY0" fmla="*/ 0 h 36067"/>
                  <a:gd name="connsiteX1" fmla="*/ 0 w 12696"/>
                  <a:gd name="connsiteY1" fmla="*/ 36068 h 3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36067">
                    <a:moveTo>
                      <a:pt x="0" y="0"/>
                    </a:moveTo>
                    <a:lnTo>
                      <a:pt x="0" y="36068"/>
                    </a:lnTo>
                  </a:path>
                </a:pathLst>
              </a:custGeom>
              <a:ln w="1269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53" name="Freeform 9300">
                <a:extLst>
                  <a:ext uri="{FF2B5EF4-FFF2-40B4-BE49-F238E27FC236}">
                    <a16:creationId xmlns:a16="http://schemas.microsoft.com/office/drawing/2014/main" id="{C5FF88D2-86EF-DE28-5EDD-D601426B2C56}"/>
                  </a:ext>
                </a:extLst>
              </p:cNvPr>
              <p:cNvSpPr/>
              <p:nvPr/>
            </p:nvSpPr>
            <p:spPr>
              <a:xfrm>
                <a:off x="6482768" y="4289414"/>
                <a:ext cx="12696" cy="36067"/>
              </a:xfrm>
              <a:custGeom>
                <a:avLst/>
                <a:gdLst>
                  <a:gd name="connsiteX0" fmla="*/ 0 w 12696"/>
                  <a:gd name="connsiteY0" fmla="*/ 0 h 36067"/>
                  <a:gd name="connsiteX1" fmla="*/ 0 w 12696"/>
                  <a:gd name="connsiteY1" fmla="*/ 36068 h 3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36067">
                    <a:moveTo>
                      <a:pt x="0" y="0"/>
                    </a:moveTo>
                    <a:lnTo>
                      <a:pt x="0" y="36068"/>
                    </a:lnTo>
                  </a:path>
                </a:pathLst>
              </a:custGeom>
              <a:ln w="1269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54" name="Freeform 9301">
                <a:extLst>
                  <a:ext uri="{FF2B5EF4-FFF2-40B4-BE49-F238E27FC236}">
                    <a16:creationId xmlns:a16="http://schemas.microsoft.com/office/drawing/2014/main" id="{C5C5B51C-C7BC-942F-FD68-C5D6E671B3AC}"/>
                  </a:ext>
                </a:extLst>
              </p:cNvPr>
              <p:cNvSpPr/>
              <p:nvPr/>
            </p:nvSpPr>
            <p:spPr>
              <a:xfrm>
                <a:off x="6868993" y="4289414"/>
                <a:ext cx="12696" cy="36067"/>
              </a:xfrm>
              <a:custGeom>
                <a:avLst/>
                <a:gdLst>
                  <a:gd name="connsiteX0" fmla="*/ 0 w 12696"/>
                  <a:gd name="connsiteY0" fmla="*/ 0 h 36067"/>
                  <a:gd name="connsiteX1" fmla="*/ 0 w 12696"/>
                  <a:gd name="connsiteY1" fmla="*/ 36068 h 3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36067">
                    <a:moveTo>
                      <a:pt x="0" y="0"/>
                    </a:moveTo>
                    <a:lnTo>
                      <a:pt x="0" y="36068"/>
                    </a:lnTo>
                  </a:path>
                </a:pathLst>
              </a:custGeom>
              <a:ln w="1269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55" name="Freeform 9302">
                <a:extLst>
                  <a:ext uri="{FF2B5EF4-FFF2-40B4-BE49-F238E27FC236}">
                    <a16:creationId xmlns:a16="http://schemas.microsoft.com/office/drawing/2014/main" id="{D1DAA6B2-4D86-86E5-B45A-21435BEF3A1B}"/>
                  </a:ext>
                </a:extLst>
              </p:cNvPr>
              <p:cNvSpPr/>
              <p:nvPr/>
            </p:nvSpPr>
            <p:spPr>
              <a:xfrm>
                <a:off x="7255218" y="4289414"/>
                <a:ext cx="12696" cy="36067"/>
              </a:xfrm>
              <a:custGeom>
                <a:avLst/>
                <a:gdLst>
                  <a:gd name="connsiteX0" fmla="*/ 0 w 12696"/>
                  <a:gd name="connsiteY0" fmla="*/ 0 h 36067"/>
                  <a:gd name="connsiteX1" fmla="*/ 0 w 12696"/>
                  <a:gd name="connsiteY1" fmla="*/ 36068 h 3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36067">
                    <a:moveTo>
                      <a:pt x="0" y="0"/>
                    </a:moveTo>
                    <a:lnTo>
                      <a:pt x="0" y="36068"/>
                    </a:lnTo>
                  </a:path>
                </a:pathLst>
              </a:custGeom>
              <a:ln w="1269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56" name="Freeform 9303">
                <a:extLst>
                  <a:ext uri="{FF2B5EF4-FFF2-40B4-BE49-F238E27FC236}">
                    <a16:creationId xmlns:a16="http://schemas.microsoft.com/office/drawing/2014/main" id="{635F1F88-62C9-F52F-2459-CF3AF319D07D}"/>
                  </a:ext>
                </a:extLst>
              </p:cNvPr>
              <p:cNvSpPr/>
              <p:nvPr/>
            </p:nvSpPr>
            <p:spPr>
              <a:xfrm>
                <a:off x="7641444" y="4289414"/>
                <a:ext cx="12696" cy="36067"/>
              </a:xfrm>
              <a:custGeom>
                <a:avLst/>
                <a:gdLst>
                  <a:gd name="connsiteX0" fmla="*/ 0 w 12696"/>
                  <a:gd name="connsiteY0" fmla="*/ 0 h 36067"/>
                  <a:gd name="connsiteX1" fmla="*/ 0 w 12696"/>
                  <a:gd name="connsiteY1" fmla="*/ 36068 h 3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36067">
                    <a:moveTo>
                      <a:pt x="0" y="0"/>
                    </a:moveTo>
                    <a:lnTo>
                      <a:pt x="0" y="36068"/>
                    </a:lnTo>
                  </a:path>
                </a:pathLst>
              </a:custGeom>
              <a:ln w="1269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57" name="Freeform 9304">
                <a:extLst>
                  <a:ext uri="{FF2B5EF4-FFF2-40B4-BE49-F238E27FC236}">
                    <a16:creationId xmlns:a16="http://schemas.microsoft.com/office/drawing/2014/main" id="{6A1EE805-C597-6ED4-FE53-C03555C9E81F}"/>
                  </a:ext>
                </a:extLst>
              </p:cNvPr>
              <p:cNvSpPr/>
              <p:nvPr/>
            </p:nvSpPr>
            <p:spPr>
              <a:xfrm>
                <a:off x="8027669" y="4289414"/>
                <a:ext cx="12696" cy="36067"/>
              </a:xfrm>
              <a:custGeom>
                <a:avLst/>
                <a:gdLst>
                  <a:gd name="connsiteX0" fmla="*/ 0 w 12696"/>
                  <a:gd name="connsiteY0" fmla="*/ 0 h 36067"/>
                  <a:gd name="connsiteX1" fmla="*/ 0 w 12696"/>
                  <a:gd name="connsiteY1" fmla="*/ 36068 h 3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36067">
                    <a:moveTo>
                      <a:pt x="0" y="0"/>
                    </a:moveTo>
                    <a:lnTo>
                      <a:pt x="0" y="36068"/>
                    </a:lnTo>
                  </a:path>
                </a:pathLst>
              </a:custGeom>
              <a:ln w="1269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58" name="Freeform 9305">
                <a:extLst>
                  <a:ext uri="{FF2B5EF4-FFF2-40B4-BE49-F238E27FC236}">
                    <a16:creationId xmlns:a16="http://schemas.microsoft.com/office/drawing/2014/main" id="{2A9707C9-0E94-B5F8-6DF2-06EEB4C8B6E7}"/>
                  </a:ext>
                </a:extLst>
              </p:cNvPr>
              <p:cNvSpPr/>
              <p:nvPr/>
            </p:nvSpPr>
            <p:spPr>
              <a:xfrm>
                <a:off x="8413894" y="4289414"/>
                <a:ext cx="12696" cy="36067"/>
              </a:xfrm>
              <a:custGeom>
                <a:avLst/>
                <a:gdLst>
                  <a:gd name="connsiteX0" fmla="*/ 0 w 12696"/>
                  <a:gd name="connsiteY0" fmla="*/ 0 h 36067"/>
                  <a:gd name="connsiteX1" fmla="*/ 0 w 12696"/>
                  <a:gd name="connsiteY1" fmla="*/ 36068 h 3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36067">
                    <a:moveTo>
                      <a:pt x="0" y="0"/>
                    </a:moveTo>
                    <a:lnTo>
                      <a:pt x="0" y="36068"/>
                    </a:lnTo>
                  </a:path>
                </a:pathLst>
              </a:custGeom>
              <a:ln w="1269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59" name="Freeform 9306">
                <a:extLst>
                  <a:ext uri="{FF2B5EF4-FFF2-40B4-BE49-F238E27FC236}">
                    <a16:creationId xmlns:a16="http://schemas.microsoft.com/office/drawing/2014/main" id="{AD048109-75A8-072B-7ED4-07DD917FA8A8}"/>
                  </a:ext>
                </a:extLst>
              </p:cNvPr>
              <p:cNvSpPr/>
              <p:nvPr/>
            </p:nvSpPr>
            <p:spPr>
              <a:xfrm>
                <a:off x="8800120" y="4289414"/>
                <a:ext cx="12696" cy="36067"/>
              </a:xfrm>
              <a:custGeom>
                <a:avLst/>
                <a:gdLst>
                  <a:gd name="connsiteX0" fmla="*/ 0 w 12696"/>
                  <a:gd name="connsiteY0" fmla="*/ 0 h 36067"/>
                  <a:gd name="connsiteX1" fmla="*/ 0 w 12696"/>
                  <a:gd name="connsiteY1" fmla="*/ 36068 h 3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36067">
                    <a:moveTo>
                      <a:pt x="0" y="0"/>
                    </a:moveTo>
                    <a:lnTo>
                      <a:pt x="0" y="36068"/>
                    </a:lnTo>
                  </a:path>
                </a:pathLst>
              </a:custGeom>
              <a:ln w="1269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60" name="Freeform 9307">
                <a:extLst>
                  <a:ext uri="{FF2B5EF4-FFF2-40B4-BE49-F238E27FC236}">
                    <a16:creationId xmlns:a16="http://schemas.microsoft.com/office/drawing/2014/main" id="{8AAB69A4-FBD4-367B-7158-3EF8266D5460}"/>
                  </a:ext>
                </a:extLst>
              </p:cNvPr>
              <p:cNvSpPr/>
              <p:nvPr/>
            </p:nvSpPr>
            <p:spPr>
              <a:xfrm>
                <a:off x="9186472" y="4289414"/>
                <a:ext cx="12696" cy="36067"/>
              </a:xfrm>
              <a:custGeom>
                <a:avLst/>
                <a:gdLst>
                  <a:gd name="connsiteX0" fmla="*/ 0 w 12696"/>
                  <a:gd name="connsiteY0" fmla="*/ 0 h 36067"/>
                  <a:gd name="connsiteX1" fmla="*/ 0 w 12696"/>
                  <a:gd name="connsiteY1" fmla="*/ 36068 h 3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36067">
                    <a:moveTo>
                      <a:pt x="0" y="0"/>
                    </a:moveTo>
                    <a:lnTo>
                      <a:pt x="0" y="36068"/>
                    </a:lnTo>
                  </a:path>
                </a:pathLst>
              </a:custGeom>
              <a:ln w="1269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61" name="Freeform 9308">
                <a:extLst>
                  <a:ext uri="{FF2B5EF4-FFF2-40B4-BE49-F238E27FC236}">
                    <a16:creationId xmlns:a16="http://schemas.microsoft.com/office/drawing/2014/main" id="{1C69CACE-0757-BAB9-AE54-FC8377CF11AA}"/>
                  </a:ext>
                </a:extLst>
              </p:cNvPr>
              <p:cNvSpPr/>
              <p:nvPr/>
            </p:nvSpPr>
            <p:spPr>
              <a:xfrm>
                <a:off x="9572697" y="4289414"/>
                <a:ext cx="12696" cy="36067"/>
              </a:xfrm>
              <a:custGeom>
                <a:avLst/>
                <a:gdLst>
                  <a:gd name="connsiteX0" fmla="*/ 0 w 12696"/>
                  <a:gd name="connsiteY0" fmla="*/ 0 h 36067"/>
                  <a:gd name="connsiteX1" fmla="*/ 0 w 12696"/>
                  <a:gd name="connsiteY1" fmla="*/ 36068 h 36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36067">
                    <a:moveTo>
                      <a:pt x="0" y="0"/>
                    </a:moveTo>
                    <a:lnTo>
                      <a:pt x="0" y="36068"/>
                    </a:lnTo>
                  </a:path>
                </a:pathLst>
              </a:custGeom>
              <a:ln w="1269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</p:grpSp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id="{14A42621-413D-5D0C-8BD2-965E25640A32}"/>
                </a:ext>
              </a:extLst>
            </p:cNvPr>
            <p:cNvGrpSpPr/>
            <p:nvPr/>
          </p:nvGrpSpPr>
          <p:grpSpPr>
            <a:xfrm>
              <a:off x="4841767" y="4313931"/>
              <a:ext cx="4858826" cy="192323"/>
              <a:chOff x="4841767" y="4313931"/>
              <a:chExt cx="4858826" cy="192323"/>
            </a:xfrm>
            <a:solidFill>
              <a:srgbClr val="000000"/>
            </a:solidFill>
          </p:grpSpPr>
          <p:sp>
            <p:nvSpPr>
              <p:cNvPr id="4636" name="TextBox 4635">
                <a:extLst>
                  <a:ext uri="{FF2B5EF4-FFF2-40B4-BE49-F238E27FC236}">
                    <a16:creationId xmlns:a16="http://schemas.microsoft.com/office/drawing/2014/main" id="{5CF851D2-7745-0FF4-0840-7A31697B507A}"/>
                  </a:ext>
                </a:extLst>
              </p:cNvPr>
              <p:cNvSpPr txBox="1"/>
              <p:nvPr/>
            </p:nvSpPr>
            <p:spPr>
              <a:xfrm>
                <a:off x="4841767" y="4313931"/>
                <a:ext cx="195066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66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4637" name="TextBox 4636">
                <a:extLst>
                  <a:ext uri="{FF2B5EF4-FFF2-40B4-BE49-F238E27FC236}">
                    <a16:creationId xmlns:a16="http://schemas.microsoft.com/office/drawing/2014/main" id="{1696825E-9637-F6C4-4E9A-E56C8746EB4B}"/>
                  </a:ext>
                </a:extLst>
              </p:cNvPr>
              <p:cNvSpPr txBox="1"/>
              <p:nvPr/>
            </p:nvSpPr>
            <p:spPr>
              <a:xfrm>
                <a:off x="5227992" y="4313931"/>
                <a:ext cx="195066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66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6</a:t>
                </a:r>
              </a:p>
            </p:txBody>
          </p:sp>
          <p:sp>
            <p:nvSpPr>
              <p:cNvPr id="4638" name="TextBox 4637">
                <a:extLst>
                  <a:ext uri="{FF2B5EF4-FFF2-40B4-BE49-F238E27FC236}">
                    <a16:creationId xmlns:a16="http://schemas.microsoft.com/office/drawing/2014/main" id="{83FFE698-5CA6-81F8-C493-90C8CC30AEC0}"/>
                  </a:ext>
                </a:extLst>
              </p:cNvPr>
              <p:cNvSpPr txBox="1"/>
              <p:nvPr/>
            </p:nvSpPr>
            <p:spPr>
              <a:xfrm>
                <a:off x="5586625" y="4313931"/>
                <a:ext cx="251589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12</a:t>
                </a:r>
              </a:p>
            </p:txBody>
          </p:sp>
          <p:sp>
            <p:nvSpPr>
              <p:cNvPr id="4639" name="TextBox 4638">
                <a:extLst>
                  <a:ext uri="{FF2B5EF4-FFF2-40B4-BE49-F238E27FC236}">
                    <a16:creationId xmlns:a16="http://schemas.microsoft.com/office/drawing/2014/main" id="{94B28DB8-E392-2552-90CF-8D5560690EF3}"/>
                  </a:ext>
                </a:extLst>
              </p:cNvPr>
              <p:cNvSpPr txBox="1"/>
              <p:nvPr/>
            </p:nvSpPr>
            <p:spPr>
              <a:xfrm>
                <a:off x="5972850" y="4313931"/>
                <a:ext cx="251589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18</a:t>
                </a:r>
              </a:p>
            </p:txBody>
          </p:sp>
          <p:sp>
            <p:nvSpPr>
              <p:cNvPr id="4640" name="TextBox 4639">
                <a:extLst>
                  <a:ext uri="{FF2B5EF4-FFF2-40B4-BE49-F238E27FC236}">
                    <a16:creationId xmlns:a16="http://schemas.microsoft.com/office/drawing/2014/main" id="{BBE3E75F-39BC-455A-E06B-222F8A226B20}"/>
                  </a:ext>
                </a:extLst>
              </p:cNvPr>
              <p:cNvSpPr txBox="1"/>
              <p:nvPr/>
            </p:nvSpPr>
            <p:spPr>
              <a:xfrm>
                <a:off x="6359074" y="4313931"/>
                <a:ext cx="251589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24</a:t>
                </a:r>
              </a:p>
            </p:txBody>
          </p:sp>
          <p:sp>
            <p:nvSpPr>
              <p:cNvPr id="4641" name="TextBox 4640">
                <a:extLst>
                  <a:ext uri="{FF2B5EF4-FFF2-40B4-BE49-F238E27FC236}">
                    <a16:creationId xmlns:a16="http://schemas.microsoft.com/office/drawing/2014/main" id="{6C0F4FA4-9CF0-811C-0280-62507B93B0CB}"/>
                  </a:ext>
                </a:extLst>
              </p:cNvPr>
              <p:cNvSpPr txBox="1"/>
              <p:nvPr/>
            </p:nvSpPr>
            <p:spPr>
              <a:xfrm>
                <a:off x="6745301" y="4313931"/>
                <a:ext cx="251589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30</a:t>
                </a:r>
              </a:p>
            </p:txBody>
          </p:sp>
          <p:sp>
            <p:nvSpPr>
              <p:cNvPr id="4642" name="TextBox 4641">
                <a:extLst>
                  <a:ext uri="{FF2B5EF4-FFF2-40B4-BE49-F238E27FC236}">
                    <a16:creationId xmlns:a16="http://schemas.microsoft.com/office/drawing/2014/main" id="{F2F5157B-48DC-3699-ACD9-143CE9662121}"/>
                  </a:ext>
                </a:extLst>
              </p:cNvPr>
              <p:cNvSpPr txBox="1"/>
              <p:nvPr/>
            </p:nvSpPr>
            <p:spPr>
              <a:xfrm>
                <a:off x="7131525" y="4313931"/>
                <a:ext cx="251589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36</a:t>
                </a:r>
              </a:p>
            </p:txBody>
          </p:sp>
          <p:sp>
            <p:nvSpPr>
              <p:cNvPr id="4643" name="TextBox 4642">
                <a:extLst>
                  <a:ext uri="{FF2B5EF4-FFF2-40B4-BE49-F238E27FC236}">
                    <a16:creationId xmlns:a16="http://schemas.microsoft.com/office/drawing/2014/main" id="{D866ABA5-8D34-D967-9135-D4C9E735E6A9}"/>
                  </a:ext>
                </a:extLst>
              </p:cNvPr>
              <p:cNvSpPr txBox="1"/>
              <p:nvPr/>
            </p:nvSpPr>
            <p:spPr>
              <a:xfrm>
                <a:off x="7517752" y="4313931"/>
                <a:ext cx="251589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42</a:t>
                </a:r>
              </a:p>
            </p:txBody>
          </p:sp>
          <p:sp>
            <p:nvSpPr>
              <p:cNvPr id="4644" name="TextBox 4643">
                <a:extLst>
                  <a:ext uri="{FF2B5EF4-FFF2-40B4-BE49-F238E27FC236}">
                    <a16:creationId xmlns:a16="http://schemas.microsoft.com/office/drawing/2014/main" id="{459A9DC4-D2E7-15A5-9BF0-AD805588A3B0}"/>
                  </a:ext>
                </a:extLst>
              </p:cNvPr>
              <p:cNvSpPr txBox="1"/>
              <p:nvPr/>
            </p:nvSpPr>
            <p:spPr>
              <a:xfrm>
                <a:off x="7903976" y="4313931"/>
                <a:ext cx="251589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48</a:t>
                </a:r>
              </a:p>
            </p:txBody>
          </p:sp>
          <p:sp>
            <p:nvSpPr>
              <p:cNvPr id="4645" name="TextBox 4644">
                <a:extLst>
                  <a:ext uri="{FF2B5EF4-FFF2-40B4-BE49-F238E27FC236}">
                    <a16:creationId xmlns:a16="http://schemas.microsoft.com/office/drawing/2014/main" id="{DE7FF5EA-1520-A0FE-80AB-649339D111C8}"/>
                  </a:ext>
                </a:extLst>
              </p:cNvPr>
              <p:cNvSpPr txBox="1"/>
              <p:nvPr/>
            </p:nvSpPr>
            <p:spPr>
              <a:xfrm>
                <a:off x="8290201" y="4313931"/>
                <a:ext cx="251589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54</a:t>
                </a:r>
              </a:p>
            </p:txBody>
          </p:sp>
          <p:sp>
            <p:nvSpPr>
              <p:cNvPr id="4646" name="TextBox 4645">
                <a:extLst>
                  <a:ext uri="{FF2B5EF4-FFF2-40B4-BE49-F238E27FC236}">
                    <a16:creationId xmlns:a16="http://schemas.microsoft.com/office/drawing/2014/main" id="{A3197B09-CF91-9FD4-E7B9-1A0918A7F641}"/>
                  </a:ext>
                </a:extLst>
              </p:cNvPr>
              <p:cNvSpPr txBox="1"/>
              <p:nvPr/>
            </p:nvSpPr>
            <p:spPr>
              <a:xfrm>
                <a:off x="8676427" y="4313931"/>
                <a:ext cx="251589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60</a:t>
                </a:r>
              </a:p>
            </p:txBody>
          </p:sp>
          <p:sp>
            <p:nvSpPr>
              <p:cNvPr id="4647" name="TextBox 4646">
                <a:extLst>
                  <a:ext uri="{FF2B5EF4-FFF2-40B4-BE49-F238E27FC236}">
                    <a16:creationId xmlns:a16="http://schemas.microsoft.com/office/drawing/2014/main" id="{F57044AC-C8B9-34FD-AF57-5EEBF1EC40EA}"/>
                  </a:ext>
                </a:extLst>
              </p:cNvPr>
              <p:cNvSpPr txBox="1"/>
              <p:nvPr/>
            </p:nvSpPr>
            <p:spPr>
              <a:xfrm>
                <a:off x="9062779" y="4313931"/>
                <a:ext cx="251589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66</a:t>
                </a:r>
              </a:p>
            </p:txBody>
          </p:sp>
          <p:sp>
            <p:nvSpPr>
              <p:cNvPr id="4648" name="TextBox 4647">
                <a:extLst>
                  <a:ext uri="{FF2B5EF4-FFF2-40B4-BE49-F238E27FC236}">
                    <a16:creationId xmlns:a16="http://schemas.microsoft.com/office/drawing/2014/main" id="{01A519B3-465E-DF33-87BC-E4C404188440}"/>
                  </a:ext>
                </a:extLst>
              </p:cNvPr>
              <p:cNvSpPr txBox="1"/>
              <p:nvPr/>
            </p:nvSpPr>
            <p:spPr>
              <a:xfrm>
                <a:off x="9449004" y="4313931"/>
                <a:ext cx="251589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72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5BFA98-AA2E-2793-4D01-A3D3AC538042}"/>
                </a:ext>
              </a:extLst>
            </p:cNvPr>
            <p:cNvSpPr txBox="1"/>
            <p:nvPr/>
          </p:nvSpPr>
          <p:spPr>
            <a:xfrm>
              <a:off x="6865191" y="4469465"/>
              <a:ext cx="843280" cy="192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66" b="1" dirty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Time (months)</a:t>
              </a:r>
            </a:p>
          </p:txBody>
        </p:sp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ED3A212C-A5F0-2B02-F6AF-347E2C1F4C8B}"/>
                </a:ext>
              </a:extLst>
            </p:cNvPr>
            <p:cNvGrpSpPr/>
            <p:nvPr/>
          </p:nvGrpSpPr>
          <p:grpSpPr>
            <a:xfrm>
              <a:off x="4899396" y="2510959"/>
              <a:ext cx="38343" cy="1778454"/>
              <a:chOff x="4899396" y="2510959"/>
              <a:chExt cx="38343" cy="1778454"/>
            </a:xfrm>
          </p:grpSpPr>
          <p:sp>
            <p:nvSpPr>
              <p:cNvPr id="4630" name="Freeform 9277">
                <a:extLst>
                  <a:ext uri="{FF2B5EF4-FFF2-40B4-BE49-F238E27FC236}">
                    <a16:creationId xmlns:a16="http://schemas.microsoft.com/office/drawing/2014/main" id="{B667A539-201B-EF20-48CA-29628A6DE0D5}"/>
                  </a:ext>
                </a:extLst>
              </p:cNvPr>
              <p:cNvSpPr/>
              <p:nvPr/>
            </p:nvSpPr>
            <p:spPr>
              <a:xfrm>
                <a:off x="4899396" y="4289414"/>
                <a:ext cx="38343" cy="12655"/>
              </a:xfrm>
              <a:custGeom>
                <a:avLst/>
                <a:gdLst>
                  <a:gd name="connsiteX0" fmla="*/ 38343 w 38343"/>
                  <a:gd name="connsiteY0" fmla="*/ 0 h 12655"/>
                  <a:gd name="connsiteX1" fmla="*/ 0 w 38343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343" h="12655">
                    <a:moveTo>
                      <a:pt x="38343" y="0"/>
                    </a:moveTo>
                    <a:lnTo>
                      <a:pt x="0" y="0"/>
                    </a:lnTo>
                  </a:path>
                </a:pathLst>
              </a:custGeom>
              <a:ln w="1269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31" name="Freeform 9278">
                <a:extLst>
                  <a:ext uri="{FF2B5EF4-FFF2-40B4-BE49-F238E27FC236}">
                    <a16:creationId xmlns:a16="http://schemas.microsoft.com/office/drawing/2014/main" id="{3EFD33F7-C063-43B9-C115-59FE62F5F64F}"/>
                  </a:ext>
                </a:extLst>
              </p:cNvPr>
              <p:cNvSpPr/>
              <p:nvPr/>
            </p:nvSpPr>
            <p:spPr>
              <a:xfrm>
                <a:off x="4899396" y="3933799"/>
                <a:ext cx="38343" cy="12655"/>
              </a:xfrm>
              <a:custGeom>
                <a:avLst/>
                <a:gdLst>
                  <a:gd name="connsiteX0" fmla="*/ 38343 w 38343"/>
                  <a:gd name="connsiteY0" fmla="*/ 0 h 12655"/>
                  <a:gd name="connsiteX1" fmla="*/ 0 w 38343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343" h="12655">
                    <a:moveTo>
                      <a:pt x="38343" y="0"/>
                    </a:moveTo>
                    <a:lnTo>
                      <a:pt x="0" y="0"/>
                    </a:lnTo>
                  </a:path>
                </a:pathLst>
              </a:custGeom>
              <a:ln w="1269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32" name="Freeform 9279">
                <a:extLst>
                  <a:ext uri="{FF2B5EF4-FFF2-40B4-BE49-F238E27FC236}">
                    <a16:creationId xmlns:a16="http://schemas.microsoft.com/office/drawing/2014/main" id="{C020F710-E592-AE5A-A05F-901BED42CC61}"/>
                  </a:ext>
                </a:extLst>
              </p:cNvPr>
              <p:cNvSpPr/>
              <p:nvPr/>
            </p:nvSpPr>
            <p:spPr>
              <a:xfrm>
                <a:off x="4899396" y="3578058"/>
                <a:ext cx="38343" cy="12655"/>
              </a:xfrm>
              <a:custGeom>
                <a:avLst/>
                <a:gdLst>
                  <a:gd name="connsiteX0" fmla="*/ 38343 w 38343"/>
                  <a:gd name="connsiteY0" fmla="*/ 0 h 12655"/>
                  <a:gd name="connsiteX1" fmla="*/ 0 w 38343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343" h="12655">
                    <a:moveTo>
                      <a:pt x="38343" y="0"/>
                    </a:moveTo>
                    <a:lnTo>
                      <a:pt x="0" y="0"/>
                    </a:lnTo>
                  </a:path>
                </a:pathLst>
              </a:custGeom>
              <a:ln w="1269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33" name="Freeform 9280">
                <a:extLst>
                  <a:ext uri="{FF2B5EF4-FFF2-40B4-BE49-F238E27FC236}">
                    <a16:creationId xmlns:a16="http://schemas.microsoft.com/office/drawing/2014/main" id="{E5C2BE72-DA26-9CB8-755F-0FEF7B1D4CEF}"/>
                  </a:ext>
                </a:extLst>
              </p:cNvPr>
              <p:cNvSpPr/>
              <p:nvPr/>
            </p:nvSpPr>
            <p:spPr>
              <a:xfrm>
                <a:off x="4899396" y="3222442"/>
                <a:ext cx="38343" cy="12655"/>
              </a:xfrm>
              <a:custGeom>
                <a:avLst/>
                <a:gdLst>
                  <a:gd name="connsiteX0" fmla="*/ 38343 w 38343"/>
                  <a:gd name="connsiteY0" fmla="*/ 0 h 12655"/>
                  <a:gd name="connsiteX1" fmla="*/ 0 w 38343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343" h="12655">
                    <a:moveTo>
                      <a:pt x="38343" y="0"/>
                    </a:moveTo>
                    <a:lnTo>
                      <a:pt x="0" y="0"/>
                    </a:lnTo>
                  </a:path>
                </a:pathLst>
              </a:custGeom>
              <a:ln w="1269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34" name="Freeform 9281">
                <a:extLst>
                  <a:ext uri="{FF2B5EF4-FFF2-40B4-BE49-F238E27FC236}">
                    <a16:creationId xmlns:a16="http://schemas.microsoft.com/office/drawing/2014/main" id="{5119DDCE-39EB-3206-D141-B6A7D06E3320}"/>
                  </a:ext>
                </a:extLst>
              </p:cNvPr>
              <p:cNvSpPr/>
              <p:nvPr/>
            </p:nvSpPr>
            <p:spPr>
              <a:xfrm>
                <a:off x="4899396" y="2866701"/>
                <a:ext cx="38343" cy="12655"/>
              </a:xfrm>
              <a:custGeom>
                <a:avLst/>
                <a:gdLst>
                  <a:gd name="connsiteX0" fmla="*/ 38343 w 38343"/>
                  <a:gd name="connsiteY0" fmla="*/ 0 h 12655"/>
                  <a:gd name="connsiteX1" fmla="*/ 0 w 38343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343" h="12655">
                    <a:moveTo>
                      <a:pt x="38343" y="0"/>
                    </a:moveTo>
                    <a:lnTo>
                      <a:pt x="0" y="0"/>
                    </a:lnTo>
                  </a:path>
                </a:pathLst>
              </a:custGeom>
              <a:ln w="1269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35" name="Freeform 9282">
                <a:extLst>
                  <a:ext uri="{FF2B5EF4-FFF2-40B4-BE49-F238E27FC236}">
                    <a16:creationId xmlns:a16="http://schemas.microsoft.com/office/drawing/2014/main" id="{E999F2FE-E76C-9AD5-5DFD-4AE933236BF2}"/>
                  </a:ext>
                </a:extLst>
              </p:cNvPr>
              <p:cNvSpPr/>
              <p:nvPr/>
            </p:nvSpPr>
            <p:spPr>
              <a:xfrm>
                <a:off x="4899396" y="2510959"/>
                <a:ext cx="38343" cy="12655"/>
              </a:xfrm>
              <a:custGeom>
                <a:avLst/>
                <a:gdLst>
                  <a:gd name="connsiteX0" fmla="*/ 38343 w 38343"/>
                  <a:gd name="connsiteY0" fmla="*/ 0 h 12655"/>
                  <a:gd name="connsiteX1" fmla="*/ 0 w 38343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8343" h="12655">
                    <a:moveTo>
                      <a:pt x="38343" y="0"/>
                    </a:moveTo>
                    <a:lnTo>
                      <a:pt x="0" y="0"/>
                    </a:lnTo>
                  </a:path>
                </a:pathLst>
              </a:custGeom>
              <a:ln w="1269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</p:grpSp>
        <p:grpSp>
          <p:nvGrpSpPr>
            <p:cNvPr id="18" name="Graphic 4">
              <a:extLst>
                <a:ext uri="{FF2B5EF4-FFF2-40B4-BE49-F238E27FC236}">
                  <a16:creationId xmlns:a16="http://schemas.microsoft.com/office/drawing/2014/main" id="{6DFF3A89-8E8A-7434-CD66-BD7B9A3A1CA5}"/>
                </a:ext>
              </a:extLst>
            </p:cNvPr>
            <p:cNvGrpSpPr/>
            <p:nvPr/>
          </p:nvGrpSpPr>
          <p:grpSpPr>
            <a:xfrm>
              <a:off x="4652079" y="2403734"/>
              <a:ext cx="308112" cy="1970778"/>
              <a:chOff x="4652079" y="2403734"/>
              <a:chExt cx="308112" cy="1970778"/>
            </a:xfrm>
            <a:solidFill>
              <a:srgbClr val="000000"/>
            </a:solidFill>
          </p:grpSpPr>
          <p:sp>
            <p:nvSpPr>
              <p:cNvPr id="4624" name="TextBox 4623">
                <a:extLst>
                  <a:ext uri="{FF2B5EF4-FFF2-40B4-BE49-F238E27FC236}">
                    <a16:creationId xmlns:a16="http://schemas.microsoft.com/office/drawing/2014/main" id="{A611BE1A-F7A9-34D6-76EB-C82699169E36}"/>
                  </a:ext>
                </a:extLst>
              </p:cNvPr>
              <p:cNvSpPr txBox="1"/>
              <p:nvPr/>
            </p:nvSpPr>
            <p:spPr>
              <a:xfrm>
                <a:off x="4762707" y="4182189"/>
                <a:ext cx="195066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066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4625" name="TextBox 4624">
                <a:extLst>
                  <a:ext uri="{FF2B5EF4-FFF2-40B4-BE49-F238E27FC236}">
                    <a16:creationId xmlns:a16="http://schemas.microsoft.com/office/drawing/2014/main" id="{BB803674-E6A8-307F-D97B-AA1BCC873BD8}"/>
                  </a:ext>
                </a:extLst>
              </p:cNvPr>
              <p:cNvSpPr txBox="1"/>
              <p:nvPr/>
            </p:nvSpPr>
            <p:spPr>
              <a:xfrm>
                <a:off x="4707393" y="3826448"/>
                <a:ext cx="251588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20</a:t>
                </a:r>
              </a:p>
            </p:txBody>
          </p:sp>
          <p:sp>
            <p:nvSpPr>
              <p:cNvPr id="4626" name="TextBox 4625">
                <a:extLst>
                  <a:ext uri="{FF2B5EF4-FFF2-40B4-BE49-F238E27FC236}">
                    <a16:creationId xmlns:a16="http://schemas.microsoft.com/office/drawing/2014/main" id="{891D2D41-3B2A-0BB5-04A9-1A46C4052C64}"/>
                  </a:ext>
                </a:extLst>
              </p:cNvPr>
              <p:cNvSpPr txBox="1"/>
              <p:nvPr/>
            </p:nvSpPr>
            <p:spPr>
              <a:xfrm>
                <a:off x="4707393" y="3470706"/>
                <a:ext cx="251588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40</a:t>
                </a:r>
              </a:p>
            </p:txBody>
          </p:sp>
          <p:sp>
            <p:nvSpPr>
              <p:cNvPr id="4627" name="TextBox 4626">
                <a:extLst>
                  <a:ext uri="{FF2B5EF4-FFF2-40B4-BE49-F238E27FC236}">
                    <a16:creationId xmlns:a16="http://schemas.microsoft.com/office/drawing/2014/main" id="{8FF1ED4F-A3E7-E4D0-60EA-BA4477E36191}"/>
                  </a:ext>
                </a:extLst>
              </p:cNvPr>
              <p:cNvSpPr txBox="1"/>
              <p:nvPr/>
            </p:nvSpPr>
            <p:spPr>
              <a:xfrm>
                <a:off x="4707393" y="3115091"/>
                <a:ext cx="251588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60</a:t>
                </a:r>
              </a:p>
            </p:txBody>
          </p:sp>
          <p:sp>
            <p:nvSpPr>
              <p:cNvPr id="4628" name="TextBox 4627">
                <a:extLst>
                  <a:ext uri="{FF2B5EF4-FFF2-40B4-BE49-F238E27FC236}">
                    <a16:creationId xmlns:a16="http://schemas.microsoft.com/office/drawing/2014/main" id="{490BE403-27D1-6C9E-EEF6-4CB97CD33536}"/>
                  </a:ext>
                </a:extLst>
              </p:cNvPr>
              <p:cNvSpPr txBox="1"/>
              <p:nvPr/>
            </p:nvSpPr>
            <p:spPr>
              <a:xfrm>
                <a:off x="4707393" y="2759349"/>
                <a:ext cx="251588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80</a:t>
                </a:r>
              </a:p>
            </p:txBody>
          </p:sp>
          <p:sp>
            <p:nvSpPr>
              <p:cNvPr id="4629" name="TextBox 4628">
                <a:extLst>
                  <a:ext uri="{FF2B5EF4-FFF2-40B4-BE49-F238E27FC236}">
                    <a16:creationId xmlns:a16="http://schemas.microsoft.com/office/drawing/2014/main" id="{B422F93C-6993-854A-719B-99FFA2BA5F80}"/>
                  </a:ext>
                </a:extLst>
              </p:cNvPr>
              <p:cNvSpPr txBox="1"/>
              <p:nvPr/>
            </p:nvSpPr>
            <p:spPr>
              <a:xfrm>
                <a:off x="4652079" y="2403734"/>
                <a:ext cx="308112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100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936AE5-0199-F07E-0EF0-608E318D164E}"/>
                </a:ext>
              </a:extLst>
            </p:cNvPr>
            <p:cNvSpPr txBox="1"/>
            <p:nvPr/>
          </p:nvSpPr>
          <p:spPr>
            <a:xfrm rot="16200000">
              <a:off x="4325059" y="3275740"/>
              <a:ext cx="525787" cy="192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66" b="1" dirty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PFS (%)</a:t>
              </a:r>
            </a:p>
          </p:txBody>
        </p:sp>
        <p:grpSp>
          <p:nvGrpSpPr>
            <p:cNvPr id="21" name="Graphic 4">
              <a:extLst>
                <a:ext uri="{FF2B5EF4-FFF2-40B4-BE49-F238E27FC236}">
                  <a16:creationId xmlns:a16="http://schemas.microsoft.com/office/drawing/2014/main" id="{58154035-693D-21CB-02EF-1D0172EA9666}"/>
                </a:ext>
              </a:extLst>
            </p:cNvPr>
            <p:cNvGrpSpPr/>
            <p:nvPr/>
          </p:nvGrpSpPr>
          <p:grpSpPr>
            <a:xfrm>
              <a:off x="8467346" y="2790295"/>
              <a:ext cx="43294" cy="43154"/>
              <a:chOff x="8467346" y="2790295"/>
              <a:chExt cx="43294" cy="43154"/>
            </a:xfrm>
          </p:grpSpPr>
          <p:sp>
            <p:nvSpPr>
              <p:cNvPr id="4622" name="Freeform 9269">
                <a:extLst>
                  <a:ext uri="{FF2B5EF4-FFF2-40B4-BE49-F238E27FC236}">
                    <a16:creationId xmlns:a16="http://schemas.microsoft.com/office/drawing/2014/main" id="{DF5AB574-7C51-0AEC-819E-C13433363BCF}"/>
                  </a:ext>
                </a:extLst>
              </p:cNvPr>
              <p:cNvSpPr/>
              <p:nvPr/>
            </p:nvSpPr>
            <p:spPr>
              <a:xfrm>
                <a:off x="8488930" y="279029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23" name="Freeform 9270">
                <a:extLst>
                  <a:ext uri="{FF2B5EF4-FFF2-40B4-BE49-F238E27FC236}">
                    <a16:creationId xmlns:a16="http://schemas.microsoft.com/office/drawing/2014/main" id="{44B876E4-2E04-A0D1-1582-04578F163CFD}"/>
                  </a:ext>
                </a:extLst>
              </p:cNvPr>
              <p:cNvSpPr/>
              <p:nvPr/>
            </p:nvSpPr>
            <p:spPr>
              <a:xfrm>
                <a:off x="8467346" y="2813379"/>
                <a:ext cx="43294" cy="12655"/>
              </a:xfrm>
              <a:custGeom>
                <a:avLst/>
                <a:gdLst>
                  <a:gd name="connsiteX0" fmla="*/ 0 w 43294"/>
                  <a:gd name="connsiteY0" fmla="*/ 0 h 12655"/>
                  <a:gd name="connsiteX1" fmla="*/ 43295 w 4329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294" h="12655">
                    <a:moveTo>
                      <a:pt x="0" y="0"/>
                    </a:moveTo>
                    <a:lnTo>
                      <a:pt x="43295" y="0"/>
                    </a:lnTo>
                  </a:path>
                </a:pathLst>
              </a:custGeom>
              <a:ln w="1269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</p:grp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46191EE8-3EB6-1BC6-5933-FDEA692113C0}"/>
                </a:ext>
              </a:extLst>
            </p:cNvPr>
            <p:cNvGrpSpPr/>
            <p:nvPr/>
          </p:nvGrpSpPr>
          <p:grpSpPr>
            <a:xfrm>
              <a:off x="4916917" y="2489445"/>
              <a:ext cx="4476760" cy="920549"/>
              <a:chOff x="4916917" y="2489445"/>
              <a:chExt cx="4476760" cy="920549"/>
            </a:xfrm>
          </p:grpSpPr>
          <p:sp>
            <p:nvSpPr>
              <p:cNvPr id="2454" name="Freeform 7101">
                <a:extLst>
                  <a:ext uri="{FF2B5EF4-FFF2-40B4-BE49-F238E27FC236}">
                    <a16:creationId xmlns:a16="http://schemas.microsoft.com/office/drawing/2014/main" id="{DBE4A402-B049-6BED-7B49-15B54C73CDD3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55" name="Freeform 7102">
                <a:extLst>
                  <a:ext uri="{FF2B5EF4-FFF2-40B4-BE49-F238E27FC236}">
                    <a16:creationId xmlns:a16="http://schemas.microsoft.com/office/drawing/2014/main" id="{91945114-6AC1-293C-A53F-6FDFF22DC9E4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56" name="Freeform 7103">
                <a:extLst>
                  <a:ext uri="{FF2B5EF4-FFF2-40B4-BE49-F238E27FC236}">
                    <a16:creationId xmlns:a16="http://schemas.microsoft.com/office/drawing/2014/main" id="{24F54AC0-5883-FE24-9813-387F69FDDC9C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57" name="Freeform 7104">
                <a:extLst>
                  <a:ext uri="{FF2B5EF4-FFF2-40B4-BE49-F238E27FC236}">
                    <a16:creationId xmlns:a16="http://schemas.microsoft.com/office/drawing/2014/main" id="{07CEE023-6ED7-DD7A-FED8-58D6071F90B7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58" name="Freeform 7105">
                <a:extLst>
                  <a:ext uri="{FF2B5EF4-FFF2-40B4-BE49-F238E27FC236}">
                    <a16:creationId xmlns:a16="http://schemas.microsoft.com/office/drawing/2014/main" id="{EC807F81-F5E2-0E06-57C4-74777B6689CB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59" name="Freeform 7106">
                <a:extLst>
                  <a:ext uri="{FF2B5EF4-FFF2-40B4-BE49-F238E27FC236}">
                    <a16:creationId xmlns:a16="http://schemas.microsoft.com/office/drawing/2014/main" id="{4BE0775E-3C8B-A640-13FF-D334CDB8FBFB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60" name="Freeform 7107">
                <a:extLst>
                  <a:ext uri="{FF2B5EF4-FFF2-40B4-BE49-F238E27FC236}">
                    <a16:creationId xmlns:a16="http://schemas.microsoft.com/office/drawing/2014/main" id="{FC445669-59A7-EB60-8D67-263153CB7BF2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61" name="Freeform 7108">
                <a:extLst>
                  <a:ext uri="{FF2B5EF4-FFF2-40B4-BE49-F238E27FC236}">
                    <a16:creationId xmlns:a16="http://schemas.microsoft.com/office/drawing/2014/main" id="{E4FA05BB-91B9-D2E9-27B9-EE9433C481FE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62" name="Freeform 7109">
                <a:extLst>
                  <a:ext uri="{FF2B5EF4-FFF2-40B4-BE49-F238E27FC236}">
                    <a16:creationId xmlns:a16="http://schemas.microsoft.com/office/drawing/2014/main" id="{EACFF3D3-FC8B-4D11-7452-F3CF72C4E03C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63" name="Freeform 7110">
                <a:extLst>
                  <a:ext uri="{FF2B5EF4-FFF2-40B4-BE49-F238E27FC236}">
                    <a16:creationId xmlns:a16="http://schemas.microsoft.com/office/drawing/2014/main" id="{18B54B34-3FBC-F954-A4DF-3F05B96715A3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64" name="Freeform 7111">
                <a:extLst>
                  <a:ext uri="{FF2B5EF4-FFF2-40B4-BE49-F238E27FC236}">
                    <a16:creationId xmlns:a16="http://schemas.microsoft.com/office/drawing/2014/main" id="{F2FF8CF3-D57C-1496-B451-A07CDC4F3BE6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65" name="Freeform 7112">
                <a:extLst>
                  <a:ext uri="{FF2B5EF4-FFF2-40B4-BE49-F238E27FC236}">
                    <a16:creationId xmlns:a16="http://schemas.microsoft.com/office/drawing/2014/main" id="{17061559-178A-0BC5-D6C7-ED998005A862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66" name="Freeform 7113">
                <a:extLst>
                  <a:ext uri="{FF2B5EF4-FFF2-40B4-BE49-F238E27FC236}">
                    <a16:creationId xmlns:a16="http://schemas.microsoft.com/office/drawing/2014/main" id="{43AF9C5A-3987-EC3E-4AE5-5861C48C2B9A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67" name="Freeform 7114">
                <a:extLst>
                  <a:ext uri="{FF2B5EF4-FFF2-40B4-BE49-F238E27FC236}">
                    <a16:creationId xmlns:a16="http://schemas.microsoft.com/office/drawing/2014/main" id="{F0748340-715E-4D49-F9D5-9323658E6FF2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68" name="Freeform 7115">
                <a:extLst>
                  <a:ext uri="{FF2B5EF4-FFF2-40B4-BE49-F238E27FC236}">
                    <a16:creationId xmlns:a16="http://schemas.microsoft.com/office/drawing/2014/main" id="{2BBA557F-7616-CC12-DCAE-CB11AB683249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69" name="Freeform 7116">
                <a:extLst>
                  <a:ext uri="{FF2B5EF4-FFF2-40B4-BE49-F238E27FC236}">
                    <a16:creationId xmlns:a16="http://schemas.microsoft.com/office/drawing/2014/main" id="{B2CD0A39-D3F6-BE96-03AC-7B3ED5BE8746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70" name="Freeform 7117">
                <a:extLst>
                  <a:ext uri="{FF2B5EF4-FFF2-40B4-BE49-F238E27FC236}">
                    <a16:creationId xmlns:a16="http://schemas.microsoft.com/office/drawing/2014/main" id="{0D67A0C3-7AF1-04B2-B3DD-85DFA4363EBC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71" name="Freeform 7118">
                <a:extLst>
                  <a:ext uri="{FF2B5EF4-FFF2-40B4-BE49-F238E27FC236}">
                    <a16:creationId xmlns:a16="http://schemas.microsoft.com/office/drawing/2014/main" id="{22D742E1-B031-6291-68E9-0CEC49EDD10E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72" name="Freeform 7119">
                <a:extLst>
                  <a:ext uri="{FF2B5EF4-FFF2-40B4-BE49-F238E27FC236}">
                    <a16:creationId xmlns:a16="http://schemas.microsoft.com/office/drawing/2014/main" id="{8088AA60-22B9-5230-C7DD-493141FC158C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73" name="Freeform 7120">
                <a:extLst>
                  <a:ext uri="{FF2B5EF4-FFF2-40B4-BE49-F238E27FC236}">
                    <a16:creationId xmlns:a16="http://schemas.microsoft.com/office/drawing/2014/main" id="{0019DC36-BD2C-BC07-DD77-EF689488E72A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74" name="Freeform 7121">
                <a:extLst>
                  <a:ext uri="{FF2B5EF4-FFF2-40B4-BE49-F238E27FC236}">
                    <a16:creationId xmlns:a16="http://schemas.microsoft.com/office/drawing/2014/main" id="{70127A5F-E83B-BBD1-CDAE-6FD436E7C400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75" name="Freeform 7122">
                <a:extLst>
                  <a:ext uri="{FF2B5EF4-FFF2-40B4-BE49-F238E27FC236}">
                    <a16:creationId xmlns:a16="http://schemas.microsoft.com/office/drawing/2014/main" id="{FC3B7D2D-E52F-FECF-4FC0-8D4181ED4714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76" name="Freeform 7123">
                <a:extLst>
                  <a:ext uri="{FF2B5EF4-FFF2-40B4-BE49-F238E27FC236}">
                    <a16:creationId xmlns:a16="http://schemas.microsoft.com/office/drawing/2014/main" id="{F88086AB-09C3-C825-89AB-076DAE258674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77" name="Freeform 7124">
                <a:extLst>
                  <a:ext uri="{FF2B5EF4-FFF2-40B4-BE49-F238E27FC236}">
                    <a16:creationId xmlns:a16="http://schemas.microsoft.com/office/drawing/2014/main" id="{1B25DC9A-520C-BFAD-4AA3-5B492211D7BD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78" name="Freeform 7125">
                <a:extLst>
                  <a:ext uri="{FF2B5EF4-FFF2-40B4-BE49-F238E27FC236}">
                    <a16:creationId xmlns:a16="http://schemas.microsoft.com/office/drawing/2014/main" id="{B0368B0A-1BA7-D9C4-3F02-7B4064D07DE4}"/>
                  </a:ext>
                </a:extLst>
              </p:cNvPr>
              <p:cNvSpPr/>
              <p:nvPr/>
            </p:nvSpPr>
            <p:spPr>
              <a:xfrm>
                <a:off x="5066989" y="254803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79" name="Freeform 7126">
                <a:extLst>
                  <a:ext uri="{FF2B5EF4-FFF2-40B4-BE49-F238E27FC236}">
                    <a16:creationId xmlns:a16="http://schemas.microsoft.com/office/drawing/2014/main" id="{261A270B-F250-F43C-421B-C8785FE6E634}"/>
                  </a:ext>
                </a:extLst>
              </p:cNvPr>
              <p:cNvSpPr/>
              <p:nvPr/>
            </p:nvSpPr>
            <p:spPr>
              <a:xfrm>
                <a:off x="5090096" y="252639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80" name="Freeform 7127">
                <a:extLst>
                  <a:ext uri="{FF2B5EF4-FFF2-40B4-BE49-F238E27FC236}">
                    <a16:creationId xmlns:a16="http://schemas.microsoft.com/office/drawing/2014/main" id="{65CCBFF6-7740-895A-069F-8014F43E0E83}"/>
                  </a:ext>
                </a:extLst>
              </p:cNvPr>
              <p:cNvSpPr/>
              <p:nvPr/>
            </p:nvSpPr>
            <p:spPr>
              <a:xfrm>
                <a:off x="5066989" y="254803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81" name="Freeform 7128">
                <a:extLst>
                  <a:ext uri="{FF2B5EF4-FFF2-40B4-BE49-F238E27FC236}">
                    <a16:creationId xmlns:a16="http://schemas.microsoft.com/office/drawing/2014/main" id="{8F05AF1F-8AE6-46CF-1055-2F013176EEC4}"/>
                  </a:ext>
                </a:extLst>
              </p:cNvPr>
              <p:cNvSpPr/>
              <p:nvPr/>
            </p:nvSpPr>
            <p:spPr>
              <a:xfrm>
                <a:off x="5090096" y="252639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82" name="Freeform 7129">
                <a:extLst>
                  <a:ext uri="{FF2B5EF4-FFF2-40B4-BE49-F238E27FC236}">
                    <a16:creationId xmlns:a16="http://schemas.microsoft.com/office/drawing/2014/main" id="{180FC49B-0BB0-7EBC-2A29-A7140810673A}"/>
                  </a:ext>
                </a:extLst>
              </p:cNvPr>
              <p:cNvSpPr/>
              <p:nvPr/>
            </p:nvSpPr>
            <p:spPr>
              <a:xfrm>
                <a:off x="5073337" y="2552089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83" name="Freeform 7130">
                <a:extLst>
                  <a:ext uri="{FF2B5EF4-FFF2-40B4-BE49-F238E27FC236}">
                    <a16:creationId xmlns:a16="http://schemas.microsoft.com/office/drawing/2014/main" id="{0E6E548A-3A49-22FA-AF71-ACBFE418650D}"/>
                  </a:ext>
                </a:extLst>
              </p:cNvPr>
              <p:cNvSpPr/>
              <p:nvPr/>
            </p:nvSpPr>
            <p:spPr>
              <a:xfrm>
                <a:off x="5096445" y="25304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84" name="Freeform 7131">
                <a:extLst>
                  <a:ext uri="{FF2B5EF4-FFF2-40B4-BE49-F238E27FC236}">
                    <a16:creationId xmlns:a16="http://schemas.microsoft.com/office/drawing/2014/main" id="{13C45746-1B4F-572B-53B2-7E81609051B9}"/>
                  </a:ext>
                </a:extLst>
              </p:cNvPr>
              <p:cNvSpPr/>
              <p:nvPr/>
            </p:nvSpPr>
            <p:spPr>
              <a:xfrm>
                <a:off x="5073337" y="2552089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85" name="Freeform 7132">
                <a:extLst>
                  <a:ext uri="{FF2B5EF4-FFF2-40B4-BE49-F238E27FC236}">
                    <a16:creationId xmlns:a16="http://schemas.microsoft.com/office/drawing/2014/main" id="{8271C5B8-DA34-E4F8-7FBF-83C9A4E51E3B}"/>
                  </a:ext>
                </a:extLst>
              </p:cNvPr>
              <p:cNvSpPr/>
              <p:nvPr/>
            </p:nvSpPr>
            <p:spPr>
              <a:xfrm>
                <a:off x="5096445" y="25304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86" name="Freeform 7133">
                <a:extLst>
                  <a:ext uri="{FF2B5EF4-FFF2-40B4-BE49-F238E27FC236}">
                    <a16:creationId xmlns:a16="http://schemas.microsoft.com/office/drawing/2014/main" id="{3D21550A-93F8-CF23-3903-C59CB1CC4734}"/>
                  </a:ext>
                </a:extLst>
              </p:cNvPr>
              <p:cNvSpPr/>
              <p:nvPr/>
            </p:nvSpPr>
            <p:spPr>
              <a:xfrm>
                <a:off x="5075495" y="255208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87" name="Freeform 7134">
                <a:extLst>
                  <a:ext uri="{FF2B5EF4-FFF2-40B4-BE49-F238E27FC236}">
                    <a16:creationId xmlns:a16="http://schemas.microsoft.com/office/drawing/2014/main" id="{E8549493-8FD8-D321-B041-ABA067EAF381}"/>
                  </a:ext>
                </a:extLst>
              </p:cNvPr>
              <p:cNvSpPr/>
              <p:nvPr/>
            </p:nvSpPr>
            <p:spPr>
              <a:xfrm>
                <a:off x="5098476" y="25304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88" name="Freeform 7135">
                <a:extLst>
                  <a:ext uri="{FF2B5EF4-FFF2-40B4-BE49-F238E27FC236}">
                    <a16:creationId xmlns:a16="http://schemas.microsoft.com/office/drawing/2014/main" id="{A929A25C-11C0-5596-F940-BE9E3B2F446C}"/>
                  </a:ext>
                </a:extLst>
              </p:cNvPr>
              <p:cNvSpPr/>
              <p:nvPr/>
            </p:nvSpPr>
            <p:spPr>
              <a:xfrm>
                <a:off x="5075495" y="255208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89" name="Freeform 7136">
                <a:extLst>
                  <a:ext uri="{FF2B5EF4-FFF2-40B4-BE49-F238E27FC236}">
                    <a16:creationId xmlns:a16="http://schemas.microsoft.com/office/drawing/2014/main" id="{E08BFF4F-BBFA-30A7-6EED-81F7BD8D95AA}"/>
                  </a:ext>
                </a:extLst>
              </p:cNvPr>
              <p:cNvSpPr/>
              <p:nvPr/>
            </p:nvSpPr>
            <p:spPr>
              <a:xfrm>
                <a:off x="5098476" y="25304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90" name="Freeform 7137">
                <a:extLst>
                  <a:ext uri="{FF2B5EF4-FFF2-40B4-BE49-F238E27FC236}">
                    <a16:creationId xmlns:a16="http://schemas.microsoft.com/office/drawing/2014/main" id="{0987F078-8673-B2E2-5226-696E6468EDEE}"/>
                  </a:ext>
                </a:extLst>
              </p:cNvPr>
              <p:cNvSpPr/>
              <p:nvPr/>
            </p:nvSpPr>
            <p:spPr>
              <a:xfrm>
                <a:off x="5084002" y="255208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91" name="Freeform 7138">
                <a:extLst>
                  <a:ext uri="{FF2B5EF4-FFF2-40B4-BE49-F238E27FC236}">
                    <a16:creationId xmlns:a16="http://schemas.microsoft.com/office/drawing/2014/main" id="{63D3C3F1-178B-C1B5-F9C3-947A60D1F318}"/>
                  </a:ext>
                </a:extLst>
              </p:cNvPr>
              <p:cNvSpPr/>
              <p:nvPr/>
            </p:nvSpPr>
            <p:spPr>
              <a:xfrm>
                <a:off x="5107110" y="25304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92" name="Freeform 7139">
                <a:extLst>
                  <a:ext uri="{FF2B5EF4-FFF2-40B4-BE49-F238E27FC236}">
                    <a16:creationId xmlns:a16="http://schemas.microsoft.com/office/drawing/2014/main" id="{27B96E69-C871-2B63-2D33-31CDC720AC46}"/>
                  </a:ext>
                </a:extLst>
              </p:cNvPr>
              <p:cNvSpPr/>
              <p:nvPr/>
            </p:nvSpPr>
            <p:spPr>
              <a:xfrm>
                <a:off x="5084002" y="255208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93" name="Freeform 7140">
                <a:extLst>
                  <a:ext uri="{FF2B5EF4-FFF2-40B4-BE49-F238E27FC236}">
                    <a16:creationId xmlns:a16="http://schemas.microsoft.com/office/drawing/2014/main" id="{B74446F7-4155-19FE-5251-24BED7AAC483}"/>
                  </a:ext>
                </a:extLst>
              </p:cNvPr>
              <p:cNvSpPr/>
              <p:nvPr/>
            </p:nvSpPr>
            <p:spPr>
              <a:xfrm>
                <a:off x="5107110" y="25304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94" name="Freeform 7141">
                <a:extLst>
                  <a:ext uri="{FF2B5EF4-FFF2-40B4-BE49-F238E27FC236}">
                    <a16:creationId xmlns:a16="http://schemas.microsoft.com/office/drawing/2014/main" id="{8FAF265E-5EAA-625F-988D-004C5432A8B9}"/>
                  </a:ext>
                </a:extLst>
              </p:cNvPr>
              <p:cNvSpPr/>
              <p:nvPr/>
            </p:nvSpPr>
            <p:spPr>
              <a:xfrm>
                <a:off x="5098730" y="2572844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95" name="Freeform 7142">
                <a:extLst>
                  <a:ext uri="{FF2B5EF4-FFF2-40B4-BE49-F238E27FC236}">
                    <a16:creationId xmlns:a16="http://schemas.microsoft.com/office/drawing/2014/main" id="{B73ECE6B-2D71-E721-722D-72BC9471074A}"/>
                  </a:ext>
                </a:extLst>
              </p:cNvPr>
              <p:cNvSpPr/>
              <p:nvPr/>
            </p:nvSpPr>
            <p:spPr>
              <a:xfrm>
                <a:off x="5121837" y="2551330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96" name="Freeform 7143">
                <a:extLst>
                  <a:ext uri="{FF2B5EF4-FFF2-40B4-BE49-F238E27FC236}">
                    <a16:creationId xmlns:a16="http://schemas.microsoft.com/office/drawing/2014/main" id="{558C6AF2-775F-DEBF-1B4A-EDA4026D8763}"/>
                  </a:ext>
                </a:extLst>
              </p:cNvPr>
              <p:cNvSpPr/>
              <p:nvPr/>
            </p:nvSpPr>
            <p:spPr>
              <a:xfrm>
                <a:off x="5098730" y="2572844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97" name="Freeform 7144">
                <a:extLst>
                  <a:ext uri="{FF2B5EF4-FFF2-40B4-BE49-F238E27FC236}">
                    <a16:creationId xmlns:a16="http://schemas.microsoft.com/office/drawing/2014/main" id="{AC4E9DE1-7ACE-DB6A-0E35-93800CBC368A}"/>
                  </a:ext>
                </a:extLst>
              </p:cNvPr>
              <p:cNvSpPr/>
              <p:nvPr/>
            </p:nvSpPr>
            <p:spPr>
              <a:xfrm>
                <a:off x="5121837" y="2551330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98" name="Freeform 7145">
                <a:extLst>
                  <a:ext uri="{FF2B5EF4-FFF2-40B4-BE49-F238E27FC236}">
                    <a16:creationId xmlns:a16="http://schemas.microsoft.com/office/drawing/2014/main" id="{7797ECAC-5349-368E-EB96-9C9AB7449A78}"/>
                  </a:ext>
                </a:extLst>
              </p:cNvPr>
              <p:cNvSpPr/>
              <p:nvPr/>
            </p:nvSpPr>
            <p:spPr>
              <a:xfrm>
                <a:off x="5098730" y="2572844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99" name="Freeform 7146">
                <a:extLst>
                  <a:ext uri="{FF2B5EF4-FFF2-40B4-BE49-F238E27FC236}">
                    <a16:creationId xmlns:a16="http://schemas.microsoft.com/office/drawing/2014/main" id="{7B395021-0498-CE15-CD4C-AED1F2529FF7}"/>
                  </a:ext>
                </a:extLst>
              </p:cNvPr>
              <p:cNvSpPr/>
              <p:nvPr/>
            </p:nvSpPr>
            <p:spPr>
              <a:xfrm>
                <a:off x="5121837" y="2551330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00" name="Freeform 7147">
                <a:extLst>
                  <a:ext uri="{FF2B5EF4-FFF2-40B4-BE49-F238E27FC236}">
                    <a16:creationId xmlns:a16="http://schemas.microsoft.com/office/drawing/2014/main" id="{51AA338B-4AF3-F7DF-C622-AB015B37B6DD}"/>
                  </a:ext>
                </a:extLst>
              </p:cNvPr>
              <p:cNvSpPr/>
              <p:nvPr/>
            </p:nvSpPr>
            <p:spPr>
              <a:xfrm>
                <a:off x="5098730" y="2572844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01" name="Freeform 7148">
                <a:extLst>
                  <a:ext uri="{FF2B5EF4-FFF2-40B4-BE49-F238E27FC236}">
                    <a16:creationId xmlns:a16="http://schemas.microsoft.com/office/drawing/2014/main" id="{EC81B5F5-6C82-736B-9595-3902C9103BFB}"/>
                  </a:ext>
                </a:extLst>
              </p:cNvPr>
              <p:cNvSpPr/>
              <p:nvPr/>
            </p:nvSpPr>
            <p:spPr>
              <a:xfrm>
                <a:off x="5121837" y="2551330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02" name="Freeform 7149">
                <a:extLst>
                  <a:ext uri="{FF2B5EF4-FFF2-40B4-BE49-F238E27FC236}">
                    <a16:creationId xmlns:a16="http://schemas.microsoft.com/office/drawing/2014/main" id="{2F4DEF4B-8ACD-9775-2AB0-4F19DF2E01C4}"/>
                  </a:ext>
                </a:extLst>
              </p:cNvPr>
              <p:cNvSpPr/>
              <p:nvPr/>
            </p:nvSpPr>
            <p:spPr>
              <a:xfrm>
                <a:off x="5113585" y="257284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03" name="Freeform 7150">
                <a:extLst>
                  <a:ext uri="{FF2B5EF4-FFF2-40B4-BE49-F238E27FC236}">
                    <a16:creationId xmlns:a16="http://schemas.microsoft.com/office/drawing/2014/main" id="{6D60248D-95D3-905E-955B-E22169A9567A}"/>
                  </a:ext>
                </a:extLst>
              </p:cNvPr>
              <p:cNvSpPr/>
              <p:nvPr/>
            </p:nvSpPr>
            <p:spPr>
              <a:xfrm>
                <a:off x="5136565" y="2551330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04" name="Freeform 7151">
                <a:extLst>
                  <a:ext uri="{FF2B5EF4-FFF2-40B4-BE49-F238E27FC236}">
                    <a16:creationId xmlns:a16="http://schemas.microsoft.com/office/drawing/2014/main" id="{AD8D8D8B-0EEA-417D-031A-A3007AB17A3B}"/>
                  </a:ext>
                </a:extLst>
              </p:cNvPr>
              <p:cNvSpPr/>
              <p:nvPr/>
            </p:nvSpPr>
            <p:spPr>
              <a:xfrm>
                <a:off x="5113585" y="257284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05" name="Freeform 7152">
                <a:extLst>
                  <a:ext uri="{FF2B5EF4-FFF2-40B4-BE49-F238E27FC236}">
                    <a16:creationId xmlns:a16="http://schemas.microsoft.com/office/drawing/2014/main" id="{6DDC3A39-66D4-FDCF-8046-82F394DFE6FA}"/>
                  </a:ext>
                </a:extLst>
              </p:cNvPr>
              <p:cNvSpPr/>
              <p:nvPr/>
            </p:nvSpPr>
            <p:spPr>
              <a:xfrm>
                <a:off x="5136565" y="2551330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06" name="Freeform 7153">
                <a:extLst>
                  <a:ext uri="{FF2B5EF4-FFF2-40B4-BE49-F238E27FC236}">
                    <a16:creationId xmlns:a16="http://schemas.microsoft.com/office/drawing/2014/main" id="{F6C22B89-C416-EF70-0864-39697E31BB60}"/>
                  </a:ext>
                </a:extLst>
              </p:cNvPr>
              <p:cNvSpPr/>
              <p:nvPr/>
            </p:nvSpPr>
            <p:spPr>
              <a:xfrm>
                <a:off x="5246770" y="26146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07" name="Freeform 7154">
                <a:extLst>
                  <a:ext uri="{FF2B5EF4-FFF2-40B4-BE49-F238E27FC236}">
                    <a16:creationId xmlns:a16="http://schemas.microsoft.com/office/drawing/2014/main" id="{AFCBC704-C675-B8FF-DC50-929809E80EEF}"/>
                  </a:ext>
                </a:extLst>
              </p:cNvPr>
              <p:cNvSpPr/>
              <p:nvPr/>
            </p:nvSpPr>
            <p:spPr>
              <a:xfrm>
                <a:off x="5269878" y="259296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08" name="Freeform 7155">
                <a:extLst>
                  <a:ext uri="{FF2B5EF4-FFF2-40B4-BE49-F238E27FC236}">
                    <a16:creationId xmlns:a16="http://schemas.microsoft.com/office/drawing/2014/main" id="{7E4894DF-6434-A864-80EE-751C3F1D11FF}"/>
                  </a:ext>
                </a:extLst>
              </p:cNvPr>
              <p:cNvSpPr/>
              <p:nvPr/>
            </p:nvSpPr>
            <p:spPr>
              <a:xfrm>
                <a:off x="5246770" y="26146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09" name="Freeform 7156">
                <a:extLst>
                  <a:ext uri="{FF2B5EF4-FFF2-40B4-BE49-F238E27FC236}">
                    <a16:creationId xmlns:a16="http://schemas.microsoft.com/office/drawing/2014/main" id="{E3B12261-BB5D-A313-D0C7-A390E08688BD}"/>
                  </a:ext>
                </a:extLst>
              </p:cNvPr>
              <p:cNvSpPr/>
              <p:nvPr/>
            </p:nvSpPr>
            <p:spPr>
              <a:xfrm>
                <a:off x="5269878" y="259296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10" name="Freeform 7157">
                <a:extLst>
                  <a:ext uri="{FF2B5EF4-FFF2-40B4-BE49-F238E27FC236}">
                    <a16:creationId xmlns:a16="http://schemas.microsoft.com/office/drawing/2014/main" id="{576ABBCA-8C5D-FB0A-6F88-11A97D22AFDC}"/>
                  </a:ext>
                </a:extLst>
              </p:cNvPr>
              <p:cNvSpPr/>
              <p:nvPr/>
            </p:nvSpPr>
            <p:spPr>
              <a:xfrm>
                <a:off x="5263656" y="262713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11" name="Freeform 7158">
                <a:extLst>
                  <a:ext uri="{FF2B5EF4-FFF2-40B4-BE49-F238E27FC236}">
                    <a16:creationId xmlns:a16="http://schemas.microsoft.com/office/drawing/2014/main" id="{328220C5-921C-3DF5-4910-EF2724F2A256}"/>
                  </a:ext>
                </a:extLst>
              </p:cNvPr>
              <p:cNvSpPr/>
              <p:nvPr/>
            </p:nvSpPr>
            <p:spPr>
              <a:xfrm>
                <a:off x="5286764" y="2605621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12" name="Freeform 7159">
                <a:extLst>
                  <a:ext uri="{FF2B5EF4-FFF2-40B4-BE49-F238E27FC236}">
                    <a16:creationId xmlns:a16="http://schemas.microsoft.com/office/drawing/2014/main" id="{DD4FFED1-8251-0713-7F2B-4F4A8E78B7AC}"/>
                  </a:ext>
                </a:extLst>
              </p:cNvPr>
              <p:cNvSpPr/>
              <p:nvPr/>
            </p:nvSpPr>
            <p:spPr>
              <a:xfrm>
                <a:off x="5263656" y="262713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13" name="Freeform 7160">
                <a:extLst>
                  <a:ext uri="{FF2B5EF4-FFF2-40B4-BE49-F238E27FC236}">
                    <a16:creationId xmlns:a16="http://schemas.microsoft.com/office/drawing/2014/main" id="{FAD3A432-FB04-C2E1-4E05-2AEDCA3F42B5}"/>
                  </a:ext>
                </a:extLst>
              </p:cNvPr>
              <p:cNvSpPr/>
              <p:nvPr/>
            </p:nvSpPr>
            <p:spPr>
              <a:xfrm>
                <a:off x="5286764" y="2605621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14" name="Freeform 7161">
                <a:extLst>
                  <a:ext uri="{FF2B5EF4-FFF2-40B4-BE49-F238E27FC236}">
                    <a16:creationId xmlns:a16="http://schemas.microsoft.com/office/drawing/2014/main" id="{21C50F9E-1C77-10A5-DF15-834F37091A3C}"/>
                  </a:ext>
                </a:extLst>
              </p:cNvPr>
              <p:cNvSpPr/>
              <p:nvPr/>
            </p:nvSpPr>
            <p:spPr>
              <a:xfrm>
                <a:off x="5299714" y="264396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15" name="Freeform 7162">
                <a:extLst>
                  <a:ext uri="{FF2B5EF4-FFF2-40B4-BE49-F238E27FC236}">
                    <a16:creationId xmlns:a16="http://schemas.microsoft.com/office/drawing/2014/main" id="{0B7724B2-A04F-E11B-581C-BE99C2710198}"/>
                  </a:ext>
                </a:extLst>
              </p:cNvPr>
              <p:cNvSpPr/>
              <p:nvPr/>
            </p:nvSpPr>
            <p:spPr>
              <a:xfrm>
                <a:off x="5322822" y="262245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16" name="Freeform 7163">
                <a:extLst>
                  <a:ext uri="{FF2B5EF4-FFF2-40B4-BE49-F238E27FC236}">
                    <a16:creationId xmlns:a16="http://schemas.microsoft.com/office/drawing/2014/main" id="{2A6C1997-8603-AA14-A8DD-F5D6F1775340}"/>
                  </a:ext>
                </a:extLst>
              </p:cNvPr>
              <p:cNvSpPr/>
              <p:nvPr/>
            </p:nvSpPr>
            <p:spPr>
              <a:xfrm>
                <a:off x="5299714" y="264396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17" name="Freeform 7164">
                <a:extLst>
                  <a:ext uri="{FF2B5EF4-FFF2-40B4-BE49-F238E27FC236}">
                    <a16:creationId xmlns:a16="http://schemas.microsoft.com/office/drawing/2014/main" id="{4A1D1CE8-A917-4990-C4C0-E3A8AA8A4B51}"/>
                  </a:ext>
                </a:extLst>
              </p:cNvPr>
              <p:cNvSpPr/>
              <p:nvPr/>
            </p:nvSpPr>
            <p:spPr>
              <a:xfrm>
                <a:off x="5322822" y="262245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18" name="Freeform 7165">
                <a:extLst>
                  <a:ext uri="{FF2B5EF4-FFF2-40B4-BE49-F238E27FC236}">
                    <a16:creationId xmlns:a16="http://schemas.microsoft.com/office/drawing/2014/main" id="{AC122506-AF75-DAE9-D535-155F0A145D18}"/>
                  </a:ext>
                </a:extLst>
              </p:cNvPr>
              <p:cNvSpPr/>
              <p:nvPr/>
            </p:nvSpPr>
            <p:spPr>
              <a:xfrm>
                <a:off x="5314442" y="266079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19" name="Freeform 7166">
                <a:extLst>
                  <a:ext uri="{FF2B5EF4-FFF2-40B4-BE49-F238E27FC236}">
                    <a16:creationId xmlns:a16="http://schemas.microsoft.com/office/drawing/2014/main" id="{C7C176D4-F787-83F3-90D4-0C53F685F575}"/>
                  </a:ext>
                </a:extLst>
              </p:cNvPr>
              <p:cNvSpPr/>
              <p:nvPr/>
            </p:nvSpPr>
            <p:spPr>
              <a:xfrm>
                <a:off x="5337550" y="263915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20" name="Freeform 7167">
                <a:extLst>
                  <a:ext uri="{FF2B5EF4-FFF2-40B4-BE49-F238E27FC236}">
                    <a16:creationId xmlns:a16="http://schemas.microsoft.com/office/drawing/2014/main" id="{B3297E6E-7F12-CFFA-9FE2-A51F43C089FC}"/>
                  </a:ext>
                </a:extLst>
              </p:cNvPr>
              <p:cNvSpPr/>
              <p:nvPr/>
            </p:nvSpPr>
            <p:spPr>
              <a:xfrm>
                <a:off x="5314442" y="266079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21" name="Freeform 7168">
                <a:extLst>
                  <a:ext uri="{FF2B5EF4-FFF2-40B4-BE49-F238E27FC236}">
                    <a16:creationId xmlns:a16="http://schemas.microsoft.com/office/drawing/2014/main" id="{A0027A1A-A10C-C37E-FD95-DCFF594CE723}"/>
                  </a:ext>
                </a:extLst>
              </p:cNvPr>
              <p:cNvSpPr/>
              <p:nvPr/>
            </p:nvSpPr>
            <p:spPr>
              <a:xfrm>
                <a:off x="5337550" y="263915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22" name="Freeform 7169">
                <a:extLst>
                  <a:ext uri="{FF2B5EF4-FFF2-40B4-BE49-F238E27FC236}">
                    <a16:creationId xmlns:a16="http://schemas.microsoft.com/office/drawing/2014/main" id="{A0B1FD01-2F2C-C449-94F5-4CB88475CB48}"/>
                  </a:ext>
                </a:extLst>
              </p:cNvPr>
              <p:cNvSpPr/>
              <p:nvPr/>
            </p:nvSpPr>
            <p:spPr>
              <a:xfrm>
                <a:off x="5335645" y="272407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23" name="Freeform 7170">
                <a:extLst>
                  <a:ext uri="{FF2B5EF4-FFF2-40B4-BE49-F238E27FC236}">
                    <a16:creationId xmlns:a16="http://schemas.microsoft.com/office/drawing/2014/main" id="{F4133463-59D5-77A1-D322-D78500AFE43C}"/>
                  </a:ext>
                </a:extLst>
              </p:cNvPr>
              <p:cNvSpPr/>
              <p:nvPr/>
            </p:nvSpPr>
            <p:spPr>
              <a:xfrm>
                <a:off x="5358753" y="2702561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24" name="Freeform 7171">
                <a:extLst>
                  <a:ext uri="{FF2B5EF4-FFF2-40B4-BE49-F238E27FC236}">
                    <a16:creationId xmlns:a16="http://schemas.microsoft.com/office/drawing/2014/main" id="{E65D6AF0-C010-9E92-0BE9-34213F449920}"/>
                  </a:ext>
                </a:extLst>
              </p:cNvPr>
              <p:cNvSpPr/>
              <p:nvPr/>
            </p:nvSpPr>
            <p:spPr>
              <a:xfrm>
                <a:off x="5335645" y="272407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25" name="Freeform 7172">
                <a:extLst>
                  <a:ext uri="{FF2B5EF4-FFF2-40B4-BE49-F238E27FC236}">
                    <a16:creationId xmlns:a16="http://schemas.microsoft.com/office/drawing/2014/main" id="{49DA8071-B407-B194-3C38-3E60E084F742}"/>
                  </a:ext>
                </a:extLst>
              </p:cNvPr>
              <p:cNvSpPr/>
              <p:nvPr/>
            </p:nvSpPr>
            <p:spPr>
              <a:xfrm>
                <a:off x="5358753" y="2702561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26" name="Freeform 7173">
                <a:extLst>
                  <a:ext uri="{FF2B5EF4-FFF2-40B4-BE49-F238E27FC236}">
                    <a16:creationId xmlns:a16="http://schemas.microsoft.com/office/drawing/2014/main" id="{559981BD-EA3B-C07A-8723-E23101F44A9D}"/>
                  </a:ext>
                </a:extLst>
              </p:cNvPr>
              <p:cNvSpPr/>
              <p:nvPr/>
            </p:nvSpPr>
            <p:spPr>
              <a:xfrm>
                <a:off x="5352531" y="276634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27" name="Freeform 7174">
                <a:extLst>
                  <a:ext uri="{FF2B5EF4-FFF2-40B4-BE49-F238E27FC236}">
                    <a16:creationId xmlns:a16="http://schemas.microsoft.com/office/drawing/2014/main" id="{7A235E9A-DFAF-7383-5CD1-555B775DFCBE}"/>
                  </a:ext>
                </a:extLst>
              </p:cNvPr>
              <p:cNvSpPr/>
              <p:nvPr/>
            </p:nvSpPr>
            <p:spPr>
              <a:xfrm>
                <a:off x="5375512" y="274483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28" name="Freeform 7175">
                <a:extLst>
                  <a:ext uri="{FF2B5EF4-FFF2-40B4-BE49-F238E27FC236}">
                    <a16:creationId xmlns:a16="http://schemas.microsoft.com/office/drawing/2014/main" id="{4A0C765D-B572-C672-B893-336402679AB4}"/>
                  </a:ext>
                </a:extLst>
              </p:cNvPr>
              <p:cNvSpPr/>
              <p:nvPr/>
            </p:nvSpPr>
            <p:spPr>
              <a:xfrm>
                <a:off x="5352531" y="276634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29" name="Freeform 7176">
                <a:extLst>
                  <a:ext uri="{FF2B5EF4-FFF2-40B4-BE49-F238E27FC236}">
                    <a16:creationId xmlns:a16="http://schemas.microsoft.com/office/drawing/2014/main" id="{99D7AF6D-31D1-0294-B04E-C565AC397425}"/>
                  </a:ext>
                </a:extLst>
              </p:cNvPr>
              <p:cNvSpPr/>
              <p:nvPr/>
            </p:nvSpPr>
            <p:spPr>
              <a:xfrm>
                <a:off x="5375512" y="274483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30" name="Freeform 7177">
                <a:extLst>
                  <a:ext uri="{FF2B5EF4-FFF2-40B4-BE49-F238E27FC236}">
                    <a16:creationId xmlns:a16="http://schemas.microsoft.com/office/drawing/2014/main" id="{CCD9B4DC-26A2-F40B-5295-562573D4D616}"/>
                  </a:ext>
                </a:extLst>
              </p:cNvPr>
              <p:cNvSpPr/>
              <p:nvPr/>
            </p:nvSpPr>
            <p:spPr>
              <a:xfrm>
                <a:off x="5652929" y="285126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31" name="Freeform 7178">
                <a:extLst>
                  <a:ext uri="{FF2B5EF4-FFF2-40B4-BE49-F238E27FC236}">
                    <a16:creationId xmlns:a16="http://schemas.microsoft.com/office/drawing/2014/main" id="{15B573D4-84E4-678B-6921-3910F0133478}"/>
                  </a:ext>
                </a:extLst>
              </p:cNvPr>
              <p:cNvSpPr/>
              <p:nvPr/>
            </p:nvSpPr>
            <p:spPr>
              <a:xfrm>
                <a:off x="5675910" y="282962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32" name="Freeform 7179">
                <a:extLst>
                  <a:ext uri="{FF2B5EF4-FFF2-40B4-BE49-F238E27FC236}">
                    <a16:creationId xmlns:a16="http://schemas.microsoft.com/office/drawing/2014/main" id="{6F8275E1-BC5B-AAE1-1476-95672D794DD3}"/>
                  </a:ext>
                </a:extLst>
              </p:cNvPr>
              <p:cNvSpPr/>
              <p:nvPr/>
            </p:nvSpPr>
            <p:spPr>
              <a:xfrm>
                <a:off x="5652929" y="285126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33" name="Freeform 7180">
                <a:extLst>
                  <a:ext uri="{FF2B5EF4-FFF2-40B4-BE49-F238E27FC236}">
                    <a16:creationId xmlns:a16="http://schemas.microsoft.com/office/drawing/2014/main" id="{3A77EAF6-490C-EC20-7C62-79EF27FEC582}"/>
                  </a:ext>
                </a:extLst>
              </p:cNvPr>
              <p:cNvSpPr/>
              <p:nvPr/>
            </p:nvSpPr>
            <p:spPr>
              <a:xfrm>
                <a:off x="5675910" y="282962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34" name="Freeform 7181">
                <a:extLst>
                  <a:ext uri="{FF2B5EF4-FFF2-40B4-BE49-F238E27FC236}">
                    <a16:creationId xmlns:a16="http://schemas.microsoft.com/office/drawing/2014/main" id="{2E4EA2AF-995D-9C01-EBFE-8CC7C26A34F0}"/>
                  </a:ext>
                </a:extLst>
              </p:cNvPr>
              <p:cNvSpPr/>
              <p:nvPr/>
            </p:nvSpPr>
            <p:spPr>
              <a:xfrm>
                <a:off x="5762753" y="2936305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35" name="Freeform 7182">
                <a:extLst>
                  <a:ext uri="{FF2B5EF4-FFF2-40B4-BE49-F238E27FC236}">
                    <a16:creationId xmlns:a16="http://schemas.microsoft.com/office/drawing/2014/main" id="{D45D2B6C-7288-F7BC-BB06-14BB2FD82917}"/>
                  </a:ext>
                </a:extLst>
              </p:cNvPr>
              <p:cNvSpPr/>
              <p:nvPr/>
            </p:nvSpPr>
            <p:spPr>
              <a:xfrm>
                <a:off x="5785861" y="291479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36" name="Freeform 7183">
                <a:extLst>
                  <a:ext uri="{FF2B5EF4-FFF2-40B4-BE49-F238E27FC236}">
                    <a16:creationId xmlns:a16="http://schemas.microsoft.com/office/drawing/2014/main" id="{D3477D28-C0C5-D0C1-2656-94936B4B1BF0}"/>
                  </a:ext>
                </a:extLst>
              </p:cNvPr>
              <p:cNvSpPr/>
              <p:nvPr/>
            </p:nvSpPr>
            <p:spPr>
              <a:xfrm>
                <a:off x="5762753" y="2936305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37" name="Freeform 7184">
                <a:extLst>
                  <a:ext uri="{FF2B5EF4-FFF2-40B4-BE49-F238E27FC236}">
                    <a16:creationId xmlns:a16="http://schemas.microsoft.com/office/drawing/2014/main" id="{29DE950A-5497-0595-C1C7-FDA8A8538167}"/>
                  </a:ext>
                </a:extLst>
              </p:cNvPr>
              <p:cNvSpPr/>
              <p:nvPr/>
            </p:nvSpPr>
            <p:spPr>
              <a:xfrm>
                <a:off x="5785861" y="291479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38" name="Freeform 7185">
                <a:extLst>
                  <a:ext uri="{FF2B5EF4-FFF2-40B4-BE49-F238E27FC236}">
                    <a16:creationId xmlns:a16="http://schemas.microsoft.com/office/drawing/2014/main" id="{BA0E45C1-223F-C19D-A2E1-F2D258F8D0DC}"/>
                  </a:ext>
                </a:extLst>
              </p:cNvPr>
              <p:cNvSpPr/>
              <p:nvPr/>
            </p:nvSpPr>
            <p:spPr>
              <a:xfrm>
                <a:off x="5794621" y="294908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39" name="Freeform 7186">
                <a:extLst>
                  <a:ext uri="{FF2B5EF4-FFF2-40B4-BE49-F238E27FC236}">
                    <a16:creationId xmlns:a16="http://schemas.microsoft.com/office/drawing/2014/main" id="{2351D403-037B-559B-77CF-7560A541D332}"/>
                  </a:ext>
                </a:extLst>
              </p:cNvPr>
              <p:cNvSpPr/>
              <p:nvPr/>
            </p:nvSpPr>
            <p:spPr>
              <a:xfrm>
                <a:off x="5817602" y="29275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40" name="Freeform 7187">
                <a:extLst>
                  <a:ext uri="{FF2B5EF4-FFF2-40B4-BE49-F238E27FC236}">
                    <a16:creationId xmlns:a16="http://schemas.microsoft.com/office/drawing/2014/main" id="{FACE081D-9166-1833-4A2F-DFC48AC43852}"/>
                  </a:ext>
                </a:extLst>
              </p:cNvPr>
              <p:cNvSpPr/>
              <p:nvPr/>
            </p:nvSpPr>
            <p:spPr>
              <a:xfrm>
                <a:off x="5794621" y="294908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41" name="Freeform 7188">
                <a:extLst>
                  <a:ext uri="{FF2B5EF4-FFF2-40B4-BE49-F238E27FC236}">
                    <a16:creationId xmlns:a16="http://schemas.microsoft.com/office/drawing/2014/main" id="{FA118EA6-5342-9141-B812-225F35A5DD1F}"/>
                  </a:ext>
                </a:extLst>
              </p:cNvPr>
              <p:cNvSpPr/>
              <p:nvPr/>
            </p:nvSpPr>
            <p:spPr>
              <a:xfrm>
                <a:off x="5817602" y="29275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42" name="Freeform 7189">
                <a:extLst>
                  <a:ext uri="{FF2B5EF4-FFF2-40B4-BE49-F238E27FC236}">
                    <a16:creationId xmlns:a16="http://schemas.microsoft.com/office/drawing/2014/main" id="{A5263404-A0B7-E2D8-B636-CDBCD9B1F973}"/>
                  </a:ext>
                </a:extLst>
              </p:cNvPr>
              <p:cNvSpPr/>
              <p:nvPr/>
            </p:nvSpPr>
            <p:spPr>
              <a:xfrm>
                <a:off x="5839059" y="29535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43" name="Freeform 7190">
                <a:extLst>
                  <a:ext uri="{FF2B5EF4-FFF2-40B4-BE49-F238E27FC236}">
                    <a16:creationId xmlns:a16="http://schemas.microsoft.com/office/drawing/2014/main" id="{B4D29A3D-7919-071C-3A21-2A0F90D97F0D}"/>
                  </a:ext>
                </a:extLst>
              </p:cNvPr>
              <p:cNvSpPr/>
              <p:nvPr/>
            </p:nvSpPr>
            <p:spPr>
              <a:xfrm>
                <a:off x="5862039" y="29318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44" name="Freeform 7191">
                <a:extLst>
                  <a:ext uri="{FF2B5EF4-FFF2-40B4-BE49-F238E27FC236}">
                    <a16:creationId xmlns:a16="http://schemas.microsoft.com/office/drawing/2014/main" id="{D3B29A35-BA9E-CF4F-12ED-092839609220}"/>
                  </a:ext>
                </a:extLst>
              </p:cNvPr>
              <p:cNvSpPr/>
              <p:nvPr/>
            </p:nvSpPr>
            <p:spPr>
              <a:xfrm>
                <a:off x="5839059" y="29535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45" name="Freeform 7192">
                <a:extLst>
                  <a:ext uri="{FF2B5EF4-FFF2-40B4-BE49-F238E27FC236}">
                    <a16:creationId xmlns:a16="http://schemas.microsoft.com/office/drawing/2014/main" id="{E01ECC44-C7A8-047F-C813-43D5802C5AF8}"/>
                  </a:ext>
                </a:extLst>
              </p:cNvPr>
              <p:cNvSpPr/>
              <p:nvPr/>
            </p:nvSpPr>
            <p:spPr>
              <a:xfrm>
                <a:off x="5862039" y="29318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46" name="Freeform 7193">
                <a:extLst>
                  <a:ext uri="{FF2B5EF4-FFF2-40B4-BE49-F238E27FC236}">
                    <a16:creationId xmlns:a16="http://schemas.microsoft.com/office/drawing/2014/main" id="{CFA813CF-7DEA-9616-7875-E0614C8BAC8F}"/>
                  </a:ext>
                </a:extLst>
              </p:cNvPr>
              <p:cNvSpPr/>
              <p:nvPr/>
            </p:nvSpPr>
            <p:spPr>
              <a:xfrm>
                <a:off x="5883369" y="29535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47" name="Freeform 7194">
                <a:extLst>
                  <a:ext uri="{FF2B5EF4-FFF2-40B4-BE49-F238E27FC236}">
                    <a16:creationId xmlns:a16="http://schemas.microsoft.com/office/drawing/2014/main" id="{58366CE9-FD23-7B1B-115D-21A356320160}"/>
                  </a:ext>
                </a:extLst>
              </p:cNvPr>
              <p:cNvSpPr/>
              <p:nvPr/>
            </p:nvSpPr>
            <p:spPr>
              <a:xfrm>
                <a:off x="5906477" y="29318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48" name="Freeform 7195">
                <a:extLst>
                  <a:ext uri="{FF2B5EF4-FFF2-40B4-BE49-F238E27FC236}">
                    <a16:creationId xmlns:a16="http://schemas.microsoft.com/office/drawing/2014/main" id="{4CE9EEF7-147F-1442-76B2-AA81083B9368}"/>
                  </a:ext>
                </a:extLst>
              </p:cNvPr>
              <p:cNvSpPr/>
              <p:nvPr/>
            </p:nvSpPr>
            <p:spPr>
              <a:xfrm>
                <a:off x="5883369" y="29535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49" name="Freeform 7196">
                <a:extLst>
                  <a:ext uri="{FF2B5EF4-FFF2-40B4-BE49-F238E27FC236}">
                    <a16:creationId xmlns:a16="http://schemas.microsoft.com/office/drawing/2014/main" id="{7EC49164-A30F-BCF0-3FC6-A220CD3B6400}"/>
                  </a:ext>
                </a:extLst>
              </p:cNvPr>
              <p:cNvSpPr/>
              <p:nvPr/>
            </p:nvSpPr>
            <p:spPr>
              <a:xfrm>
                <a:off x="5906477" y="29318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50" name="Freeform 7197">
                <a:extLst>
                  <a:ext uri="{FF2B5EF4-FFF2-40B4-BE49-F238E27FC236}">
                    <a16:creationId xmlns:a16="http://schemas.microsoft.com/office/drawing/2014/main" id="{4DB50D4C-1157-3CFC-DE80-29AC1BAF452A}"/>
                  </a:ext>
                </a:extLst>
              </p:cNvPr>
              <p:cNvSpPr/>
              <p:nvPr/>
            </p:nvSpPr>
            <p:spPr>
              <a:xfrm>
                <a:off x="5896066" y="29535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51" name="Freeform 7198">
                <a:extLst>
                  <a:ext uri="{FF2B5EF4-FFF2-40B4-BE49-F238E27FC236}">
                    <a16:creationId xmlns:a16="http://schemas.microsoft.com/office/drawing/2014/main" id="{3C586D46-4DDF-F253-154C-19C7D99DC286}"/>
                  </a:ext>
                </a:extLst>
              </p:cNvPr>
              <p:cNvSpPr/>
              <p:nvPr/>
            </p:nvSpPr>
            <p:spPr>
              <a:xfrm>
                <a:off x="5919173" y="29318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52" name="Freeform 7199">
                <a:extLst>
                  <a:ext uri="{FF2B5EF4-FFF2-40B4-BE49-F238E27FC236}">
                    <a16:creationId xmlns:a16="http://schemas.microsoft.com/office/drawing/2014/main" id="{3AB80FCB-6AF2-D97C-3CCB-986E20D1ABD4}"/>
                  </a:ext>
                </a:extLst>
              </p:cNvPr>
              <p:cNvSpPr/>
              <p:nvPr/>
            </p:nvSpPr>
            <p:spPr>
              <a:xfrm>
                <a:off x="5896066" y="29535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53" name="Freeform 7200">
                <a:extLst>
                  <a:ext uri="{FF2B5EF4-FFF2-40B4-BE49-F238E27FC236}">
                    <a16:creationId xmlns:a16="http://schemas.microsoft.com/office/drawing/2014/main" id="{010BE683-B66D-A249-BEF5-47D57A6B90A9}"/>
                  </a:ext>
                </a:extLst>
              </p:cNvPr>
              <p:cNvSpPr/>
              <p:nvPr/>
            </p:nvSpPr>
            <p:spPr>
              <a:xfrm>
                <a:off x="5919173" y="29318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54" name="Freeform 7201">
                <a:extLst>
                  <a:ext uri="{FF2B5EF4-FFF2-40B4-BE49-F238E27FC236}">
                    <a16:creationId xmlns:a16="http://schemas.microsoft.com/office/drawing/2014/main" id="{2E870157-B5EA-21B4-752D-B142D1C0C0D4}"/>
                  </a:ext>
                </a:extLst>
              </p:cNvPr>
              <p:cNvSpPr/>
              <p:nvPr/>
            </p:nvSpPr>
            <p:spPr>
              <a:xfrm>
                <a:off x="6130823" y="30312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55" name="Freeform 7202">
                <a:extLst>
                  <a:ext uri="{FF2B5EF4-FFF2-40B4-BE49-F238E27FC236}">
                    <a16:creationId xmlns:a16="http://schemas.microsoft.com/office/drawing/2014/main" id="{493586BD-4D78-FED3-9691-E4010B1E911A}"/>
                  </a:ext>
                </a:extLst>
              </p:cNvPr>
              <p:cNvSpPr/>
              <p:nvPr/>
            </p:nvSpPr>
            <p:spPr>
              <a:xfrm>
                <a:off x="6153930" y="30097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56" name="Freeform 7203">
                <a:extLst>
                  <a:ext uri="{FF2B5EF4-FFF2-40B4-BE49-F238E27FC236}">
                    <a16:creationId xmlns:a16="http://schemas.microsoft.com/office/drawing/2014/main" id="{E5B96C50-346B-2F8B-098B-502D32A96893}"/>
                  </a:ext>
                </a:extLst>
              </p:cNvPr>
              <p:cNvSpPr/>
              <p:nvPr/>
            </p:nvSpPr>
            <p:spPr>
              <a:xfrm>
                <a:off x="6130823" y="30312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57" name="Freeform 7204">
                <a:extLst>
                  <a:ext uri="{FF2B5EF4-FFF2-40B4-BE49-F238E27FC236}">
                    <a16:creationId xmlns:a16="http://schemas.microsoft.com/office/drawing/2014/main" id="{80993345-3799-34C1-FD6E-6FF17755430A}"/>
                  </a:ext>
                </a:extLst>
              </p:cNvPr>
              <p:cNvSpPr/>
              <p:nvPr/>
            </p:nvSpPr>
            <p:spPr>
              <a:xfrm>
                <a:off x="6153930" y="30097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58" name="Freeform 7205">
                <a:extLst>
                  <a:ext uri="{FF2B5EF4-FFF2-40B4-BE49-F238E27FC236}">
                    <a16:creationId xmlns:a16="http://schemas.microsoft.com/office/drawing/2014/main" id="{0DB4DB5E-B664-50AE-142B-FE7F243AF7DD}"/>
                  </a:ext>
                </a:extLst>
              </p:cNvPr>
              <p:cNvSpPr/>
              <p:nvPr/>
            </p:nvSpPr>
            <p:spPr>
              <a:xfrm>
                <a:off x="6158374" y="303565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59" name="Freeform 7206">
                <a:extLst>
                  <a:ext uri="{FF2B5EF4-FFF2-40B4-BE49-F238E27FC236}">
                    <a16:creationId xmlns:a16="http://schemas.microsoft.com/office/drawing/2014/main" id="{F9844E06-4431-120F-575A-2B7DE988EDAB}"/>
                  </a:ext>
                </a:extLst>
              </p:cNvPr>
              <p:cNvSpPr/>
              <p:nvPr/>
            </p:nvSpPr>
            <p:spPr>
              <a:xfrm>
                <a:off x="6181354" y="301400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60" name="Freeform 7207">
                <a:extLst>
                  <a:ext uri="{FF2B5EF4-FFF2-40B4-BE49-F238E27FC236}">
                    <a16:creationId xmlns:a16="http://schemas.microsoft.com/office/drawing/2014/main" id="{02F2B1EF-0BA9-4B2A-FD1C-65A67EAEBAB4}"/>
                  </a:ext>
                </a:extLst>
              </p:cNvPr>
              <p:cNvSpPr/>
              <p:nvPr/>
            </p:nvSpPr>
            <p:spPr>
              <a:xfrm>
                <a:off x="6158374" y="303565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61" name="Freeform 7208">
                <a:extLst>
                  <a:ext uri="{FF2B5EF4-FFF2-40B4-BE49-F238E27FC236}">
                    <a16:creationId xmlns:a16="http://schemas.microsoft.com/office/drawing/2014/main" id="{D835D838-C683-4812-5FC3-7BFAEEAD7F0D}"/>
                  </a:ext>
                </a:extLst>
              </p:cNvPr>
              <p:cNvSpPr/>
              <p:nvPr/>
            </p:nvSpPr>
            <p:spPr>
              <a:xfrm>
                <a:off x="6181354" y="301400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62" name="Freeform 7209">
                <a:extLst>
                  <a:ext uri="{FF2B5EF4-FFF2-40B4-BE49-F238E27FC236}">
                    <a16:creationId xmlns:a16="http://schemas.microsoft.com/office/drawing/2014/main" id="{CD835C3E-B167-9808-F954-87D7957815D9}"/>
                  </a:ext>
                </a:extLst>
              </p:cNvPr>
              <p:cNvSpPr/>
              <p:nvPr/>
            </p:nvSpPr>
            <p:spPr>
              <a:xfrm>
                <a:off x="6492544" y="305298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63" name="Freeform 7210">
                <a:extLst>
                  <a:ext uri="{FF2B5EF4-FFF2-40B4-BE49-F238E27FC236}">
                    <a16:creationId xmlns:a16="http://schemas.microsoft.com/office/drawing/2014/main" id="{B0FFB9ED-4221-4FA5-43ED-44FEBCC7F231}"/>
                  </a:ext>
                </a:extLst>
              </p:cNvPr>
              <p:cNvSpPr/>
              <p:nvPr/>
            </p:nvSpPr>
            <p:spPr>
              <a:xfrm>
                <a:off x="6515524" y="30314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64" name="Freeform 7211">
                <a:extLst>
                  <a:ext uri="{FF2B5EF4-FFF2-40B4-BE49-F238E27FC236}">
                    <a16:creationId xmlns:a16="http://schemas.microsoft.com/office/drawing/2014/main" id="{D2952928-BA4E-F4E2-4D54-1D2728CE33F6}"/>
                  </a:ext>
                </a:extLst>
              </p:cNvPr>
              <p:cNvSpPr/>
              <p:nvPr/>
            </p:nvSpPr>
            <p:spPr>
              <a:xfrm>
                <a:off x="6492544" y="305298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65" name="Freeform 7212">
                <a:extLst>
                  <a:ext uri="{FF2B5EF4-FFF2-40B4-BE49-F238E27FC236}">
                    <a16:creationId xmlns:a16="http://schemas.microsoft.com/office/drawing/2014/main" id="{FE97C4CB-E5BD-8059-7E02-86E0D0866437}"/>
                  </a:ext>
                </a:extLst>
              </p:cNvPr>
              <p:cNvSpPr/>
              <p:nvPr/>
            </p:nvSpPr>
            <p:spPr>
              <a:xfrm>
                <a:off x="6515524" y="30314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66" name="Freeform 7213">
                <a:extLst>
                  <a:ext uri="{FF2B5EF4-FFF2-40B4-BE49-F238E27FC236}">
                    <a16:creationId xmlns:a16="http://schemas.microsoft.com/office/drawing/2014/main" id="{11794495-FD8E-E3A4-DBEE-AF4C8685B956}"/>
                  </a:ext>
                </a:extLst>
              </p:cNvPr>
              <p:cNvSpPr/>
              <p:nvPr/>
            </p:nvSpPr>
            <p:spPr>
              <a:xfrm>
                <a:off x="6593988" y="305741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67" name="Freeform 7214">
                <a:extLst>
                  <a:ext uri="{FF2B5EF4-FFF2-40B4-BE49-F238E27FC236}">
                    <a16:creationId xmlns:a16="http://schemas.microsoft.com/office/drawing/2014/main" id="{A65226D1-BC29-F9E6-EB8A-02B5DACA97D3}"/>
                  </a:ext>
                </a:extLst>
              </p:cNvPr>
              <p:cNvSpPr/>
              <p:nvPr/>
            </p:nvSpPr>
            <p:spPr>
              <a:xfrm>
                <a:off x="6617096" y="30357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68" name="Freeform 7215">
                <a:extLst>
                  <a:ext uri="{FF2B5EF4-FFF2-40B4-BE49-F238E27FC236}">
                    <a16:creationId xmlns:a16="http://schemas.microsoft.com/office/drawing/2014/main" id="{05E50064-F4E7-A4B7-C59B-3E2C5E74DD04}"/>
                  </a:ext>
                </a:extLst>
              </p:cNvPr>
              <p:cNvSpPr/>
              <p:nvPr/>
            </p:nvSpPr>
            <p:spPr>
              <a:xfrm>
                <a:off x="6593988" y="305741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69" name="Freeform 7216">
                <a:extLst>
                  <a:ext uri="{FF2B5EF4-FFF2-40B4-BE49-F238E27FC236}">
                    <a16:creationId xmlns:a16="http://schemas.microsoft.com/office/drawing/2014/main" id="{72A6C2E4-B76A-DFE3-8261-C0D821E7E5DE}"/>
                  </a:ext>
                </a:extLst>
              </p:cNvPr>
              <p:cNvSpPr/>
              <p:nvPr/>
            </p:nvSpPr>
            <p:spPr>
              <a:xfrm>
                <a:off x="6617096" y="30357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70" name="Freeform 7217">
                <a:extLst>
                  <a:ext uri="{FF2B5EF4-FFF2-40B4-BE49-F238E27FC236}">
                    <a16:creationId xmlns:a16="http://schemas.microsoft.com/office/drawing/2014/main" id="{8FA0C605-DDEB-BCA5-D4F1-63D8C5CDF820}"/>
                  </a:ext>
                </a:extLst>
              </p:cNvPr>
              <p:cNvSpPr/>
              <p:nvPr/>
            </p:nvSpPr>
            <p:spPr>
              <a:xfrm>
                <a:off x="6750535" y="30704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71" name="Freeform 7218">
                <a:extLst>
                  <a:ext uri="{FF2B5EF4-FFF2-40B4-BE49-F238E27FC236}">
                    <a16:creationId xmlns:a16="http://schemas.microsoft.com/office/drawing/2014/main" id="{777E90A9-2D75-E7D1-091C-BEFDDA0B0DE5}"/>
                  </a:ext>
                </a:extLst>
              </p:cNvPr>
              <p:cNvSpPr/>
              <p:nvPr/>
            </p:nvSpPr>
            <p:spPr>
              <a:xfrm>
                <a:off x="6773516" y="304893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72" name="Freeform 7219">
                <a:extLst>
                  <a:ext uri="{FF2B5EF4-FFF2-40B4-BE49-F238E27FC236}">
                    <a16:creationId xmlns:a16="http://schemas.microsoft.com/office/drawing/2014/main" id="{146029C0-13F0-B840-5C85-8D33D569A4E7}"/>
                  </a:ext>
                </a:extLst>
              </p:cNvPr>
              <p:cNvSpPr/>
              <p:nvPr/>
            </p:nvSpPr>
            <p:spPr>
              <a:xfrm>
                <a:off x="6750535" y="30704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73" name="Freeform 7220">
                <a:extLst>
                  <a:ext uri="{FF2B5EF4-FFF2-40B4-BE49-F238E27FC236}">
                    <a16:creationId xmlns:a16="http://schemas.microsoft.com/office/drawing/2014/main" id="{0C825D62-3DAC-C255-B16A-5D4D040DED5E}"/>
                  </a:ext>
                </a:extLst>
              </p:cNvPr>
              <p:cNvSpPr/>
              <p:nvPr/>
            </p:nvSpPr>
            <p:spPr>
              <a:xfrm>
                <a:off x="6773516" y="304893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74" name="Freeform 7221">
                <a:extLst>
                  <a:ext uri="{FF2B5EF4-FFF2-40B4-BE49-F238E27FC236}">
                    <a16:creationId xmlns:a16="http://schemas.microsoft.com/office/drawing/2014/main" id="{44E0B4E5-250C-9E44-5BA3-0A6C925B789F}"/>
                  </a:ext>
                </a:extLst>
              </p:cNvPr>
              <p:cNvSpPr/>
              <p:nvPr/>
            </p:nvSpPr>
            <p:spPr>
              <a:xfrm>
                <a:off x="6845631" y="307931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75" name="Freeform 7222">
                <a:extLst>
                  <a:ext uri="{FF2B5EF4-FFF2-40B4-BE49-F238E27FC236}">
                    <a16:creationId xmlns:a16="http://schemas.microsoft.com/office/drawing/2014/main" id="{41BFF3EB-8F29-699F-6448-1E9B78129A6A}"/>
                  </a:ext>
                </a:extLst>
              </p:cNvPr>
              <p:cNvSpPr/>
              <p:nvPr/>
            </p:nvSpPr>
            <p:spPr>
              <a:xfrm>
                <a:off x="6868739" y="305767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76" name="Freeform 7223">
                <a:extLst>
                  <a:ext uri="{FF2B5EF4-FFF2-40B4-BE49-F238E27FC236}">
                    <a16:creationId xmlns:a16="http://schemas.microsoft.com/office/drawing/2014/main" id="{4389268A-697C-5594-D747-20E7011B7A3E}"/>
                  </a:ext>
                </a:extLst>
              </p:cNvPr>
              <p:cNvSpPr/>
              <p:nvPr/>
            </p:nvSpPr>
            <p:spPr>
              <a:xfrm>
                <a:off x="6845631" y="307931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77" name="Freeform 7224">
                <a:extLst>
                  <a:ext uri="{FF2B5EF4-FFF2-40B4-BE49-F238E27FC236}">
                    <a16:creationId xmlns:a16="http://schemas.microsoft.com/office/drawing/2014/main" id="{D403EAFA-A5F1-E26B-9E43-FA9390B70F5E}"/>
                  </a:ext>
                </a:extLst>
              </p:cNvPr>
              <p:cNvSpPr/>
              <p:nvPr/>
            </p:nvSpPr>
            <p:spPr>
              <a:xfrm>
                <a:off x="6868739" y="305767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78" name="Freeform 7225">
                <a:extLst>
                  <a:ext uri="{FF2B5EF4-FFF2-40B4-BE49-F238E27FC236}">
                    <a16:creationId xmlns:a16="http://schemas.microsoft.com/office/drawing/2014/main" id="{B177F541-8479-C5C2-9771-1FA9D64569CB}"/>
                  </a:ext>
                </a:extLst>
              </p:cNvPr>
              <p:cNvSpPr/>
              <p:nvPr/>
            </p:nvSpPr>
            <p:spPr>
              <a:xfrm>
                <a:off x="6854138" y="308374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79" name="Freeform 7226">
                <a:extLst>
                  <a:ext uri="{FF2B5EF4-FFF2-40B4-BE49-F238E27FC236}">
                    <a16:creationId xmlns:a16="http://schemas.microsoft.com/office/drawing/2014/main" id="{27585DBB-1443-9DEA-B3B0-C4A55306B6F9}"/>
                  </a:ext>
                </a:extLst>
              </p:cNvPr>
              <p:cNvSpPr/>
              <p:nvPr/>
            </p:nvSpPr>
            <p:spPr>
              <a:xfrm>
                <a:off x="6877246" y="306222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80" name="Freeform 7227">
                <a:extLst>
                  <a:ext uri="{FF2B5EF4-FFF2-40B4-BE49-F238E27FC236}">
                    <a16:creationId xmlns:a16="http://schemas.microsoft.com/office/drawing/2014/main" id="{E9351DF5-BA09-ED91-55F9-BBA70038CA36}"/>
                  </a:ext>
                </a:extLst>
              </p:cNvPr>
              <p:cNvSpPr/>
              <p:nvPr/>
            </p:nvSpPr>
            <p:spPr>
              <a:xfrm>
                <a:off x="6854138" y="308374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81" name="Freeform 7228">
                <a:extLst>
                  <a:ext uri="{FF2B5EF4-FFF2-40B4-BE49-F238E27FC236}">
                    <a16:creationId xmlns:a16="http://schemas.microsoft.com/office/drawing/2014/main" id="{A7E8621E-0A4B-8036-9973-699FC0533A96}"/>
                  </a:ext>
                </a:extLst>
              </p:cNvPr>
              <p:cNvSpPr/>
              <p:nvPr/>
            </p:nvSpPr>
            <p:spPr>
              <a:xfrm>
                <a:off x="6877246" y="306222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82" name="Freeform 7229">
                <a:extLst>
                  <a:ext uri="{FF2B5EF4-FFF2-40B4-BE49-F238E27FC236}">
                    <a16:creationId xmlns:a16="http://schemas.microsoft.com/office/drawing/2014/main" id="{799B9255-1BD4-BF6C-29CF-9295123F86D0}"/>
                  </a:ext>
                </a:extLst>
              </p:cNvPr>
              <p:cNvSpPr/>
              <p:nvPr/>
            </p:nvSpPr>
            <p:spPr>
              <a:xfrm>
                <a:off x="6856296" y="308374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83" name="Freeform 7230">
                <a:extLst>
                  <a:ext uri="{FF2B5EF4-FFF2-40B4-BE49-F238E27FC236}">
                    <a16:creationId xmlns:a16="http://schemas.microsoft.com/office/drawing/2014/main" id="{0E26FAF9-482A-784F-43F0-02C2D0434A53}"/>
                  </a:ext>
                </a:extLst>
              </p:cNvPr>
              <p:cNvSpPr/>
              <p:nvPr/>
            </p:nvSpPr>
            <p:spPr>
              <a:xfrm>
                <a:off x="6879277" y="306222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84" name="Freeform 7231">
                <a:extLst>
                  <a:ext uri="{FF2B5EF4-FFF2-40B4-BE49-F238E27FC236}">
                    <a16:creationId xmlns:a16="http://schemas.microsoft.com/office/drawing/2014/main" id="{A2031EE0-59FD-0286-F7A4-BB89FF0E07F6}"/>
                  </a:ext>
                </a:extLst>
              </p:cNvPr>
              <p:cNvSpPr/>
              <p:nvPr/>
            </p:nvSpPr>
            <p:spPr>
              <a:xfrm>
                <a:off x="6856296" y="308374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85" name="Freeform 7232">
                <a:extLst>
                  <a:ext uri="{FF2B5EF4-FFF2-40B4-BE49-F238E27FC236}">
                    <a16:creationId xmlns:a16="http://schemas.microsoft.com/office/drawing/2014/main" id="{2BAAA83D-D4FE-669C-799F-07CE41092FF2}"/>
                  </a:ext>
                </a:extLst>
              </p:cNvPr>
              <p:cNvSpPr/>
              <p:nvPr/>
            </p:nvSpPr>
            <p:spPr>
              <a:xfrm>
                <a:off x="6879277" y="306222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86" name="Freeform 7233">
                <a:extLst>
                  <a:ext uri="{FF2B5EF4-FFF2-40B4-BE49-F238E27FC236}">
                    <a16:creationId xmlns:a16="http://schemas.microsoft.com/office/drawing/2014/main" id="{A747443D-3E51-97AC-702F-05304F58FC56}"/>
                  </a:ext>
                </a:extLst>
              </p:cNvPr>
              <p:cNvSpPr/>
              <p:nvPr/>
            </p:nvSpPr>
            <p:spPr>
              <a:xfrm>
                <a:off x="6873183" y="308374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87" name="Freeform 7234">
                <a:extLst>
                  <a:ext uri="{FF2B5EF4-FFF2-40B4-BE49-F238E27FC236}">
                    <a16:creationId xmlns:a16="http://schemas.microsoft.com/office/drawing/2014/main" id="{1208DE4F-4193-2AD7-CA66-A80423590A26}"/>
                  </a:ext>
                </a:extLst>
              </p:cNvPr>
              <p:cNvSpPr/>
              <p:nvPr/>
            </p:nvSpPr>
            <p:spPr>
              <a:xfrm>
                <a:off x="6896163" y="306222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88" name="Freeform 7235">
                <a:extLst>
                  <a:ext uri="{FF2B5EF4-FFF2-40B4-BE49-F238E27FC236}">
                    <a16:creationId xmlns:a16="http://schemas.microsoft.com/office/drawing/2014/main" id="{7C88A81E-2171-F34C-64C5-A258BD82D9A3}"/>
                  </a:ext>
                </a:extLst>
              </p:cNvPr>
              <p:cNvSpPr/>
              <p:nvPr/>
            </p:nvSpPr>
            <p:spPr>
              <a:xfrm>
                <a:off x="6873183" y="308374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89" name="Freeform 7236">
                <a:extLst>
                  <a:ext uri="{FF2B5EF4-FFF2-40B4-BE49-F238E27FC236}">
                    <a16:creationId xmlns:a16="http://schemas.microsoft.com/office/drawing/2014/main" id="{A2C52751-5FFC-3797-3EC4-3BDE499B19BA}"/>
                  </a:ext>
                </a:extLst>
              </p:cNvPr>
              <p:cNvSpPr/>
              <p:nvPr/>
            </p:nvSpPr>
            <p:spPr>
              <a:xfrm>
                <a:off x="6896163" y="306222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90" name="Freeform 7237">
                <a:extLst>
                  <a:ext uri="{FF2B5EF4-FFF2-40B4-BE49-F238E27FC236}">
                    <a16:creationId xmlns:a16="http://schemas.microsoft.com/office/drawing/2014/main" id="{47C6AF9E-AC56-A9C8-D261-EF1EE2260567}"/>
                  </a:ext>
                </a:extLst>
              </p:cNvPr>
              <p:cNvSpPr/>
              <p:nvPr/>
            </p:nvSpPr>
            <p:spPr>
              <a:xfrm>
                <a:off x="6875341" y="308374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91" name="Freeform 7238">
                <a:extLst>
                  <a:ext uri="{FF2B5EF4-FFF2-40B4-BE49-F238E27FC236}">
                    <a16:creationId xmlns:a16="http://schemas.microsoft.com/office/drawing/2014/main" id="{4F39A768-0506-CB92-678F-8CAF76670446}"/>
                  </a:ext>
                </a:extLst>
              </p:cNvPr>
              <p:cNvSpPr/>
              <p:nvPr/>
            </p:nvSpPr>
            <p:spPr>
              <a:xfrm>
                <a:off x="6898322" y="306222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92" name="Freeform 7239">
                <a:extLst>
                  <a:ext uri="{FF2B5EF4-FFF2-40B4-BE49-F238E27FC236}">
                    <a16:creationId xmlns:a16="http://schemas.microsoft.com/office/drawing/2014/main" id="{36ADD44C-C04F-3160-3507-2029C3A6FAAB}"/>
                  </a:ext>
                </a:extLst>
              </p:cNvPr>
              <p:cNvSpPr/>
              <p:nvPr/>
            </p:nvSpPr>
            <p:spPr>
              <a:xfrm>
                <a:off x="6875341" y="308374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93" name="Freeform 7240">
                <a:extLst>
                  <a:ext uri="{FF2B5EF4-FFF2-40B4-BE49-F238E27FC236}">
                    <a16:creationId xmlns:a16="http://schemas.microsoft.com/office/drawing/2014/main" id="{543AEB75-92AF-F93B-E1BF-2BE2C144E38D}"/>
                  </a:ext>
                </a:extLst>
              </p:cNvPr>
              <p:cNvSpPr/>
              <p:nvPr/>
            </p:nvSpPr>
            <p:spPr>
              <a:xfrm>
                <a:off x="6898322" y="306222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94" name="Freeform 7241">
                <a:extLst>
                  <a:ext uri="{FF2B5EF4-FFF2-40B4-BE49-F238E27FC236}">
                    <a16:creationId xmlns:a16="http://schemas.microsoft.com/office/drawing/2014/main" id="{C3DAAA35-4458-5580-F2C5-6099BE2A3F91}"/>
                  </a:ext>
                </a:extLst>
              </p:cNvPr>
              <p:cNvSpPr/>
              <p:nvPr/>
            </p:nvSpPr>
            <p:spPr>
              <a:xfrm>
                <a:off x="6890069" y="309272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95" name="Freeform 7242">
                <a:extLst>
                  <a:ext uri="{FF2B5EF4-FFF2-40B4-BE49-F238E27FC236}">
                    <a16:creationId xmlns:a16="http://schemas.microsoft.com/office/drawing/2014/main" id="{E2982088-D9A1-B2FA-DC0B-B7957BF4F804}"/>
                  </a:ext>
                </a:extLst>
              </p:cNvPr>
              <p:cNvSpPr/>
              <p:nvPr/>
            </p:nvSpPr>
            <p:spPr>
              <a:xfrm>
                <a:off x="6913176" y="3071211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96" name="Freeform 7243">
                <a:extLst>
                  <a:ext uri="{FF2B5EF4-FFF2-40B4-BE49-F238E27FC236}">
                    <a16:creationId xmlns:a16="http://schemas.microsoft.com/office/drawing/2014/main" id="{331B7797-166A-9603-F98A-6EE30ECB43AB}"/>
                  </a:ext>
                </a:extLst>
              </p:cNvPr>
              <p:cNvSpPr/>
              <p:nvPr/>
            </p:nvSpPr>
            <p:spPr>
              <a:xfrm>
                <a:off x="6890069" y="309272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97" name="Freeform 7244">
                <a:extLst>
                  <a:ext uri="{FF2B5EF4-FFF2-40B4-BE49-F238E27FC236}">
                    <a16:creationId xmlns:a16="http://schemas.microsoft.com/office/drawing/2014/main" id="{473421BF-72E0-8B07-A3D3-6CCCF3B01C22}"/>
                  </a:ext>
                </a:extLst>
              </p:cNvPr>
              <p:cNvSpPr/>
              <p:nvPr/>
            </p:nvSpPr>
            <p:spPr>
              <a:xfrm>
                <a:off x="6913176" y="3071211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98" name="Freeform 7245">
                <a:extLst>
                  <a:ext uri="{FF2B5EF4-FFF2-40B4-BE49-F238E27FC236}">
                    <a16:creationId xmlns:a16="http://schemas.microsoft.com/office/drawing/2014/main" id="{417731FE-CB74-0C3B-E5A3-483D455FAC9A}"/>
                  </a:ext>
                </a:extLst>
              </p:cNvPr>
              <p:cNvSpPr/>
              <p:nvPr/>
            </p:nvSpPr>
            <p:spPr>
              <a:xfrm>
                <a:off x="6906955" y="309715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99" name="Freeform 7246">
                <a:extLst>
                  <a:ext uri="{FF2B5EF4-FFF2-40B4-BE49-F238E27FC236}">
                    <a16:creationId xmlns:a16="http://schemas.microsoft.com/office/drawing/2014/main" id="{5D9D0576-8092-534F-8892-0845ED7EF52B}"/>
                  </a:ext>
                </a:extLst>
              </p:cNvPr>
              <p:cNvSpPr/>
              <p:nvPr/>
            </p:nvSpPr>
            <p:spPr>
              <a:xfrm>
                <a:off x="6930063" y="307564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00" name="Freeform 7247">
                <a:extLst>
                  <a:ext uri="{FF2B5EF4-FFF2-40B4-BE49-F238E27FC236}">
                    <a16:creationId xmlns:a16="http://schemas.microsoft.com/office/drawing/2014/main" id="{D2D79DA5-B5D6-BE90-D83B-7679EA168CED}"/>
                  </a:ext>
                </a:extLst>
              </p:cNvPr>
              <p:cNvSpPr/>
              <p:nvPr/>
            </p:nvSpPr>
            <p:spPr>
              <a:xfrm>
                <a:off x="6906955" y="309715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01" name="Freeform 7248">
                <a:extLst>
                  <a:ext uri="{FF2B5EF4-FFF2-40B4-BE49-F238E27FC236}">
                    <a16:creationId xmlns:a16="http://schemas.microsoft.com/office/drawing/2014/main" id="{CC0374E0-0535-E5BD-B215-5505CB905D4C}"/>
                  </a:ext>
                </a:extLst>
              </p:cNvPr>
              <p:cNvSpPr/>
              <p:nvPr/>
            </p:nvSpPr>
            <p:spPr>
              <a:xfrm>
                <a:off x="6930063" y="307564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02" name="Freeform 7249">
                <a:extLst>
                  <a:ext uri="{FF2B5EF4-FFF2-40B4-BE49-F238E27FC236}">
                    <a16:creationId xmlns:a16="http://schemas.microsoft.com/office/drawing/2014/main" id="{60D9F234-0BE6-EA82-D7E0-738D2E10F2CA}"/>
                  </a:ext>
                </a:extLst>
              </p:cNvPr>
              <p:cNvSpPr/>
              <p:nvPr/>
            </p:nvSpPr>
            <p:spPr>
              <a:xfrm>
                <a:off x="7222081" y="31152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03" name="Freeform 7250">
                <a:extLst>
                  <a:ext uri="{FF2B5EF4-FFF2-40B4-BE49-F238E27FC236}">
                    <a16:creationId xmlns:a16="http://schemas.microsoft.com/office/drawing/2014/main" id="{E52E3F32-86E9-B62F-3777-1B9D5B4BFD37}"/>
                  </a:ext>
                </a:extLst>
              </p:cNvPr>
              <p:cNvSpPr/>
              <p:nvPr/>
            </p:nvSpPr>
            <p:spPr>
              <a:xfrm>
                <a:off x="7245188" y="309373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04" name="Freeform 7251">
                <a:extLst>
                  <a:ext uri="{FF2B5EF4-FFF2-40B4-BE49-F238E27FC236}">
                    <a16:creationId xmlns:a16="http://schemas.microsoft.com/office/drawing/2014/main" id="{3118943E-0EC9-D595-B489-704C1A4631B5}"/>
                  </a:ext>
                </a:extLst>
              </p:cNvPr>
              <p:cNvSpPr/>
              <p:nvPr/>
            </p:nvSpPr>
            <p:spPr>
              <a:xfrm>
                <a:off x="7222081" y="31152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05" name="Freeform 7252">
                <a:extLst>
                  <a:ext uri="{FF2B5EF4-FFF2-40B4-BE49-F238E27FC236}">
                    <a16:creationId xmlns:a16="http://schemas.microsoft.com/office/drawing/2014/main" id="{C38246A4-7881-D7B9-CD96-617658A1E7FA}"/>
                  </a:ext>
                </a:extLst>
              </p:cNvPr>
              <p:cNvSpPr/>
              <p:nvPr/>
            </p:nvSpPr>
            <p:spPr>
              <a:xfrm>
                <a:off x="7245188" y="309373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06" name="Freeform 7253">
                <a:extLst>
                  <a:ext uri="{FF2B5EF4-FFF2-40B4-BE49-F238E27FC236}">
                    <a16:creationId xmlns:a16="http://schemas.microsoft.com/office/drawing/2014/main" id="{873A28DF-60E8-0145-83AC-F6314B1D5E85}"/>
                  </a:ext>
                </a:extLst>
              </p:cNvPr>
              <p:cNvSpPr/>
              <p:nvPr/>
            </p:nvSpPr>
            <p:spPr>
              <a:xfrm>
                <a:off x="7228429" y="31152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07" name="Freeform 7254">
                <a:extLst>
                  <a:ext uri="{FF2B5EF4-FFF2-40B4-BE49-F238E27FC236}">
                    <a16:creationId xmlns:a16="http://schemas.microsoft.com/office/drawing/2014/main" id="{128DA224-26BD-8EA7-B91C-D93A4B93C4B3}"/>
                  </a:ext>
                </a:extLst>
              </p:cNvPr>
              <p:cNvSpPr/>
              <p:nvPr/>
            </p:nvSpPr>
            <p:spPr>
              <a:xfrm>
                <a:off x="7251536" y="309373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08" name="Freeform 7255">
                <a:extLst>
                  <a:ext uri="{FF2B5EF4-FFF2-40B4-BE49-F238E27FC236}">
                    <a16:creationId xmlns:a16="http://schemas.microsoft.com/office/drawing/2014/main" id="{9126AD4B-AE34-706C-902C-F64484B339D3}"/>
                  </a:ext>
                </a:extLst>
              </p:cNvPr>
              <p:cNvSpPr/>
              <p:nvPr/>
            </p:nvSpPr>
            <p:spPr>
              <a:xfrm>
                <a:off x="7228429" y="31152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09" name="Freeform 7256">
                <a:extLst>
                  <a:ext uri="{FF2B5EF4-FFF2-40B4-BE49-F238E27FC236}">
                    <a16:creationId xmlns:a16="http://schemas.microsoft.com/office/drawing/2014/main" id="{860EDE43-0D59-A387-213C-4D00A07CEDA4}"/>
                  </a:ext>
                </a:extLst>
              </p:cNvPr>
              <p:cNvSpPr/>
              <p:nvPr/>
            </p:nvSpPr>
            <p:spPr>
              <a:xfrm>
                <a:off x="7251536" y="309373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10" name="Freeform 7257">
                <a:extLst>
                  <a:ext uri="{FF2B5EF4-FFF2-40B4-BE49-F238E27FC236}">
                    <a16:creationId xmlns:a16="http://schemas.microsoft.com/office/drawing/2014/main" id="{751E4C83-5156-72C5-F6A9-C3F978077BF2}"/>
                  </a:ext>
                </a:extLst>
              </p:cNvPr>
              <p:cNvSpPr/>
              <p:nvPr/>
            </p:nvSpPr>
            <p:spPr>
              <a:xfrm>
                <a:off x="7522478" y="31289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11" name="Freeform 7258">
                <a:extLst>
                  <a:ext uri="{FF2B5EF4-FFF2-40B4-BE49-F238E27FC236}">
                    <a16:creationId xmlns:a16="http://schemas.microsoft.com/office/drawing/2014/main" id="{131C5F0E-D6B6-0E4B-7523-3AF7A42CE2D5}"/>
                  </a:ext>
                </a:extLst>
              </p:cNvPr>
              <p:cNvSpPr/>
              <p:nvPr/>
            </p:nvSpPr>
            <p:spPr>
              <a:xfrm>
                <a:off x="7545459" y="310740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12" name="Freeform 7259">
                <a:extLst>
                  <a:ext uri="{FF2B5EF4-FFF2-40B4-BE49-F238E27FC236}">
                    <a16:creationId xmlns:a16="http://schemas.microsoft.com/office/drawing/2014/main" id="{608A6B84-5F4A-5DB8-40D5-59760745C99D}"/>
                  </a:ext>
                </a:extLst>
              </p:cNvPr>
              <p:cNvSpPr/>
              <p:nvPr/>
            </p:nvSpPr>
            <p:spPr>
              <a:xfrm>
                <a:off x="7522478" y="31289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13" name="Freeform 7260">
                <a:extLst>
                  <a:ext uri="{FF2B5EF4-FFF2-40B4-BE49-F238E27FC236}">
                    <a16:creationId xmlns:a16="http://schemas.microsoft.com/office/drawing/2014/main" id="{9CE29602-CDA8-0889-8E32-526D41685661}"/>
                  </a:ext>
                </a:extLst>
              </p:cNvPr>
              <p:cNvSpPr/>
              <p:nvPr/>
            </p:nvSpPr>
            <p:spPr>
              <a:xfrm>
                <a:off x="7545459" y="310740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14" name="Freeform 7261">
                <a:extLst>
                  <a:ext uri="{FF2B5EF4-FFF2-40B4-BE49-F238E27FC236}">
                    <a16:creationId xmlns:a16="http://schemas.microsoft.com/office/drawing/2014/main" id="{3E12A1C0-5FD4-79BC-3BAB-57AD6A713127}"/>
                  </a:ext>
                </a:extLst>
              </p:cNvPr>
              <p:cNvSpPr/>
              <p:nvPr/>
            </p:nvSpPr>
            <p:spPr>
              <a:xfrm>
                <a:off x="7600688" y="313803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15" name="Freeform 7262">
                <a:extLst>
                  <a:ext uri="{FF2B5EF4-FFF2-40B4-BE49-F238E27FC236}">
                    <a16:creationId xmlns:a16="http://schemas.microsoft.com/office/drawing/2014/main" id="{339901E4-0E4B-EA9A-1D70-A88533C26832}"/>
                  </a:ext>
                </a:extLst>
              </p:cNvPr>
              <p:cNvSpPr/>
              <p:nvPr/>
            </p:nvSpPr>
            <p:spPr>
              <a:xfrm>
                <a:off x="7623669" y="311651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16" name="Freeform 7263">
                <a:extLst>
                  <a:ext uri="{FF2B5EF4-FFF2-40B4-BE49-F238E27FC236}">
                    <a16:creationId xmlns:a16="http://schemas.microsoft.com/office/drawing/2014/main" id="{4E0ECBB1-23BB-EB1A-FB94-B5FED0B11C50}"/>
                  </a:ext>
                </a:extLst>
              </p:cNvPr>
              <p:cNvSpPr/>
              <p:nvPr/>
            </p:nvSpPr>
            <p:spPr>
              <a:xfrm>
                <a:off x="7600688" y="313803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17" name="Freeform 7264">
                <a:extLst>
                  <a:ext uri="{FF2B5EF4-FFF2-40B4-BE49-F238E27FC236}">
                    <a16:creationId xmlns:a16="http://schemas.microsoft.com/office/drawing/2014/main" id="{499CEDDF-3209-6228-42A6-517228E15D12}"/>
                  </a:ext>
                </a:extLst>
              </p:cNvPr>
              <p:cNvSpPr/>
              <p:nvPr/>
            </p:nvSpPr>
            <p:spPr>
              <a:xfrm>
                <a:off x="7623669" y="311651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18" name="Freeform 7265">
                <a:extLst>
                  <a:ext uri="{FF2B5EF4-FFF2-40B4-BE49-F238E27FC236}">
                    <a16:creationId xmlns:a16="http://schemas.microsoft.com/office/drawing/2014/main" id="{83EB4F2A-9AD9-940E-BAEA-3DAA1271BD29}"/>
                  </a:ext>
                </a:extLst>
              </p:cNvPr>
              <p:cNvSpPr/>
              <p:nvPr/>
            </p:nvSpPr>
            <p:spPr>
              <a:xfrm>
                <a:off x="7642967" y="3142587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19" name="Freeform 7266">
                <a:extLst>
                  <a:ext uri="{FF2B5EF4-FFF2-40B4-BE49-F238E27FC236}">
                    <a16:creationId xmlns:a16="http://schemas.microsoft.com/office/drawing/2014/main" id="{CEB26D62-7AA4-A182-8B12-D890E40857C2}"/>
                  </a:ext>
                </a:extLst>
              </p:cNvPr>
              <p:cNvSpPr/>
              <p:nvPr/>
            </p:nvSpPr>
            <p:spPr>
              <a:xfrm>
                <a:off x="7666075" y="31210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20" name="Freeform 7267">
                <a:extLst>
                  <a:ext uri="{FF2B5EF4-FFF2-40B4-BE49-F238E27FC236}">
                    <a16:creationId xmlns:a16="http://schemas.microsoft.com/office/drawing/2014/main" id="{B5C66168-A7D9-ECDA-A1D7-A9FC507C8D08}"/>
                  </a:ext>
                </a:extLst>
              </p:cNvPr>
              <p:cNvSpPr/>
              <p:nvPr/>
            </p:nvSpPr>
            <p:spPr>
              <a:xfrm>
                <a:off x="7642967" y="3142587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21" name="Freeform 7268">
                <a:extLst>
                  <a:ext uri="{FF2B5EF4-FFF2-40B4-BE49-F238E27FC236}">
                    <a16:creationId xmlns:a16="http://schemas.microsoft.com/office/drawing/2014/main" id="{4140062D-303B-FCDE-AF71-213E33BED63C}"/>
                  </a:ext>
                </a:extLst>
              </p:cNvPr>
              <p:cNvSpPr/>
              <p:nvPr/>
            </p:nvSpPr>
            <p:spPr>
              <a:xfrm>
                <a:off x="7666075" y="31210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22" name="Freeform 7269">
                <a:extLst>
                  <a:ext uri="{FF2B5EF4-FFF2-40B4-BE49-F238E27FC236}">
                    <a16:creationId xmlns:a16="http://schemas.microsoft.com/office/drawing/2014/main" id="{D2E0860B-1DED-B3C9-0FE6-2B07C6E84647}"/>
                  </a:ext>
                </a:extLst>
              </p:cNvPr>
              <p:cNvSpPr/>
              <p:nvPr/>
            </p:nvSpPr>
            <p:spPr>
              <a:xfrm>
                <a:off x="7655664" y="3142587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23" name="Freeform 7270">
                <a:extLst>
                  <a:ext uri="{FF2B5EF4-FFF2-40B4-BE49-F238E27FC236}">
                    <a16:creationId xmlns:a16="http://schemas.microsoft.com/office/drawing/2014/main" id="{A5DB4B25-654B-5671-FCCE-3112E808B0D8}"/>
                  </a:ext>
                </a:extLst>
              </p:cNvPr>
              <p:cNvSpPr/>
              <p:nvPr/>
            </p:nvSpPr>
            <p:spPr>
              <a:xfrm>
                <a:off x="7678771" y="31210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24" name="Freeform 7271">
                <a:extLst>
                  <a:ext uri="{FF2B5EF4-FFF2-40B4-BE49-F238E27FC236}">
                    <a16:creationId xmlns:a16="http://schemas.microsoft.com/office/drawing/2014/main" id="{BD658E1A-1C13-40D5-7740-8BD5543C97D3}"/>
                  </a:ext>
                </a:extLst>
              </p:cNvPr>
              <p:cNvSpPr/>
              <p:nvPr/>
            </p:nvSpPr>
            <p:spPr>
              <a:xfrm>
                <a:off x="7655664" y="3142587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25" name="Freeform 7272">
                <a:extLst>
                  <a:ext uri="{FF2B5EF4-FFF2-40B4-BE49-F238E27FC236}">
                    <a16:creationId xmlns:a16="http://schemas.microsoft.com/office/drawing/2014/main" id="{AA2B6F47-6569-52AC-BD4B-027FC480EC4D}"/>
                  </a:ext>
                </a:extLst>
              </p:cNvPr>
              <p:cNvSpPr/>
              <p:nvPr/>
            </p:nvSpPr>
            <p:spPr>
              <a:xfrm>
                <a:off x="7678771" y="31210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26" name="Freeform 7273">
                <a:extLst>
                  <a:ext uri="{FF2B5EF4-FFF2-40B4-BE49-F238E27FC236}">
                    <a16:creationId xmlns:a16="http://schemas.microsoft.com/office/drawing/2014/main" id="{051A89AC-99AA-557A-A903-68D8EFE1D7F9}"/>
                  </a:ext>
                </a:extLst>
              </p:cNvPr>
              <p:cNvSpPr/>
              <p:nvPr/>
            </p:nvSpPr>
            <p:spPr>
              <a:xfrm>
                <a:off x="7657822" y="314258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27" name="Freeform 7274">
                <a:extLst>
                  <a:ext uri="{FF2B5EF4-FFF2-40B4-BE49-F238E27FC236}">
                    <a16:creationId xmlns:a16="http://schemas.microsoft.com/office/drawing/2014/main" id="{D7E76D29-FAE1-9453-0ED3-ABB4375B175F}"/>
                  </a:ext>
                </a:extLst>
              </p:cNvPr>
              <p:cNvSpPr/>
              <p:nvPr/>
            </p:nvSpPr>
            <p:spPr>
              <a:xfrm>
                <a:off x="7680803" y="31210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28" name="Freeform 7275">
                <a:extLst>
                  <a:ext uri="{FF2B5EF4-FFF2-40B4-BE49-F238E27FC236}">
                    <a16:creationId xmlns:a16="http://schemas.microsoft.com/office/drawing/2014/main" id="{71BDF833-F6BE-1DF6-849C-EBEAF5B31222}"/>
                  </a:ext>
                </a:extLst>
              </p:cNvPr>
              <p:cNvSpPr/>
              <p:nvPr/>
            </p:nvSpPr>
            <p:spPr>
              <a:xfrm>
                <a:off x="7657822" y="314258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29" name="Freeform 7276">
                <a:extLst>
                  <a:ext uri="{FF2B5EF4-FFF2-40B4-BE49-F238E27FC236}">
                    <a16:creationId xmlns:a16="http://schemas.microsoft.com/office/drawing/2014/main" id="{886121D9-7345-B10D-521E-9C4A53660751}"/>
                  </a:ext>
                </a:extLst>
              </p:cNvPr>
              <p:cNvSpPr/>
              <p:nvPr/>
            </p:nvSpPr>
            <p:spPr>
              <a:xfrm>
                <a:off x="7680803" y="31210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30" name="Freeform 7277">
                <a:extLst>
                  <a:ext uri="{FF2B5EF4-FFF2-40B4-BE49-F238E27FC236}">
                    <a16:creationId xmlns:a16="http://schemas.microsoft.com/office/drawing/2014/main" id="{B54482B9-0D2B-1E45-8DF8-AC16C4553F65}"/>
                  </a:ext>
                </a:extLst>
              </p:cNvPr>
              <p:cNvSpPr/>
              <p:nvPr/>
            </p:nvSpPr>
            <p:spPr>
              <a:xfrm>
                <a:off x="7674708" y="31472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31" name="Freeform 7278">
                <a:extLst>
                  <a:ext uri="{FF2B5EF4-FFF2-40B4-BE49-F238E27FC236}">
                    <a16:creationId xmlns:a16="http://schemas.microsoft.com/office/drawing/2014/main" id="{B85DE0F3-16DC-EEF4-2931-F74134F3BC4D}"/>
                  </a:ext>
                </a:extLst>
              </p:cNvPr>
              <p:cNvSpPr/>
              <p:nvPr/>
            </p:nvSpPr>
            <p:spPr>
              <a:xfrm>
                <a:off x="7697689" y="312575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32" name="Freeform 7279">
                <a:extLst>
                  <a:ext uri="{FF2B5EF4-FFF2-40B4-BE49-F238E27FC236}">
                    <a16:creationId xmlns:a16="http://schemas.microsoft.com/office/drawing/2014/main" id="{66DBDF6C-4F33-42E1-F8D2-1EF6D8DB6773}"/>
                  </a:ext>
                </a:extLst>
              </p:cNvPr>
              <p:cNvSpPr/>
              <p:nvPr/>
            </p:nvSpPr>
            <p:spPr>
              <a:xfrm>
                <a:off x="7674708" y="31472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33" name="Freeform 7280">
                <a:extLst>
                  <a:ext uri="{FF2B5EF4-FFF2-40B4-BE49-F238E27FC236}">
                    <a16:creationId xmlns:a16="http://schemas.microsoft.com/office/drawing/2014/main" id="{1FC3E959-261E-E1F1-1ED8-2DCDDF9901FB}"/>
                  </a:ext>
                </a:extLst>
              </p:cNvPr>
              <p:cNvSpPr/>
              <p:nvPr/>
            </p:nvSpPr>
            <p:spPr>
              <a:xfrm>
                <a:off x="7697689" y="312575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34" name="Freeform 7281">
                <a:extLst>
                  <a:ext uri="{FF2B5EF4-FFF2-40B4-BE49-F238E27FC236}">
                    <a16:creationId xmlns:a16="http://schemas.microsoft.com/office/drawing/2014/main" id="{B7DC12C8-56A3-C62A-1A85-543F4A344B6F}"/>
                  </a:ext>
                </a:extLst>
              </p:cNvPr>
              <p:cNvSpPr/>
              <p:nvPr/>
            </p:nvSpPr>
            <p:spPr>
              <a:xfrm>
                <a:off x="7700101" y="31472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35" name="Freeform 7282">
                <a:extLst>
                  <a:ext uri="{FF2B5EF4-FFF2-40B4-BE49-F238E27FC236}">
                    <a16:creationId xmlns:a16="http://schemas.microsoft.com/office/drawing/2014/main" id="{1F2FF563-6FA5-9A1A-F43D-E7427E5B6435}"/>
                  </a:ext>
                </a:extLst>
              </p:cNvPr>
              <p:cNvSpPr/>
              <p:nvPr/>
            </p:nvSpPr>
            <p:spPr>
              <a:xfrm>
                <a:off x="7723082" y="312575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36" name="Freeform 7283">
                <a:extLst>
                  <a:ext uri="{FF2B5EF4-FFF2-40B4-BE49-F238E27FC236}">
                    <a16:creationId xmlns:a16="http://schemas.microsoft.com/office/drawing/2014/main" id="{8EBA00D8-C361-6B73-58B6-952325B6A8F8}"/>
                  </a:ext>
                </a:extLst>
              </p:cNvPr>
              <p:cNvSpPr/>
              <p:nvPr/>
            </p:nvSpPr>
            <p:spPr>
              <a:xfrm>
                <a:off x="7700101" y="31472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37" name="Freeform 7284">
                <a:extLst>
                  <a:ext uri="{FF2B5EF4-FFF2-40B4-BE49-F238E27FC236}">
                    <a16:creationId xmlns:a16="http://schemas.microsoft.com/office/drawing/2014/main" id="{ADCC890C-7667-D7ED-BE46-F1827A288785}"/>
                  </a:ext>
                </a:extLst>
              </p:cNvPr>
              <p:cNvSpPr/>
              <p:nvPr/>
            </p:nvSpPr>
            <p:spPr>
              <a:xfrm>
                <a:off x="7723082" y="312575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38" name="Freeform 7285">
                <a:extLst>
                  <a:ext uri="{FF2B5EF4-FFF2-40B4-BE49-F238E27FC236}">
                    <a16:creationId xmlns:a16="http://schemas.microsoft.com/office/drawing/2014/main" id="{632FD77A-9961-3718-38F2-434F85133144}"/>
                  </a:ext>
                </a:extLst>
              </p:cNvPr>
              <p:cNvSpPr/>
              <p:nvPr/>
            </p:nvSpPr>
            <p:spPr>
              <a:xfrm>
                <a:off x="7706449" y="31472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39" name="Freeform 7286">
                <a:extLst>
                  <a:ext uri="{FF2B5EF4-FFF2-40B4-BE49-F238E27FC236}">
                    <a16:creationId xmlns:a16="http://schemas.microsoft.com/office/drawing/2014/main" id="{0241DA34-6EB1-B0F8-C740-BE3CE70DFEC4}"/>
                  </a:ext>
                </a:extLst>
              </p:cNvPr>
              <p:cNvSpPr/>
              <p:nvPr/>
            </p:nvSpPr>
            <p:spPr>
              <a:xfrm>
                <a:off x="7729430" y="312575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40" name="Freeform 7287">
                <a:extLst>
                  <a:ext uri="{FF2B5EF4-FFF2-40B4-BE49-F238E27FC236}">
                    <a16:creationId xmlns:a16="http://schemas.microsoft.com/office/drawing/2014/main" id="{A3484CB7-70CF-1613-DB5D-1B01B0F5F37A}"/>
                  </a:ext>
                </a:extLst>
              </p:cNvPr>
              <p:cNvSpPr/>
              <p:nvPr/>
            </p:nvSpPr>
            <p:spPr>
              <a:xfrm>
                <a:off x="7706449" y="31472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41" name="Freeform 7288">
                <a:extLst>
                  <a:ext uri="{FF2B5EF4-FFF2-40B4-BE49-F238E27FC236}">
                    <a16:creationId xmlns:a16="http://schemas.microsoft.com/office/drawing/2014/main" id="{2B0216B2-03A5-0355-115D-6CD2E23E7F67}"/>
                  </a:ext>
                </a:extLst>
              </p:cNvPr>
              <p:cNvSpPr/>
              <p:nvPr/>
            </p:nvSpPr>
            <p:spPr>
              <a:xfrm>
                <a:off x="7729430" y="312575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42" name="Freeform 7289">
                <a:extLst>
                  <a:ext uri="{FF2B5EF4-FFF2-40B4-BE49-F238E27FC236}">
                    <a16:creationId xmlns:a16="http://schemas.microsoft.com/office/drawing/2014/main" id="{351AA7BE-2A0B-7BB5-91F7-20FC59881D18}"/>
                  </a:ext>
                </a:extLst>
              </p:cNvPr>
              <p:cNvSpPr/>
              <p:nvPr/>
            </p:nvSpPr>
            <p:spPr>
              <a:xfrm>
                <a:off x="7750887" y="31472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43" name="Freeform 7290">
                <a:extLst>
                  <a:ext uri="{FF2B5EF4-FFF2-40B4-BE49-F238E27FC236}">
                    <a16:creationId xmlns:a16="http://schemas.microsoft.com/office/drawing/2014/main" id="{F77FA2E3-1644-DAFD-CC26-5181D89A3E4C}"/>
                  </a:ext>
                </a:extLst>
              </p:cNvPr>
              <p:cNvSpPr/>
              <p:nvPr/>
            </p:nvSpPr>
            <p:spPr>
              <a:xfrm>
                <a:off x="7773994" y="312575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44" name="Freeform 7291">
                <a:extLst>
                  <a:ext uri="{FF2B5EF4-FFF2-40B4-BE49-F238E27FC236}">
                    <a16:creationId xmlns:a16="http://schemas.microsoft.com/office/drawing/2014/main" id="{1619626F-5A74-6B96-6E42-FD6B77FE148A}"/>
                  </a:ext>
                </a:extLst>
              </p:cNvPr>
              <p:cNvSpPr/>
              <p:nvPr/>
            </p:nvSpPr>
            <p:spPr>
              <a:xfrm>
                <a:off x="7750887" y="31472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45" name="Freeform 7292">
                <a:extLst>
                  <a:ext uri="{FF2B5EF4-FFF2-40B4-BE49-F238E27FC236}">
                    <a16:creationId xmlns:a16="http://schemas.microsoft.com/office/drawing/2014/main" id="{A32804E5-1029-DAA3-1B90-9123062AA81B}"/>
                  </a:ext>
                </a:extLst>
              </p:cNvPr>
              <p:cNvSpPr/>
              <p:nvPr/>
            </p:nvSpPr>
            <p:spPr>
              <a:xfrm>
                <a:off x="7773994" y="312575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46" name="Freeform 7293">
                <a:extLst>
                  <a:ext uri="{FF2B5EF4-FFF2-40B4-BE49-F238E27FC236}">
                    <a16:creationId xmlns:a16="http://schemas.microsoft.com/office/drawing/2014/main" id="{1CF336FA-5729-8C52-71BA-65B5FCDF7EAC}"/>
                  </a:ext>
                </a:extLst>
              </p:cNvPr>
              <p:cNvSpPr/>
              <p:nvPr/>
            </p:nvSpPr>
            <p:spPr>
              <a:xfrm>
                <a:off x="7763583" y="31472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47" name="Freeform 7294">
                <a:extLst>
                  <a:ext uri="{FF2B5EF4-FFF2-40B4-BE49-F238E27FC236}">
                    <a16:creationId xmlns:a16="http://schemas.microsoft.com/office/drawing/2014/main" id="{66D24E71-FFEF-FBE0-D0E1-EB0EDC955DD4}"/>
                  </a:ext>
                </a:extLst>
              </p:cNvPr>
              <p:cNvSpPr/>
              <p:nvPr/>
            </p:nvSpPr>
            <p:spPr>
              <a:xfrm>
                <a:off x="7786691" y="312575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48" name="Freeform 7295">
                <a:extLst>
                  <a:ext uri="{FF2B5EF4-FFF2-40B4-BE49-F238E27FC236}">
                    <a16:creationId xmlns:a16="http://schemas.microsoft.com/office/drawing/2014/main" id="{FA9B7E5A-1BB0-970E-B07A-F71240692278}"/>
                  </a:ext>
                </a:extLst>
              </p:cNvPr>
              <p:cNvSpPr/>
              <p:nvPr/>
            </p:nvSpPr>
            <p:spPr>
              <a:xfrm>
                <a:off x="7763583" y="31472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49" name="Freeform 7296">
                <a:extLst>
                  <a:ext uri="{FF2B5EF4-FFF2-40B4-BE49-F238E27FC236}">
                    <a16:creationId xmlns:a16="http://schemas.microsoft.com/office/drawing/2014/main" id="{3DDB586A-77A2-AB54-7CDB-66C136BB4AB1}"/>
                  </a:ext>
                </a:extLst>
              </p:cNvPr>
              <p:cNvSpPr/>
              <p:nvPr/>
            </p:nvSpPr>
            <p:spPr>
              <a:xfrm>
                <a:off x="7786691" y="312575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50" name="Freeform 7297">
                <a:extLst>
                  <a:ext uri="{FF2B5EF4-FFF2-40B4-BE49-F238E27FC236}">
                    <a16:creationId xmlns:a16="http://schemas.microsoft.com/office/drawing/2014/main" id="{55B49C94-CAFA-60EB-CEB7-A66414C0F66E}"/>
                  </a:ext>
                </a:extLst>
              </p:cNvPr>
              <p:cNvSpPr/>
              <p:nvPr/>
            </p:nvSpPr>
            <p:spPr>
              <a:xfrm>
                <a:off x="8118829" y="315676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51" name="Freeform 7298">
                <a:extLst>
                  <a:ext uri="{FF2B5EF4-FFF2-40B4-BE49-F238E27FC236}">
                    <a16:creationId xmlns:a16="http://schemas.microsoft.com/office/drawing/2014/main" id="{18DA2EE1-D1EA-59B2-AF26-6890DEAA6095}"/>
                  </a:ext>
                </a:extLst>
              </p:cNvPr>
              <p:cNvSpPr/>
              <p:nvPr/>
            </p:nvSpPr>
            <p:spPr>
              <a:xfrm>
                <a:off x="8141810" y="313524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52" name="Freeform 7299">
                <a:extLst>
                  <a:ext uri="{FF2B5EF4-FFF2-40B4-BE49-F238E27FC236}">
                    <a16:creationId xmlns:a16="http://schemas.microsoft.com/office/drawing/2014/main" id="{6B2E0569-2D82-53CC-70FF-EE5729E93D00}"/>
                  </a:ext>
                </a:extLst>
              </p:cNvPr>
              <p:cNvSpPr/>
              <p:nvPr/>
            </p:nvSpPr>
            <p:spPr>
              <a:xfrm>
                <a:off x="8118829" y="315676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53" name="Freeform 7300">
                <a:extLst>
                  <a:ext uri="{FF2B5EF4-FFF2-40B4-BE49-F238E27FC236}">
                    <a16:creationId xmlns:a16="http://schemas.microsoft.com/office/drawing/2014/main" id="{DF338612-2A7E-C741-5C41-D6C8ED6DBB5E}"/>
                  </a:ext>
                </a:extLst>
              </p:cNvPr>
              <p:cNvSpPr/>
              <p:nvPr/>
            </p:nvSpPr>
            <p:spPr>
              <a:xfrm>
                <a:off x="8141810" y="313524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54" name="Freeform 7301">
                <a:extLst>
                  <a:ext uri="{FF2B5EF4-FFF2-40B4-BE49-F238E27FC236}">
                    <a16:creationId xmlns:a16="http://schemas.microsoft.com/office/drawing/2014/main" id="{F0B8714F-0963-CDD2-8BB3-FF087CEF3F95}"/>
                  </a:ext>
                </a:extLst>
              </p:cNvPr>
              <p:cNvSpPr/>
              <p:nvPr/>
            </p:nvSpPr>
            <p:spPr>
              <a:xfrm>
                <a:off x="8125178" y="315676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55" name="Freeform 7302">
                <a:extLst>
                  <a:ext uri="{FF2B5EF4-FFF2-40B4-BE49-F238E27FC236}">
                    <a16:creationId xmlns:a16="http://schemas.microsoft.com/office/drawing/2014/main" id="{EE00DB14-26FD-DF28-500D-464CD65ECE5F}"/>
                  </a:ext>
                </a:extLst>
              </p:cNvPr>
              <p:cNvSpPr/>
              <p:nvPr/>
            </p:nvSpPr>
            <p:spPr>
              <a:xfrm>
                <a:off x="8148158" y="313524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56" name="Freeform 7303">
                <a:extLst>
                  <a:ext uri="{FF2B5EF4-FFF2-40B4-BE49-F238E27FC236}">
                    <a16:creationId xmlns:a16="http://schemas.microsoft.com/office/drawing/2014/main" id="{9C4DDE73-101D-D8E0-AD6B-9649BE416A29}"/>
                  </a:ext>
                </a:extLst>
              </p:cNvPr>
              <p:cNvSpPr/>
              <p:nvPr/>
            </p:nvSpPr>
            <p:spPr>
              <a:xfrm>
                <a:off x="8125178" y="315676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57" name="Freeform 7304">
                <a:extLst>
                  <a:ext uri="{FF2B5EF4-FFF2-40B4-BE49-F238E27FC236}">
                    <a16:creationId xmlns:a16="http://schemas.microsoft.com/office/drawing/2014/main" id="{45B0A457-B9DE-5FC7-B1F3-C596667FEFC7}"/>
                  </a:ext>
                </a:extLst>
              </p:cNvPr>
              <p:cNvSpPr/>
              <p:nvPr/>
            </p:nvSpPr>
            <p:spPr>
              <a:xfrm>
                <a:off x="8148158" y="313524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58" name="Freeform 7305">
                <a:extLst>
                  <a:ext uri="{FF2B5EF4-FFF2-40B4-BE49-F238E27FC236}">
                    <a16:creationId xmlns:a16="http://schemas.microsoft.com/office/drawing/2014/main" id="{C9092F5E-49BF-1AAB-31AA-3E8B281295BB}"/>
                  </a:ext>
                </a:extLst>
              </p:cNvPr>
              <p:cNvSpPr/>
              <p:nvPr/>
            </p:nvSpPr>
            <p:spPr>
              <a:xfrm>
                <a:off x="8127336" y="315676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59" name="Freeform 7306">
                <a:extLst>
                  <a:ext uri="{FF2B5EF4-FFF2-40B4-BE49-F238E27FC236}">
                    <a16:creationId xmlns:a16="http://schemas.microsoft.com/office/drawing/2014/main" id="{E56846E8-1F73-2DE6-DE44-A55EF6D9B32B}"/>
                  </a:ext>
                </a:extLst>
              </p:cNvPr>
              <p:cNvSpPr/>
              <p:nvPr/>
            </p:nvSpPr>
            <p:spPr>
              <a:xfrm>
                <a:off x="8150443" y="313524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60" name="Freeform 7307">
                <a:extLst>
                  <a:ext uri="{FF2B5EF4-FFF2-40B4-BE49-F238E27FC236}">
                    <a16:creationId xmlns:a16="http://schemas.microsoft.com/office/drawing/2014/main" id="{3462D451-4C26-4D86-E5BA-02598CE8914C}"/>
                  </a:ext>
                </a:extLst>
              </p:cNvPr>
              <p:cNvSpPr/>
              <p:nvPr/>
            </p:nvSpPr>
            <p:spPr>
              <a:xfrm>
                <a:off x="8127336" y="315676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61" name="Freeform 7308">
                <a:extLst>
                  <a:ext uri="{FF2B5EF4-FFF2-40B4-BE49-F238E27FC236}">
                    <a16:creationId xmlns:a16="http://schemas.microsoft.com/office/drawing/2014/main" id="{EBCBBFC2-C978-9972-C40A-D5AA23CC887B}"/>
                  </a:ext>
                </a:extLst>
              </p:cNvPr>
              <p:cNvSpPr/>
              <p:nvPr/>
            </p:nvSpPr>
            <p:spPr>
              <a:xfrm>
                <a:off x="8150443" y="313524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62" name="Freeform 7309">
                <a:extLst>
                  <a:ext uri="{FF2B5EF4-FFF2-40B4-BE49-F238E27FC236}">
                    <a16:creationId xmlns:a16="http://schemas.microsoft.com/office/drawing/2014/main" id="{5A89B3AD-1280-69A1-BB38-C0ADCE9093D5}"/>
                  </a:ext>
                </a:extLst>
              </p:cNvPr>
              <p:cNvSpPr/>
              <p:nvPr/>
            </p:nvSpPr>
            <p:spPr>
              <a:xfrm>
                <a:off x="8173932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63" name="Freeform 7310">
                <a:extLst>
                  <a:ext uri="{FF2B5EF4-FFF2-40B4-BE49-F238E27FC236}">
                    <a16:creationId xmlns:a16="http://schemas.microsoft.com/office/drawing/2014/main" id="{1AEA8058-F209-CF2E-0FFB-4D02285BB71C}"/>
                  </a:ext>
                </a:extLst>
              </p:cNvPr>
              <p:cNvSpPr/>
              <p:nvPr/>
            </p:nvSpPr>
            <p:spPr>
              <a:xfrm>
                <a:off x="8196912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64" name="Freeform 7311">
                <a:extLst>
                  <a:ext uri="{FF2B5EF4-FFF2-40B4-BE49-F238E27FC236}">
                    <a16:creationId xmlns:a16="http://schemas.microsoft.com/office/drawing/2014/main" id="{C7B02D9C-7944-23FF-CC9D-ADE6099C63B3}"/>
                  </a:ext>
                </a:extLst>
              </p:cNvPr>
              <p:cNvSpPr/>
              <p:nvPr/>
            </p:nvSpPr>
            <p:spPr>
              <a:xfrm>
                <a:off x="8173932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65" name="Freeform 7312">
                <a:extLst>
                  <a:ext uri="{FF2B5EF4-FFF2-40B4-BE49-F238E27FC236}">
                    <a16:creationId xmlns:a16="http://schemas.microsoft.com/office/drawing/2014/main" id="{135FCFE2-17ED-21CB-9347-E6E1B1005CC1}"/>
                  </a:ext>
                </a:extLst>
              </p:cNvPr>
              <p:cNvSpPr/>
              <p:nvPr/>
            </p:nvSpPr>
            <p:spPr>
              <a:xfrm>
                <a:off x="8196912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66" name="Freeform 7313">
                <a:extLst>
                  <a:ext uri="{FF2B5EF4-FFF2-40B4-BE49-F238E27FC236}">
                    <a16:creationId xmlns:a16="http://schemas.microsoft.com/office/drawing/2014/main" id="{0636B55E-0EA6-C2A8-67D6-D0C012967847}"/>
                  </a:ext>
                </a:extLst>
              </p:cNvPr>
              <p:cNvSpPr/>
              <p:nvPr/>
            </p:nvSpPr>
            <p:spPr>
              <a:xfrm>
                <a:off x="8205546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67" name="Freeform 7314">
                <a:extLst>
                  <a:ext uri="{FF2B5EF4-FFF2-40B4-BE49-F238E27FC236}">
                    <a16:creationId xmlns:a16="http://schemas.microsoft.com/office/drawing/2014/main" id="{77DACFB5-9FD6-6976-EDA6-4F8E45951DDF}"/>
                  </a:ext>
                </a:extLst>
              </p:cNvPr>
              <p:cNvSpPr/>
              <p:nvPr/>
            </p:nvSpPr>
            <p:spPr>
              <a:xfrm>
                <a:off x="8228653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68" name="Freeform 7315">
                <a:extLst>
                  <a:ext uri="{FF2B5EF4-FFF2-40B4-BE49-F238E27FC236}">
                    <a16:creationId xmlns:a16="http://schemas.microsoft.com/office/drawing/2014/main" id="{364761E9-CE67-9799-7B2B-6156971E1210}"/>
                  </a:ext>
                </a:extLst>
              </p:cNvPr>
              <p:cNvSpPr/>
              <p:nvPr/>
            </p:nvSpPr>
            <p:spPr>
              <a:xfrm>
                <a:off x="8205546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69" name="Freeform 7316">
                <a:extLst>
                  <a:ext uri="{FF2B5EF4-FFF2-40B4-BE49-F238E27FC236}">
                    <a16:creationId xmlns:a16="http://schemas.microsoft.com/office/drawing/2014/main" id="{5A3BDC81-D27F-1334-A96E-9357C99C5FB1}"/>
                  </a:ext>
                </a:extLst>
              </p:cNvPr>
              <p:cNvSpPr/>
              <p:nvPr/>
            </p:nvSpPr>
            <p:spPr>
              <a:xfrm>
                <a:off x="8228653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70" name="Freeform 7317">
                <a:extLst>
                  <a:ext uri="{FF2B5EF4-FFF2-40B4-BE49-F238E27FC236}">
                    <a16:creationId xmlns:a16="http://schemas.microsoft.com/office/drawing/2014/main" id="{6827FAB1-E4D7-4783-DD68-D6F6BF8BC067}"/>
                  </a:ext>
                </a:extLst>
              </p:cNvPr>
              <p:cNvSpPr/>
              <p:nvPr/>
            </p:nvSpPr>
            <p:spPr>
              <a:xfrm>
                <a:off x="8290231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71" name="Freeform 7318">
                <a:extLst>
                  <a:ext uri="{FF2B5EF4-FFF2-40B4-BE49-F238E27FC236}">
                    <a16:creationId xmlns:a16="http://schemas.microsoft.com/office/drawing/2014/main" id="{AE683552-6A19-A258-9F9D-31433495B8FB}"/>
                  </a:ext>
                </a:extLst>
              </p:cNvPr>
              <p:cNvSpPr/>
              <p:nvPr/>
            </p:nvSpPr>
            <p:spPr>
              <a:xfrm>
                <a:off x="8313212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72" name="Freeform 7319">
                <a:extLst>
                  <a:ext uri="{FF2B5EF4-FFF2-40B4-BE49-F238E27FC236}">
                    <a16:creationId xmlns:a16="http://schemas.microsoft.com/office/drawing/2014/main" id="{5A85C46C-47EA-8312-FC51-A8E62130FEDE}"/>
                  </a:ext>
                </a:extLst>
              </p:cNvPr>
              <p:cNvSpPr/>
              <p:nvPr/>
            </p:nvSpPr>
            <p:spPr>
              <a:xfrm>
                <a:off x="8290231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73" name="Freeform 7320">
                <a:extLst>
                  <a:ext uri="{FF2B5EF4-FFF2-40B4-BE49-F238E27FC236}">
                    <a16:creationId xmlns:a16="http://schemas.microsoft.com/office/drawing/2014/main" id="{54CAB6D6-6CAB-44E5-2A3F-73B4730D83CD}"/>
                  </a:ext>
                </a:extLst>
              </p:cNvPr>
              <p:cNvSpPr/>
              <p:nvPr/>
            </p:nvSpPr>
            <p:spPr>
              <a:xfrm>
                <a:off x="8313212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74" name="Freeform 7321">
                <a:extLst>
                  <a:ext uri="{FF2B5EF4-FFF2-40B4-BE49-F238E27FC236}">
                    <a16:creationId xmlns:a16="http://schemas.microsoft.com/office/drawing/2014/main" id="{7AF6EC5A-0BC0-71D2-2130-B5FECF593540}"/>
                  </a:ext>
                </a:extLst>
              </p:cNvPr>
              <p:cNvSpPr/>
              <p:nvPr/>
            </p:nvSpPr>
            <p:spPr>
              <a:xfrm>
                <a:off x="8292263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75" name="Freeform 7322">
                <a:extLst>
                  <a:ext uri="{FF2B5EF4-FFF2-40B4-BE49-F238E27FC236}">
                    <a16:creationId xmlns:a16="http://schemas.microsoft.com/office/drawing/2014/main" id="{24A2717A-B49D-4111-B691-0E30E5B3BD5D}"/>
                  </a:ext>
                </a:extLst>
              </p:cNvPr>
              <p:cNvSpPr/>
              <p:nvPr/>
            </p:nvSpPr>
            <p:spPr>
              <a:xfrm>
                <a:off x="8315370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76" name="Freeform 7323">
                <a:extLst>
                  <a:ext uri="{FF2B5EF4-FFF2-40B4-BE49-F238E27FC236}">
                    <a16:creationId xmlns:a16="http://schemas.microsoft.com/office/drawing/2014/main" id="{C18930EB-1C51-89EF-BB59-BDD67FCE30C4}"/>
                  </a:ext>
                </a:extLst>
              </p:cNvPr>
              <p:cNvSpPr/>
              <p:nvPr/>
            </p:nvSpPr>
            <p:spPr>
              <a:xfrm>
                <a:off x="8292263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77" name="Freeform 7324">
                <a:extLst>
                  <a:ext uri="{FF2B5EF4-FFF2-40B4-BE49-F238E27FC236}">
                    <a16:creationId xmlns:a16="http://schemas.microsoft.com/office/drawing/2014/main" id="{29F89CC2-672A-CA4D-1234-0144959F5D6D}"/>
                  </a:ext>
                </a:extLst>
              </p:cNvPr>
              <p:cNvSpPr/>
              <p:nvPr/>
            </p:nvSpPr>
            <p:spPr>
              <a:xfrm>
                <a:off x="8315370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78" name="Freeform 7325">
                <a:extLst>
                  <a:ext uri="{FF2B5EF4-FFF2-40B4-BE49-F238E27FC236}">
                    <a16:creationId xmlns:a16="http://schemas.microsoft.com/office/drawing/2014/main" id="{02FB4C91-CA27-4F62-854A-72C997443F92}"/>
                  </a:ext>
                </a:extLst>
              </p:cNvPr>
              <p:cNvSpPr/>
              <p:nvPr/>
            </p:nvSpPr>
            <p:spPr>
              <a:xfrm>
                <a:off x="8304959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79" name="Freeform 7326">
                <a:extLst>
                  <a:ext uri="{FF2B5EF4-FFF2-40B4-BE49-F238E27FC236}">
                    <a16:creationId xmlns:a16="http://schemas.microsoft.com/office/drawing/2014/main" id="{D1B6F9FD-75E4-6016-4DB8-AEB2CEF84AFB}"/>
                  </a:ext>
                </a:extLst>
              </p:cNvPr>
              <p:cNvSpPr/>
              <p:nvPr/>
            </p:nvSpPr>
            <p:spPr>
              <a:xfrm>
                <a:off x="8328066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80" name="Freeform 7327">
                <a:extLst>
                  <a:ext uri="{FF2B5EF4-FFF2-40B4-BE49-F238E27FC236}">
                    <a16:creationId xmlns:a16="http://schemas.microsoft.com/office/drawing/2014/main" id="{64713510-7FF0-2C21-E317-8703AFA0723D}"/>
                  </a:ext>
                </a:extLst>
              </p:cNvPr>
              <p:cNvSpPr/>
              <p:nvPr/>
            </p:nvSpPr>
            <p:spPr>
              <a:xfrm>
                <a:off x="8304959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81" name="Freeform 7328">
                <a:extLst>
                  <a:ext uri="{FF2B5EF4-FFF2-40B4-BE49-F238E27FC236}">
                    <a16:creationId xmlns:a16="http://schemas.microsoft.com/office/drawing/2014/main" id="{CD323037-72C3-5D42-4496-81A478253B3F}"/>
                  </a:ext>
                </a:extLst>
              </p:cNvPr>
              <p:cNvSpPr/>
              <p:nvPr/>
            </p:nvSpPr>
            <p:spPr>
              <a:xfrm>
                <a:off x="8328066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82" name="Freeform 7329">
                <a:extLst>
                  <a:ext uri="{FF2B5EF4-FFF2-40B4-BE49-F238E27FC236}">
                    <a16:creationId xmlns:a16="http://schemas.microsoft.com/office/drawing/2014/main" id="{D4EF6761-5FAE-333C-858F-C7BEE4497499}"/>
                  </a:ext>
                </a:extLst>
              </p:cNvPr>
              <p:cNvSpPr/>
              <p:nvPr/>
            </p:nvSpPr>
            <p:spPr>
              <a:xfrm>
                <a:off x="8304959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83" name="Freeform 7330">
                <a:extLst>
                  <a:ext uri="{FF2B5EF4-FFF2-40B4-BE49-F238E27FC236}">
                    <a16:creationId xmlns:a16="http://schemas.microsoft.com/office/drawing/2014/main" id="{07362D23-7EF1-A196-66BC-6C7D8CF69BA1}"/>
                  </a:ext>
                </a:extLst>
              </p:cNvPr>
              <p:cNvSpPr/>
              <p:nvPr/>
            </p:nvSpPr>
            <p:spPr>
              <a:xfrm>
                <a:off x="8328066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84" name="Freeform 7331">
                <a:extLst>
                  <a:ext uri="{FF2B5EF4-FFF2-40B4-BE49-F238E27FC236}">
                    <a16:creationId xmlns:a16="http://schemas.microsoft.com/office/drawing/2014/main" id="{D1A2243C-3E90-8A99-6515-7AF6833F2BAD}"/>
                  </a:ext>
                </a:extLst>
              </p:cNvPr>
              <p:cNvSpPr/>
              <p:nvPr/>
            </p:nvSpPr>
            <p:spPr>
              <a:xfrm>
                <a:off x="8304959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85" name="Freeform 7332">
                <a:extLst>
                  <a:ext uri="{FF2B5EF4-FFF2-40B4-BE49-F238E27FC236}">
                    <a16:creationId xmlns:a16="http://schemas.microsoft.com/office/drawing/2014/main" id="{760367EC-51F9-E61E-0009-8EB4499EFA20}"/>
                  </a:ext>
                </a:extLst>
              </p:cNvPr>
              <p:cNvSpPr/>
              <p:nvPr/>
            </p:nvSpPr>
            <p:spPr>
              <a:xfrm>
                <a:off x="8328066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86" name="Freeform 7333">
                <a:extLst>
                  <a:ext uri="{FF2B5EF4-FFF2-40B4-BE49-F238E27FC236}">
                    <a16:creationId xmlns:a16="http://schemas.microsoft.com/office/drawing/2014/main" id="{01BF1F32-3387-7926-E53E-8F0077F6EC5E}"/>
                  </a:ext>
                </a:extLst>
              </p:cNvPr>
              <p:cNvSpPr/>
              <p:nvPr/>
            </p:nvSpPr>
            <p:spPr>
              <a:xfrm>
                <a:off x="8319687" y="316650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87" name="Freeform 7334">
                <a:extLst>
                  <a:ext uri="{FF2B5EF4-FFF2-40B4-BE49-F238E27FC236}">
                    <a16:creationId xmlns:a16="http://schemas.microsoft.com/office/drawing/2014/main" id="{BE385270-6137-EA21-6FC2-1586EC1955E9}"/>
                  </a:ext>
                </a:extLst>
              </p:cNvPr>
              <p:cNvSpPr/>
              <p:nvPr/>
            </p:nvSpPr>
            <p:spPr>
              <a:xfrm>
                <a:off x="8342794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88" name="Freeform 7335">
                <a:extLst>
                  <a:ext uri="{FF2B5EF4-FFF2-40B4-BE49-F238E27FC236}">
                    <a16:creationId xmlns:a16="http://schemas.microsoft.com/office/drawing/2014/main" id="{B215176D-D465-0F2A-4303-B2D5888E5B08}"/>
                  </a:ext>
                </a:extLst>
              </p:cNvPr>
              <p:cNvSpPr/>
              <p:nvPr/>
            </p:nvSpPr>
            <p:spPr>
              <a:xfrm>
                <a:off x="8319687" y="316650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89" name="Freeform 7336">
                <a:extLst>
                  <a:ext uri="{FF2B5EF4-FFF2-40B4-BE49-F238E27FC236}">
                    <a16:creationId xmlns:a16="http://schemas.microsoft.com/office/drawing/2014/main" id="{55ABA3E4-D59E-5134-1974-DF1CE055648A}"/>
                  </a:ext>
                </a:extLst>
              </p:cNvPr>
              <p:cNvSpPr/>
              <p:nvPr/>
            </p:nvSpPr>
            <p:spPr>
              <a:xfrm>
                <a:off x="8342794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90" name="Freeform 7337">
                <a:extLst>
                  <a:ext uri="{FF2B5EF4-FFF2-40B4-BE49-F238E27FC236}">
                    <a16:creationId xmlns:a16="http://schemas.microsoft.com/office/drawing/2014/main" id="{1396F98C-688D-831A-ACBE-353E1AB82522}"/>
                  </a:ext>
                </a:extLst>
              </p:cNvPr>
              <p:cNvSpPr/>
              <p:nvPr/>
            </p:nvSpPr>
            <p:spPr>
              <a:xfrm>
                <a:off x="8319687" y="316650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91" name="Freeform 7338">
                <a:extLst>
                  <a:ext uri="{FF2B5EF4-FFF2-40B4-BE49-F238E27FC236}">
                    <a16:creationId xmlns:a16="http://schemas.microsoft.com/office/drawing/2014/main" id="{20AA0523-B178-FA6D-FE91-871E347616BC}"/>
                  </a:ext>
                </a:extLst>
              </p:cNvPr>
              <p:cNvSpPr/>
              <p:nvPr/>
            </p:nvSpPr>
            <p:spPr>
              <a:xfrm>
                <a:off x="8342794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92" name="Freeform 7339">
                <a:extLst>
                  <a:ext uri="{FF2B5EF4-FFF2-40B4-BE49-F238E27FC236}">
                    <a16:creationId xmlns:a16="http://schemas.microsoft.com/office/drawing/2014/main" id="{8344D1A4-1C08-8AD7-C664-40DC9BF6C37A}"/>
                  </a:ext>
                </a:extLst>
              </p:cNvPr>
              <p:cNvSpPr/>
              <p:nvPr/>
            </p:nvSpPr>
            <p:spPr>
              <a:xfrm>
                <a:off x="8319687" y="316650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93" name="Freeform 7340">
                <a:extLst>
                  <a:ext uri="{FF2B5EF4-FFF2-40B4-BE49-F238E27FC236}">
                    <a16:creationId xmlns:a16="http://schemas.microsoft.com/office/drawing/2014/main" id="{361DABED-0794-B7BE-0AFE-2DCCA697F5CD}"/>
                  </a:ext>
                </a:extLst>
              </p:cNvPr>
              <p:cNvSpPr/>
              <p:nvPr/>
            </p:nvSpPr>
            <p:spPr>
              <a:xfrm>
                <a:off x="8342794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94" name="Freeform 7341">
                <a:extLst>
                  <a:ext uri="{FF2B5EF4-FFF2-40B4-BE49-F238E27FC236}">
                    <a16:creationId xmlns:a16="http://schemas.microsoft.com/office/drawing/2014/main" id="{57470790-BEA4-1FB7-4861-EF55E9EDBB22}"/>
                  </a:ext>
                </a:extLst>
              </p:cNvPr>
              <p:cNvSpPr/>
              <p:nvPr/>
            </p:nvSpPr>
            <p:spPr>
              <a:xfrm>
                <a:off x="8319687" y="316650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95" name="Freeform 7342">
                <a:extLst>
                  <a:ext uri="{FF2B5EF4-FFF2-40B4-BE49-F238E27FC236}">
                    <a16:creationId xmlns:a16="http://schemas.microsoft.com/office/drawing/2014/main" id="{4BC4BD6D-4D49-B5DC-1A98-E6994A7EB3CC}"/>
                  </a:ext>
                </a:extLst>
              </p:cNvPr>
              <p:cNvSpPr/>
              <p:nvPr/>
            </p:nvSpPr>
            <p:spPr>
              <a:xfrm>
                <a:off x="8342794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96" name="Freeform 7343">
                <a:extLst>
                  <a:ext uri="{FF2B5EF4-FFF2-40B4-BE49-F238E27FC236}">
                    <a16:creationId xmlns:a16="http://schemas.microsoft.com/office/drawing/2014/main" id="{5FC19057-F219-0D8E-F534-8630D1FAF969}"/>
                  </a:ext>
                </a:extLst>
              </p:cNvPr>
              <p:cNvSpPr/>
              <p:nvPr/>
            </p:nvSpPr>
            <p:spPr>
              <a:xfrm>
                <a:off x="8319687" y="316650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97" name="Freeform 7344">
                <a:extLst>
                  <a:ext uri="{FF2B5EF4-FFF2-40B4-BE49-F238E27FC236}">
                    <a16:creationId xmlns:a16="http://schemas.microsoft.com/office/drawing/2014/main" id="{9F7583D4-799F-C057-5137-19EF175EEFBF}"/>
                  </a:ext>
                </a:extLst>
              </p:cNvPr>
              <p:cNvSpPr/>
              <p:nvPr/>
            </p:nvSpPr>
            <p:spPr>
              <a:xfrm>
                <a:off x="8342794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98" name="Freeform 7345">
                <a:extLst>
                  <a:ext uri="{FF2B5EF4-FFF2-40B4-BE49-F238E27FC236}">
                    <a16:creationId xmlns:a16="http://schemas.microsoft.com/office/drawing/2014/main" id="{E0DE0EE0-13CD-1741-BAFB-CA5F5E1A14B3}"/>
                  </a:ext>
                </a:extLst>
              </p:cNvPr>
              <p:cNvSpPr/>
              <p:nvPr/>
            </p:nvSpPr>
            <p:spPr>
              <a:xfrm>
                <a:off x="832197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99" name="Freeform 7346">
                <a:extLst>
                  <a:ext uri="{FF2B5EF4-FFF2-40B4-BE49-F238E27FC236}">
                    <a16:creationId xmlns:a16="http://schemas.microsoft.com/office/drawing/2014/main" id="{667BE89E-6BFD-3541-8FE7-102175F43303}"/>
                  </a:ext>
                </a:extLst>
              </p:cNvPr>
              <p:cNvSpPr/>
              <p:nvPr/>
            </p:nvSpPr>
            <p:spPr>
              <a:xfrm>
                <a:off x="834495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00" name="Freeform 7347">
                <a:extLst>
                  <a:ext uri="{FF2B5EF4-FFF2-40B4-BE49-F238E27FC236}">
                    <a16:creationId xmlns:a16="http://schemas.microsoft.com/office/drawing/2014/main" id="{6E995229-220B-6420-CC81-6C59D708BC51}"/>
                  </a:ext>
                </a:extLst>
              </p:cNvPr>
              <p:cNvSpPr/>
              <p:nvPr/>
            </p:nvSpPr>
            <p:spPr>
              <a:xfrm>
                <a:off x="832197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01" name="Freeform 7348">
                <a:extLst>
                  <a:ext uri="{FF2B5EF4-FFF2-40B4-BE49-F238E27FC236}">
                    <a16:creationId xmlns:a16="http://schemas.microsoft.com/office/drawing/2014/main" id="{6B0ECF14-9A67-5484-C433-5CA252922CC8}"/>
                  </a:ext>
                </a:extLst>
              </p:cNvPr>
              <p:cNvSpPr/>
              <p:nvPr/>
            </p:nvSpPr>
            <p:spPr>
              <a:xfrm>
                <a:off x="834495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02" name="Freeform 7349">
                <a:extLst>
                  <a:ext uri="{FF2B5EF4-FFF2-40B4-BE49-F238E27FC236}">
                    <a16:creationId xmlns:a16="http://schemas.microsoft.com/office/drawing/2014/main" id="{85B35C90-A34E-A296-ECCC-D1A85843E368}"/>
                  </a:ext>
                </a:extLst>
              </p:cNvPr>
              <p:cNvSpPr/>
              <p:nvPr/>
            </p:nvSpPr>
            <p:spPr>
              <a:xfrm>
                <a:off x="832832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03" name="Freeform 7350">
                <a:extLst>
                  <a:ext uri="{FF2B5EF4-FFF2-40B4-BE49-F238E27FC236}">
                    <a16:creationId xmlns:a16="http://schemas.microsoft.com/office/drawing/2014/main" id="{CD56A33B-2F47-D2B9-EBC7-C6A46EA7A54A}"/>
                  </a:ext>
                </a:extLst>
              </p:cNvPr>
              <p:cNvSpPr/>
              <p:nvPr/>
            </p:nvSpPr>
            <p:spPr>
              <a:xfrm>
                <a:off x="835130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04" name="Freeform 7351">
                <a:extLst>
                  <a:ext uri="{FF2B5EF4-FFF2-40B4-BE49-F238E27FC236}">
                    <a16:creationId xmlns:a16="http://schemas.microsoft.com/office/drawing/2014/main" id="{79A141AA-F593-91FE-7FA9-4AEC3E9F44BE}"/>
                  </a:ext>
                </a:extLst>
              </p:cNvPr>
              <p:cNvSpPr/>
              <p:nvPr/>
            </p:nvSpPr>
            <p:spPr>
              <a:xfrm>
                <a:off x="832832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05" name="Freeform 7352">
                <a:extLst>
                  <a:ext uri="{FF2B5EF4-FFF2-40B4-BE49-F238E27FC236}">
                    <a16:creationId xmlns:a16="http://schemas.microsoft.com/office/drawing/2014/main" id="{2B426F2A-B7A5-8064-F9F2-0E96C0BFDCCF}"/>
                  </a:ext>
                </a:extLst>
              </p:cNvPr>
              <p:cNvSpPr/>
              <p:nvPr/>
            </p:nvSpPr>
            <p:spPr>
              <a:xfrm>
                <a:off x="835130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06" name="Freeform 7353">
                <a:extLst>
                  <a:ext uri="{FF2B5EF4-FFF2-40B4-BE49-F238E27FC236}">
                    <a16:creationId xmlns:a16="http://schemas.microsoft.com/office/drawing/2014/main" id="{917B5A75-3564-7A09-B15F-4E08FD87839F}"/>
                  </a:ext>
                </a:extLst>
              </p:cNvPr>
              <p:cNvSpPr/>
              <p:nvPr/>
            </p:nvSpPr>
            <p:spPr>
              <a:xfrm>
                <a:off x="833035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07" name="Freeform 7354">
                <a:extLst>
                  <a:ext uri="{FF2B5EF4-FFF2-40B4-BE49-F238E27FC236}">
                    <a16:creationId xmlns:a16="http://schemas.microsoft.com/office/drawing/2014/main" id="{9AC09394-5D4D-9F10-B8B0-B0C48E38EE36}"/>
                  </a:ext>
                </a:extLst>
              </p:cNvPr>
              <p:cNvSpPr/>
              <p:nvPr/>
            </p:nvSpPr>
            <p:spPr>
              <a:xfrm>
                <a:off x="835345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08" name="Freeform 7355">
                <a:extLst>
                  <a:ext uri="{FF2B5EF4-FFF2-40B4-BE49-F238E27FC236}">
                    <a16:creationId xmlns:a16="http://schemas.microsoft.com/office/drawing/2014/main" id="{F60F6AD0-2586-28B9-98CA-F6272F89EF6E}"/>
                  </a:ext>
                </a:extLst>
              </p:cNvPr>
              <p:cNvSpPr/>
              <p:nvPr/>
            </p:nvSpPr>
            <p:spPr>
              <a:xfrm>
                <a:off x="833035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09" name="Freeform 7356">
                <a:extLst>
                  <a:ext uri="{FF2B5EF4-FFF2-40B4-BE49-F238E27FC236}">
                    <a16:creationId xmlns:a16="http://schemas.microsoft.com/office/drawing/2014/main" id="{45D8EFD5-B0A5-08ED-475D-FC8E9957F22E}"/>
                  </a:ext>
                </a:extLst>
              </p:cNvPr>
              <p:cNvSpPr/>
              <p:nvPr/>
            </p:nvSpPr>
            <p:spPr>
              <a:xfrm>
                <a:off x="835345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10" name="Freeform 7357">
                <a:extLst>
                  <a:ext uri="{FF2B5EF4-FFF2-40B4-BE49-F238E27FC236}">
                    <a16:creationId xmlns:a16="http://schemas.microsoft.com/office/drawing/2014/main" id="{DA959D05-9321-A6D2-F256-007F6582C25C}"/>
                  </a:ext>
                </a:extLst>
              </p:cNvPr>
              <p:cNvSpPr/>
              <p:nvPr/>
            </p:nvSpPr>
            <p:spPr>
              <a:xfrm>
                <a:off x="833035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11" name="Freeform 7358">
                <a:extLst>
                  <a:ext uri="{FF2B5EF4-FFF2-40B4-BE49-F238E27FC236}">
                    <a16:creationId xmlns:a16="http://schemas.microsoft.com/office/drawing/2014/main" id="{C36EBC70-8F32-E5B3-4828-AA647900C4BB}"/>
                  </a:ext>
                </a:extLst>
              </p:cNvPr>
              <p:cNvSpPr/>
              <p:nvPr/>
            </p:nvSpPr>
            <p:spPr>
              <a:xfrm>
                <a:off x="835345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12" name="Freeform 7359">
                <a:extLst>
                  <a:ext uri="{FF2B5EF4-FFF2-40B4-BE49-F238E27FC236}">
                    <a16:creationId xmlns:a16="http://schemas.microsoft.com/office/drawing/2014/main" id="{B06DF631-B6AD-65AA-043B-1A2E3D25C5E3}"/>
                  </a:ext>
                </a:extLst>
              </p:cNvPr>
              <p:cNvSpPr/>
              <p:nvPr/>
            </p:nvSpPr>
            <p:spPr>
              <a:xfrm>
                <a:off x="833035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13" name="Freeform 7360">
                <a:extLst>
                  <a:ext uri="{FF2B5EF4-FFF2-40B4-BE49-F238E27FC236}">
                    <a16:creationId xmlns:a16="http://schemas.microsoft.com/office/drawing/2014/main" id="{D4A7E9CA-F8EB-016D-5DEF-C591A8EC8ABD}"/>
                  </a:ext>
                </a:extLst>
              </p:cNvPr>
              <p:cNvSpPr/>
              <p:nvPr/>
            </p:nvSpPr>
            <p:spPr>
              <a:xfrm>
                <a:off x="835345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14" name="Freeform 7361">
                <a:extLst>
                  <a:ext uri="{FF2B5EF4-FFF2-40B4-BE49-F238E27FC236}">
                    <a16:creationId xmlns:a16="http://schemas.microsoft.com/office/drawing/2014/main" id="{BC75AD7A-098D-00BF-06BC-B679201285AD}"/>
                  </a:ext>
                </a:extLst>
              </p:cNvPr>
              <p:cNvSpPr/>
              <p:nvPr/>
            </p:nvSpPr>
            <p:spPr>
              <a:xfrm>
                <a:off x="833035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15" name="Freeform 7362">
                <a:extLst>
                  <a:ext uri="{FF2B5EF4-FFF2-40B4-BE49-F238E27FC236}">
                    <a16:creationId xmlns:a16="http://schemas.microsoft.com/office/drawing/2014/main" id="{BB9D452B-3ECD-52DE-891A-591E1943A1AE}"/>
                  </a:ext>
                </a:extLst>
              </p:cNvPr>
              <p:cNvSpPr/>
              <p:nvPr/>
            </p:nvSpPr>
            <p:spPr>
              <a:xfrm>
                <a:off x="835345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16" name="Freeform 7363">
                <a:extLst>
                  <a:ext uri="{FF2B5EF4-FFF2-40B4-BE49-F238E27FC236}">
                    <a16:creationId xmlns:a16="http://schemas.microsoft.com/office/drawing/2014/main" id="{6785C524-5470-778F-CBA1-F5111A66AA54}"/>
                  </a:ext>
                </a:extLst>
              </p:cNvPr>
              <p:cNvSpPr/>
              <p:nvPr/>
            </p:nvSpPr>
            <p:spPr>
              <a:xfrm>
                <a:off x="833035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17" name="Freeform 7364">
                <a:extLst>
                  <a:ext uri="{FF2B5EF4-FFF2-40B4-BE49-F238E27FC236}">
                    <a16:creationId xmlns:a16="http://schemas.microsoft.com/office/drawing/2014/main" id="{22D0D994-34AD-D5FC-642D-F8472AB4263F}"/>
                  </a:ext>
                </a:extLst>
              </p:cNvPr>
              <p:cNvSpPr/>
              <p:nvPr/>
            </p:nvSpPr>
            <p:spPr>
              <a:xfrm>
                <a:off x="835345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18" name="Freeform 7365">
                <a:extLst>
                  <a:ext uri="{FF2B5EF4-FFF2-40B4-BE49-F238E27FC236}">
                    <a16:creationId xmlns:a16="http://schemas.microsoft.com/office/drawing/2014/main" id="{5540692A-D979-0C17-1849-3E5CE0F212C6}"/>
                  </a:ext>
                </a:extLst>
              </p:cNvPr>
              <p:cNvSpPr/>
              <p:nvPr/>
            </p:nvSpPr>
            <p:spPr>
              <a:xfrm>
                <a:off x="834089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19" name="Freeform 7366">
                <a:extLst>
                  <a:ext uri="{FF2B5EF4-FFF2-40B4-BE49-F238E27FC236}">
                    <a16:creationId xmlns:a16="http://schemas.microsoft.com/office/drawing/2014/main" id="{D5ED4D41-8B80-B956-3B5B-869D85203D6F}"/>
                  </a:ext>
                </a:extLst>
              </p:cNvPr>
              <p:cNvSpPr/>
              <p:nvPr/>
            </p:nvSpPr>
            <p:spPr>
              <a:xfrm>
                <a:off x="8363997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20" name="Freeform 7367">
                <a:extLst>
                  <a:ext uri="{FF2B5EF4-FFF2-40B4-BE49-F238E27FC236}">
                    <a16:creationId xmlns:a16="http://schemas.microsoft.com/office/drawing/2014/main" id="{50AF5F03-9D7B-BF3F-F525-64811181A1A5}"/>
                  </a:ext>
                </a:extLst>
              </p:cNvPr>
              <p:cNvSpPr/>
              <p:nvPr/>
            </p:nvSpPr>
            <p:spPr>
              <a:xfrm>
                <a:off x="834089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21" name="Freeform 7368">
                <a:extLst>
                  <a:ext uri="{FF2B5EF4-FFF2-40B4-BE49-F238E27FC236}">
                    <a16:creationId xmlns:a16="http://schemas.microsoft.com/office/drawing/2014/main" id="{3BBCDD7D-F4CB-0F18-3580-8ABAA4236A0A}"/>
                  </a:ext>
                </a:extLst>
              </p:cNvPr>
              <p:cNvSpPr/>
              <p:nvPr/>
            </p:nvSpPr>
            <p:spPr>
              <a:xfrm>
                <a:off x="8363997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22" name="Freeform 7369">
                <a:extLst>
                  <a:ext uri="{FF2B5EF4-FFF2-40B4-BE49-F238E27FC236}">
                    <a16:creationId xmlns:a16="http://schemas.microsoft.com/office/drawing/2014/main" id="{EB56014E-5F16-ABEA-C5BF-0795B9F97140}"/>
                  </a:ext>
                </a:extLst>
              </p:cNvPr>
              <p:cNvSpPr/>
              <p:nvPr/>
            </p:nvSpPr>
            <p:spPr>
              <a:xfrm>
                <a:off x="834089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23" name="Freeform 7370">
                <a:extLst>
                  <a:ext uri="{FF2B5EF4-FFF2-40B4-BE49-F238E27FC236}">
                    <a16:creationId xmlns:a16="http://schemas.microsoft.com/office/drawing/2014/main" id="{EEE848D7-9A2B-64A4-7BED-E527561D9184}"/>
                  </a:ext>
                </a:extLst>
              </p:cNvPr>
              <p:cNvSpPr/>
              <p:nvPr/>
            </p:nvSpPr>
            <p:spPr>
              <a:xfrm>
                <a:off x="8363997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24" name="Freeform 7371">
                <a:extLst>
                  <a:ext uri="{FF2B5EF4-FFF2-40B4-BE49-F238E27FC236}">
                    <a16:creationId xmlns:a16="http://schemas.microsoft.com/office/drawing/2014/main" id="{A03D40DD-6936-27A2-5A6E-4AABD0A7BA65}"/>
                  </a:ext>
                </a:extLst>
              </p:cNvPr>
              <p:cNvSpPr/>
              <p:nvPr/>
            </p:nvSpPr>
            <p:spPr>
              <a:xfrm>
                <a:off x="834089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25" name="Freeform 7372">
                <a:extLst>
                  <a:ext uri="{FF2B5EF4-FFF2-40B4-BE49-F238E27FC236}">
                    <a16:creationId xmlns:a16="http://schemas.microsoft.com/office/drawing/2014/main" id="{70A38F3E-0A6B-B463-0D4A-AE267082EBE0}"/>
                  </a:ext>
                </a:extLst>
              </p:cNvPr>
              <p:cNvSpPr/>
              <p:nvPr/>
            </p:nvSpPr>
            <p:spPr>
              <a:xfrm>
                <a:off x="8363997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26" name="Freeform 7373">
                <a:extLst>
                  <a:ext uri="{FF2B5EF4-FFF2-40B4-BE49-F238E27FC236}">
                    <a16:creationId xmlns:a16="http://schemas.microsoft.com/office/drawing/2014/main" id="{0C313D20-9D6B-1800-A1D3-9AC72E55CED0}"/>
                  </a:ext>
                </a:extLst>
              </p:cNvPr>
              <p:cNvSpPr/>
              <p:nvPr/>
            </p:nvSpPr>
            <p:spPr>
              <a:xfrm>
                <a:off x="8343048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27" name="Freeform 7374">
                <a:extLst>
                  <a:ext uri="{FF2B5EF4-FFF2-40B4-BE49-F238E27FC236}">
                    <a16:creationId xmlns:a16="http://schemas.microsoft.com/office/drawing/2014/main" id="{87214AB6-A37F-4645-FEB8-E55CB57E1FCA}"/>
                  </a:ext>
                </a:extLst>
              </p:cNvPr>
              <p:cNvSpPr/>
              <p:nvPr/>
            </p:nvSpPr>
            <p:spPr>
              <a:xfrm>
                <a:off x="836615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28" name="Freeform 7375">
                <a:extLst>
                  <a:ext uri="{FF2B5EF4-FFF2-40B4-BE49-F238E27FC236}">
                    <a16:creationId xmlns:a16="http://schemas.microsoft.com/office/drawing/2014/main" id="{5A0AB915-8B0B-1175-4D00-AAFA9AC13366}"/>
                  </a:ext>
                </a:extLst>
              </p:cNvPr>
              <p:cNvSpPr/>
              <p:nvPr/>
            </p:nvSpPr>
            <p:spPr>
              <a:xfrm>
                <a:off x="8343048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29" name="Freeform 7376">
                <a:extLst>
                  <a:ext uri="{FF2B5EF4-FFF2-40B4-BE49-F238E27FC236}">
                    <a16:creationId xmlns:a16="http://schemas.microsoft.com/office/drawing/2014/main" id="{03F5A414-D2C3-5383-53B4-CC77F65627DD}"/>
                  </a:ext>
                </a:extLst>
              </p:cNvPr>
              <p:cNvSpPr/>
              <p:nvPr/>
            </p:nvSpPr>
            <p:spPr>
              <a:xfrm>
                <a:off x="836615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30" name="Freeform 7377">
                <a:extLst>
                  <a:ext uri="{FF2B5EF4-FFF2-40B4-BE49-F238E27FC236}">
                    <a16:creationId xmlns:a16="http://schemas.microsoft.com/office/drawing/2014/main" id="{DA3513C7-987C-93B7-8C69-1FA37242E4D7}"/>
                  </a:ext>
                </a:extLst>
              </p:cNvPr>
              <p:cNvSpPr/>
              <p:nvPr/>
            </p:nvSpPr>
            <p:spPr>
              <a:xfrm>
                <a:off x="8345207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31" name="Freeform 7378">
                <a:extLst>
                  <a:ext uri="{FF2B5EF4-FFF2-40B4-BE49-F238E27FC236}">
                    <a16:creationId xmlns:a16="http://schemas.microsoft.com/office/drawing/2014/main" id="{EBE08F73-9A07-3ACC-960C-CBF3ADAC085A}"/>
                  </a:ext>
                </a:extLst>
              </p:cNvPr>
              <p:cNvSpPr/>
              <p:nvPr/>
            </p:nvSpPr>
            <p:spPr>
              <a:xfrm>
                <a:off x="8368187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32" name="Freeform 7379">
                <a:extLst>
                  <a:ext uri="{FF2B5EF4-FFF2-40B4-BE49-F238E27FC236}">
                    <a16:creationId xmlns:a16="http://schemas.microsoft.com/office/drawing/2014/main" id="{D08617D8-AB98-B3E5-70DD-A99607FA2E5E}"/>
                  </a:ext>
                </a:extLst>
              </p:cNvPr>
              <p:cNvSpPr/>
              <p:nvPr/>
            </p:nvSpPr>
            <p:spPr>
              <a:xfrm>
                <a:off x="8345207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33" name="Freeform 7380">
                <a:extLst>
                  <a:ext uri="{FF2B5EF4-FFF2-40B4-BE49-F238E27FC236}">
                    <a16:creationId xmlns:a16="http://schemas.microsoft.com/office/drawing/2014/main" id="{4CB1F4CD-8559-7DED-9569-629149023BE1}"/>
                  </a:ext>
                </a:extLst>
              </p:cNvPr>
              <p:cNvSpPr/>
              <p:nvPr/>
            </p:nvSpPr>
            <p:spPr>
              <a:xfrm>
                <a:off x="8368187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34" name="Freeform 7381">
                <a:extLst>
                  <a:ext uri="{FF2B5EF4-FFF2-40B4-BE49-F238E27FC236}">
                    <a16:creationId xmlns:a16="http://schemas.microsoft.com/office/drawing/2014/main" id="{D5CD902C-0D7B-F9B1-0DC4-E88D16222332}"/>
                  </a:ext>
                </a:extLst>
              </p:cNvPr>
              <p:cNvSpPr/>
              <p:nvPr/>
            </p:nvSpPr>
            <p:spPr>
              <a:xfrm>
                <a:off x="8347238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35" name="Freeform 7382">
                <a:extLst>
                  <a:ext uri="{FF2B5EF4-FFF2-40B4-BE49-F238E27FC236}">
                    <a16:creationId xmlns:a16="http://schemas.microsoft.com/office/drawing/2014/main" id="{DD017C84-85C5-A944-8D9E-166EC9D1C257}"/>
                  </a:ext>
                </a:extLst>
              </p:cNvPr>
              <p:cNvSpPr/>
              <p:nvPr/>
            </p:nvSpPr>
            <p:spPr>
              <a:xfrm>
                <a:off x="837034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36" name="Freeform 7383">
                <a:extLst>
                  <a:ext uri="{FF2B5EF4-FFF2-40B4-BE49-F238E27FC236}">
                    <a16:creationId xmlns:a16="http://schemas.microsoft.com/office/drawing/2014/main" id="{FB378AE7-1970-7772-5E32-3E0FC44660C0}"/>
                  </a:ext>
                </a:extLst>
              </p:cNvPr>
              <p:cNvSpPr/>
              <p:nvPr/>
            </p:nvSpPr>
            <p:spPr>
              <a:xfrm>
                <a:off x="8347238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37" name="Freeform 7384">
                <a:extLst>
                  <a:ext uri="{FF2B5EF4-FFF2-40B4-BE49-F238E27FC236}">
                    <a16:creationId xmlns:a16="http://schemas.microsoft.com/office/drawing/2014/main" id="{EA23F7EC-33B0-58DB-09EF-0009E2E30836}"/>
                  </a:ext>
                </a:extLst>
              </p:cNvPr>
              <p:cNvSpPr/>
              <p:nvPr/>
            </p:nvSpPr>
            <p:spPr>
              <a:xfrm>
                <a:off x="837034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38" name="Freeform 7385">
                <a:extLst>
                  <a:ext uri="{FF2B5EF4-FFF2-40B4-BE49-F238E27FC236}">
                    <a16:creationId xmlns:a16="http://schemas.microsoft.com/office/drawing/2014/main" id="{4F13E129-E72F-DC04-C636-5B74C934F2E3}"/>
                  </a:ext>
                </a:extLst>
              </p:cNvPr>
              <p:cNvSpPr/>
              <p:nvPr/>
            </p:nvSpPr>
            <p:spPr>
              <a:xfrm>
                <a:off x="8353586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39" name="Freeform 7386">
                <a:extLst>
                  <a:ext uri="{FF2B5EF4-FFF2-40B4-BE49-F238E27FC236}">
                    <a16:creationId xmlns:a16="http://schemas.microsoft.com/office/drawing/2014/main" id="{8BFD704B-F2F4-961F-D097-CC11D08296AA}"/>
                  </a:ext>
                </a:extLst>
              </p:cNvPr>
              <p:cNvSpPr/>
              <p:nvPr/>
            </p:nvSpPr>
            <p:spPr>
              <a:xfrm>
                <a:off x="8376694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40" name="Freeform 7387">
                <a:extLst>
                  <a:ext uri="{FF2B5EF4-FFF2-40B4-BE49-F238E27FC236}">
                    <a16:creationId xmlns:a16="http://schemas.microsoft.com/office/drawing/2014/main" id="{2A08EB8B-BF82-4EB5-8E3D-C6373A0E616D}"/>
                  </a:ext>
                </a:extLst>
              </p:cNvPr>
              <p:cNvSpPr/>
              <p:nvPr/>
            </p:nvSpPr>
            <p:spPr>
              <a:xfrm>
                <a:off x="8353586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41" name="Freeform 7388">
                <a:extLst>
                  <a:ext uri="{FF2B5EF4-FFF2-40B4-BE49-F238E27FC236}">
                    <a16:creationId xmlns:a16="http://schemas.microsoft.com/office/drawing/2014/main" id="{D85B5191-1182-C811-2F3A-DDC4989CAFFE}"/>
                  </a:ext>
                </a:extLst>
              </p:cNvPr>
              <p:cNvSpPr/>
              <p:nvPr/>
            </p:nvSpPr>
            <p:spPr>
              <a:xfrm>
                <a:off x="8376694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42" name="Freeform 7389">
                <a:extLst>
                  <a:ext uri="{FF2B5EF4-FFF2-40B4-BE49-F238E27FC236}">
                    <a16:creationId xmlns:a16="http://schemas.microsoft.com/office/drawing/2014/main" id="{8AD0C4D8-EDC0-9B66-C6AC-399BF6C5442F}"/>
                  </a:ext>
                </a:extLst>
              </p:cNvPr>
              <p:cNvSpPr/>
              <p:nvPr/>
            </p:nvSpPr>
            <p:spPr>
              <a:xfrm>
                <a:off x="8355745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43" name="Freeform 7390">
                <a:extLst>
                  <a:ext uri="{FF2B5EF4-FFF2-40B4-BE49-F238E27FC236}">
                    <a16:creationId xmlns:a16="http://schemas.microsoft.com/office/drawing/2014/main" id="{DE3FA65D-4B43-3C9A-9907-DBAE26FA880A}"/>
                  </a:ext>
                </a:extLst>
              </p:cNvPr>
              <p:cNvSpPr/>
              <p:nvPr/>
            </p:nvSpPr>
            <p:spPr>
              <a:xfrm>
                <a:off x="8378852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44" name="Freeform 7391">
                <a:extLst>
                  <a:ext uri="{FF2B5EF4-FFF2-40B4-BE49-F238E27FC236}">
                    <a16:creationId xmlns:a16="http://schemas.microsoft.com/office/drawing/2014/main" id="{E2E364A8-8EBE-362D-55DB-79F5930C62DD}"/>
                  </a:ext>
                </a:extLst>
              </p:cNvPr>
              <p:cNvSpPr/>
              <p:nvPr/>
            </p:nvSpPr>
            <p:spPr>
              <a:xfrm>
                <a:off x="8355745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45" name="Freeform 7392">
                <a:extLst>
                  <a:ext uri="{FF2B5EF4-FFF2-40B4-BE49-F238E27FC236}">
                    <a16:creationId xmlns:a16="http://schemas.microsoft.com/office/drawing/2014/main" id="{F541EBCF-85E4-230B-CE1B-96B40C5BB989}"/>
                  </a:ext>
                </a:extLst>
              </p:cNvPr>
              <p:cNvSpPr/>
              <p:nvPr/>
            </p:nvSpPr>
            <p:spPr>
              <a:xfrm>
                <a:off x="8378852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46" name="Freeform 7393">
                <a:extLst>
                  <a:ext uri="{FF2B5EF4-FFF2-40B4-BE49-F238E27FC236}">
                    <a16:creationId xmlns:a16="http://schemas.microsoft.com/office/drawing/2014/main" id="{1A12C00B-3E87-9DB1-102F-2B52D177EAC4}"/>
                  </a:ext>
                </a:extLst>
              </p:cNvPr>
              <p:cNvSpPr/>
              <p:nvPr/>
            </p:nvSpPr>
            <p:spPr>
              <a:xfrm>
                <a:off x="8357903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47" name="Freeform 7394">
                <a:extLst>
                  <a:ext uri="{FF2B5EF4-FFF2-40B4-BE49-F238E27FC236}">
                    <a16:creationId xmlns:a16="http://schemas.microsoft.com/office/drawing/2014/main" id="{926F6363-1BA2-C251-99A7-F0748E01E4C9}"/>
                  </a:ext>
                </a:extLst>
              </p:cNvPr>
              <p:cNvSpPr/>
              <p:nvPr/>
            </p:nvSpPr>
            <p:spPr>
              <a:xfrm>
                <a:off x="8380884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48" name="Freeform 7395">
                <a:extLst>
                  <a:ext uri="{FF2B5EF4-FFF2-40B4-BE49-F238E27FC236}">
                    <a16:creationId xmlns:a16="http://schemas.microsoft.com/office/drawing/2014/main" id="{184765C7-96CB-3D0D-CABD-FD2B5887CC3B}"/>
                  </a:ext>
                </a:extLst>
              </p:cNvPr>
              <p:cNvSpPr/>
              <p:nvPr/>
            </p:nvSpPr>
            <p:spPr>
              <a:xfrm>
                <a:off x="8357903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49" name="Freeform 7396">
                <a:extLst>
                  <a:ext uri="{FF2B5EF4-FFF2-40B4-BE49-F238E27FC236}">
                    <a16:creationId xmlns:a16="http://schemas.microsoft.com/office/drawing/2014/main" id="{C319516D-9FD4-9C95-159D-590E20B9202D}"/>
                  </a:ext>
                </a:extLst>
              </p:cNvPr>
              <p:cNvSpPr/>
              <p:nvPr/>
            </p:nvSpPr>
            <p:spPr>
              <a:xfrm>
                <a:off x="8380884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50" name="Freeform 7397">
                <a:extLst>
                  <a:ext uri="{FF2B5EF4-FFF2-40B4-BE49-F238E27FC236}">
                    <a16:creationId xmlns:a16="http://schemas.microsoft.com/office/drawing/2014/main" id="{15D3E080-F7DF-5122-8826-BB052DF151B2}"/>
                  </a:ext>
                </a:extLst>
              </p:cNvPr>
              <p:cNvSpPr/>
              <p:nvPr/>
            </p:nvSpPr>
            <p:spPr>
              <a:xfrm>
                <a:off x="8362093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51" name="Freeform 7398">
                <a:extLst>
                  <a:ext uri="{FF2B5EF4-FFF2-40B4-BE49-F238E27FC236}">
                    <a16:creationId xmlns:a16="http://schemas.microsoft.com/office/drawing/2014/main" id="{22568B04-F950-7E62-0656-4748CA6CCE7B}"/>
                  </a:ext>
                </a:extLst>
              </p:cNvPr>
              <p:cNvSpPr/>
              <p:nvPr/>
            </p:nvSpPr>
            <p:spPr>
              <a:xfrm>
                <a:off x="838520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52" name="Freeform 7399">
                <a:extLst>
                  <a:ext uri="{FF2B5EF4-FFF2-40B4-BE49-F238E27FC236}">
                    <a16:creationId xmlns:a16="http://schemas.microsoft.com/office/drawing/2014/main" id="{24EAF1CD-2B0F-33CE-8175-6A59CBB9F8B1}"/>
                  </a:ext>
                </a:extLst>
              </p:cNvPr>
              <p:cNvSpPr/>
              <p:nvPr/>
            </p:nvSpPr>
            <p:spPr>
              <a:xfrm>
                <a:off x="8362093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53" name="Freeform 7400">
                <a:extLst>
                  <a:ext uri="{FF2B5EF4-FFF2-40B4-BE49-F238E27FC236}">
                    <a16:creationId xmlns:a16="http://schemas.microsoft.com/office/drawing/2014/main" id="{D646186E-BE11-6985-2E98-CA17A8920D01}"/>
                  </a:ext>
                </a:extLst>
              </p:cNvPr>
              <p:cNvSpPr/>
              <p:nvPr/>
            </p:nvSpPr>
            <p:spPr>
              <a:xfrm>
                <a:off x="838520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54" name="Freeform 7401">
                <a:extLst>
                  <a:ext uri="{FF2B5EF4-FFF2-40B4-BE49-F238E27FC236}">
                    <a16:creationId xmlns:a16="http://schemas.microsoft.com/office/drawing/2014/main" id="{C853E28A-0A56-3C68-7CCB-3AC4B44387B8}"/>
                  </a:ext>
                </a:extLst>
              </p:cNvPr>
              <p:cNvSpPr/>
              <p:nvPr/>
            </p:nvSpPr>
            <p:spPr>
              <a:xfrm>
                <a:off x="836425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55" name="Freeform 7402">
                <a:extLst>
                  <a:ext uri="{FF2B5EF4-FFF2-40B4-BE49-F238E27FC236}">
                    <a16:creationId xmlns:a16="http://schemas.microsoft.com/office/drawing/2014/main" id="{A65B129E-3B41-E92B-887A-85AA1D0FAA3B}"/>
                  </a:ext>
                </a:extLst>
              </p:cNvPr>
              <p:cNvSpPr/>
              <p:nvPr/>
            </p:nvSpPr>
            <p:spPr>
              <a:xfrm>
                <a:off x="8387232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56" name="Freeform 7403">
                <a:extLst>
                  <a:ext uri="{FF2B5EF4-FFF2-40B4-BE49-F238E27FC236}">
                    <a16:creationId xmlns:a16="http://schemas.microsoft.com/office/drawing/2014/main" id="{85E78B8B-E6C5-DA05-C5CF-F0A955D4EB6A}"/>
                  </a:ext>
                </a:extLst>
              </p:cNvPr>
              <p:cNvSpPr/>
              <p:nvPr/>
            </p:nvSpPr>
            <p:spPr>
              <a:xfrm>
                <a:off x="836425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57" name="Freeform 7404">
                <a:extLst>
                  <a:ext uri="{FF2B5EF4-FFF2-40B4-BE49-F238E27FC236}">
                    <a16:creationId xmlns:a16="http://schemas.microsoft.com/office/drawing/2014/main" id="{17D707D6-F4CD-8D70-1488-A8C6A7E1F0DD}"/>
                  </a:ext>
                </a:extLst>
              </p:cNvPr>
              <p:cNvSpPr/>
              <p:nvPr/>
            </p:nvSpPr>
            <p:spPr>
              <a:xfrm>
                <a:off x="8387232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58" name="Freeform 7405">
                <a:extLst>
                  <a:ext uri="{FF2B5EF4-FFF2-40B4-BE49-F238E27FC236}">
                    <a16:creationId xmlns:a16="http://schemas.microsoft.com/office/drawing/2014/main" id="{6E9D92BE-CB80-7E12-525A-D5444FF5161A}"/>
                  </a:ext>
                </a:extLst>
              </p:cNvPr>
              <p:cNvSpPr/>
              <p:nvPr/>
            </p:nvSpPr>
            <p:spPr>
              <a:xfrm>
                <a:off x="8366283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59" name="Freeform 7406">
                <a:extLst>
                  <a:ext uri="{FF2B5EF4-FFF2-40B4-BE49-F238E27FC236}">
                    <a16:creationId xmlns:a16="http://schemas.microsoft.com/office/drawing/2014/main" id="{50066E90-D650-781C-9B48-1C707A65169F}"/>
                  </a:ext>
                </a:extLst>
              </p:cNvPr>
              <p:cNvSpPr/>
              <p:nvPr/>
            </p:nvSpPr>
            <p:spPr>
              <a:xfrm>
                <a:off x="838939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60" name="Freeform 7407">
                <a:extLst>
                  <a:ext uri="{FF2B5EF4-FFF2-40B4-BE49-F238E27FC236}">
                    <a16:creationId xmlns:a16="http://schemas.microsoft.com/office/drawing/2014/main" id="{001F82F7-F97B-6EB4-64DC-6D4428EB3818}"/>
                  </a:ext>
                </a:extLst>
              </p:cNvPr>
              <p:cNvSpPr/>
              <p:nvPr/>
            </p:nvSpPr>
            <p:spPr>
              <a:xfrm>
                <a:off x="8366283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61" name="Freeform 7408">
                <a:extLst>
                  <a:ext uri="{FF2B5EF4-FFF2-40B4-BE49-F238E27FC236}">
                    <a16:creationId xmlns:a16="http://schemas.microsoft.com/office/drawing/2014/main" id="{0FB920F7-A24B-265E-D583-5D0D59951602}"/>
                  </a:ext>
                </a:extLst>
              </p:cNvPr>
              <p:cNvSpPr/>
              <p:nvPr/>
            </p:nvSpPr>
            <p:spPr>
              <a:xfrm>
                <a:off x="838939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62" name="Freeform 7409">
                <a:extLst>
                  <a:ext uri="{FF2B5EF4-FFF2-40B4-BE49-F238E27FC236}">
                    <a16:creationId xmlns:a16="http://schemas.microsoft.com/office/drawing/2014/main" id="{27C31259-DD6A-53BF-902D-ADC5FA3747DE}"/>
                  </a:ext>
                </a:extLst>
              </p:cNvPr>
              <p:cNvSpPr/>
              <p:nvPr/>
            </p:nvSpPr>
            <p:spPr>
              <a:xfrm>
                <a:off x="836844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63" name="Freeform 7410">
                <a:extLst>
                  <a:ext uri="{FF2B5EF4-FFF2-40B4-BE49-F238E27FC236}">
                    <a16:creationId xmlns:a16="http://schemas.microsoft.com/office/drawing/2014/main" id="{5E9F462C-1283-81AC-48EF-A3A15080BA11}"/>
                  </a:ext>
                </a:extLst>
              </p:cNvPr>
              <p:cNvSpPr/>
              <p:nvPr/>
            </p:nvSpPr>
            <p:spPr>
              <a:xfrm>
                <a:off x="839154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64" name="Freeform 7411">
                <a:extLst>
                  <a:ext uri="{FF2B5EF4-FFF2-40B4-BE49-F238E27FC236}">
                    <a16:creationId xmlns:a16="http://schemas.microsoft.com/office/drawing/2014/main" id="{E79BEE9A-44A1-3B62-9E1D-5E32C907EEFD}"/>
                  </a:ext>
                </a:extLst>
              </p:cNvPr>
              <p:cNvSpPr/>
              <p:nvPr/>
            </p:nvSpPr>
            <p:spPr>
              <a:xfrm>
                <a:off x="836844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65" name="Freeform 7412">
                <a:extLst>
                  <a:ext uri="{FF2B5EF4-FFF2-40B4-BE49-F238E27FC236}">
                    <a16:creationId xmlns:a16="http://schemas.microsoft.com/office/drawing/2014/main" id="{0ECC3E78-3D1D-A817-771D-432CF8752375}"/>
                  </a:ext>
                </a:extLst>
              </p:cNvPr>
              <p:cNvSpPr/>
              <p:nvPr/>
            </p:nvSpPr>
            <p:spPr>
              <a:xfrm>
                <a:off x="839154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66" name="Freeform 7413">
                <a:extLst>
                  <a:ext uri="{FF2B5EF4-FFF2-40B4-BE49-F238E27FC236}">
                    <a16:creationId xmlns:a16="http://schemas.microsoft.com/office/drawing/2014/main" id="{2A3C8078-B6CA-E3E2-D381-BD73858D563B}"/>
                  </a:ext>
                </a:extLst>
              </p:cNvPr>
              <p:cNvSpPr/>
              <p:nvPr/>
            </p:nvSpPr>
            <p:spPr>
              <a:xfrm>
                <a:off x="836844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67" name="Freeform 7414">
                <a:extLst>
                  <a:ext uri="{FF2B5EF4-FFF2-40B4-BE49-F238E27FC236}">
                    <a16:creationId xmlns:a16="http://schemas.microsoft.com/office/drawing/2014/main" id="{6E85DC92-24BE-9E5E-FD94-B2DE066E347C}"/>
                  </a:ext>
                </a:extLst>
              </p:cNvPr>
              <p:cNvSpPr/>
              <p:nvPr/>
            </p:nvSpPr>
            <p:spPr>
              <a:xfrm>
                <a:off x="839154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68" name="Freeform 7415">
                <a:extLst>
                  <a:ext uri="{FF2B5EF4-FFF2-40B4-BE49-F238E27FC236}">
                    <a16:creationId xmlns:a16="http://schemas.microsoft.com/office/drawing/2014/main" id="{14E00299-00DF-650B-CD4A-16F13DC6C239}"/>
                  </a:ext>
                </a:extLst>
              </p:cNvPr>
              <p:cNvSpPr/>
              <p:nvPr/>
            </p:nvSpPr>
            <p:spPr>
              <a:xfrm>
                <a:off x="836844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69" name="Freeform 7416">
                <a:extLst>
                  <a:ext uri="{FF2B5EF4-FFF2-40B4-BE49-F238E27FC236}">
                    <a16:creationId xmlns:a16="http://schemas.microsoft.com/office/drawing/2014/main" id="{8744B7B6-8CF0-EE95-6A4F-C6E11EEA1339}"/>
                  </a:ext>
                </a:extLst>
              </p:cNvPr>
              <p:cNvSpPr/>
              <p:nvPr/>
            </p:nvSpPr>
            <p:spPr>
              <a:xfrm>
                <a:off x="839154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70" name="Freeform 7417">
                <a:extLst>
                  <a:ext uri="{FF2B5EF4-FFF2-40B4-BE49-F238E27FC236}">
                    <a16:creationId xmlns:a16="http://schemas.microsoft.com/office/drawing/2014/main" id="{5A2EED02-8CAD-C3B1-B4D5-FE29BED79067}"/>
                  </a:ext>
                </a:extLst>
              </p:cNvPr>
              <p:cNvSpPr/>
              <p:nvPr/>
            </p:nvSpPr>
            <p:spPr>
              <a:xfrm>
                <a:off x="837060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71" name="Freeform 7418">
                <a:extLst>
                  <a:ext uri="{FF2B5EF4-FFF2-40B4-BE49-F238E27FC236}">
                    <a16:creationId xmlns:a16="http://schemas.microsoft.com/office/drawing/2014/main" id="{8E59D55F-056E-0F98-C54B-D8EA2FC9BFA3}"/>
                  </a:ext>
                </a:extLst>
              </p:cNvPr>
              <p:cNvSpPr/>
              <p:nvPr/>
            </p:nvSpPr>
            <p:spPr>
              <a:xfrm>
                <a:off x="839358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72" name="Freeform 7419">
                <a:extLst>
                  <a:ext uri="{FF2B5EF4-FFF2-40B4-BE49-F238E27FC236}">
                    <a16:creationId xmlns:a16="http://schemas.microsoft.com/office/drawing/2014/main" id="{B3041BD0-FFF4-25BA-476C-23A4DC38469E}"/>
                  </a:ext>
                </a:extLst>
              </p:cNvPr>
              <p:cNvSpPr/>
              <p:nvPr/>
            </p:nvSpPr>
            <p:spPr>
              <a:xfrm>
                <a:off x="837060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73" name="Freeform 7420">
                <a:extLst>
                  <a:ext uri="{FF2B5EF4-FFF2-40B4-BE49-F238E27FC236}">
                    <a16:creationId xmlns:a16="http://schemas.microsoft.com/office/drawing/2014/main" id="{AF52477D-1F43-E201-3223-C7E5962DDD51}"/>
                  </a:ext>
                </a:extLst>
              </p:cNvPr>
              <p:cNvSpPr/>
              <p:nvPr/>
            </p:nvSpPr>
            <p:spPr>
              <a:xfrm>
                <a:off x="839358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74" name="Freeform 7421">
                <a:extLst>
                  <a:ext uri="{FF2B5EF4-FFF2-40B4-BE49-F238E27FC236}">
                    <a16:creationId xmlns:a16="http://schemas.microsoft.com/office/drawing/2014/main" id="{607D0CD6-E350-5DBB-505E-1B7DC35611E2}"/>
                  </a:ext>
                </a:extLst>
              </p:cNvPr>
              <p:cNvSpPr/>
              <p:nvPr/>
            </p:nvSpPr>
            <p:spPr>
              <a:xfrm>
                <a:off x="837263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75" name="Freeform 7422">
                <a:extLst>
                  <a:ext uri="{FF2B5EF4-FFF2-40B4-BE49-F238E27FC236}">
                    <a16:creationId xmlns:a16="http://schemas.microsoft.com/office/drawing/2014/main" id="{BBC0C553-EA9C-081C-B45B-81A1AA233E9A}"/>
                  </a:ext>
                </a:extLst>
              </p:cNvPr>
              <p:cNvSpPr/>
              <p:nvPr/>
            </p:nvSpPr>
            <p:spPr>
              <a:xfrm>
                <a:off x="839573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76" name="Freeform 7423">
                <a:extLst>
                  <a:ext uri="{FF2B5EF4-FFF2-40B4-BE49-F238E27FC236}">
                    <a16:creationId xmlns:a16="http://schemas.microsoft.com/office/drawing/2014/main" id="{3CCB270F-015C-70F0-00FF-05C03183DA41}"/>
                  </a:ext>
                </a:extLst>
              </p:cNvPr>
              <p:cNvSpPr/>
              <p:nvPr/>
            </p:nvSpPr>
            <p:spPr>
              <a:xfrm>
                <a:off x="837263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77" name="Freeform 7424">
                <a:extLst>
                  <a:ext uri="{FF2B5EF4-FFF2-40B4-BE49-F238E27FC236}">
                    <a16:creationId xmlns:a16="http://schemas.microsoft.com/office/drawing/2014/main" id="{4284E361-A245-455E-8168-642ABBE9D252}"/>
                  </a:ext>
                </a:extLst>
              </p:cNvPr>
              <p:cNvSpPr/>
              <p:nvPr/>
            </p:nvSpPr>
            <p:spPr>
              <a:xfrm>
                <a:off x="839573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78" name="Freeform 7425">
                <a:extLst>
                  <a:ext uri="{FF2B5EF4-FFF2-40B4-BE49-F238E27FC236}">
                    <a16:creationId xmlns:a16="http://schemas.microsoft.com/office/drawing/2014/main" id="{A17EEBA6-F4C6-FB2F-A72B-B7DF15220931}"/>
                  </a:ext>
                </a:extLst>
              </p:cNvPr>
              <p:cNvSpPr/>
              <p:nvPr/>
            </p:nvSpPr>
            <p:spPr>
              <a:xfrm>
                <a:off x="8374662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79" name="Freeform 7426">
                <a:extLst>
                  <a:ext uri="{FF2B5EF4-FFF2-40B4-BE49-F238E27FC236}">
                    <a16:creationId xmlns:a16="http://schemas.microsoft.com/office/drawing/2014/main" id="{B24979AC-1C6C-98EF-DC68-0A4E900E3204}"/>
                  </a:ext>
                </a:extLst>
              </p:cNvPr>
              <p:cNvSpPr/>
              <p:nvPr/>
            </p:nvSpPr>
            <p:spPr>
              <a:xfrm>
                <a:off x="839777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80" name="Freeform 7427">
                <a:extLst>
                  <a:ext uri="{FF2B5EF4-FFF2-40B4-BE49-F238E27FC236}">
                    <a16:creationId xmlns:a16="http://schemas.microsoft.com/office/drawing/2014/main" id="{F099C5C0-B73D-27B9-84B7-64BF95CA9539}"/>
                  </a:ext>
                </a:extLst>
              </p:cNvPr>
              <p:cNvSpPr/>
              <p:nvPr/>
            </p:nvSpPr>
            <p:spPr>
              <a:xfrm>
                <a:off x="8374662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81" name="Freeform 7428">
                <a:extLst>
                  <a:ext uri="{FF2B5EF4-FFF2-40B4-BE49-F238E27FC236}">
                    <a16:creationId xmlns:a16="http://schemas.microsoft.com/office/drawing/2014/main" id="{955ADFAC-FDA7-F94D-EF82-0B7338FE01CC}"/>
                  </a:ext>
                </a:extLst>
              </p:cNvPr>
              <p:cNvSpPr/>
              <p:nvPr/>
            </p:nvSpPr>
            <p:spPr>
              <a:xfrm>
                <a:off x="839777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82" name="Freeform 7429">
                <a:extLst>
                  <a:ext uri="{FF2B5EF4-FFF2-40B4-BE49-F238E27FC236}">
                    <a16:creationId xmlns:a16="http://schemas.microsoft.com/office/drawing/2014/main" id="{4E819FC5-8435-B2A7-60FF-9162D70D98D7}"/>
                  </a:ext>
                </a:extLst>
              </p:cNvPr>
              <p:cNvSpPr/>
              <p:nvPr/>
            </p:nvSpPr>
            <p:spPr>
              <a:xfrm>
                <a:off x="8376948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83" name="Freeform 7430">
                <a:extLst>
                  <a:ext uri="{FF2B5EF4-FFF2-40B4-BE49-F238E27FC236}">
                    <a16:creationId xmlns:a16="http://schemas.microsoft.com/office/drawing/2014/main" id="{9ACA0E15-ABA3-C89C-B2E9-2628DC585312}"/>
                  </a:ext>
                </a:extLst>
              </p:cNvPr>
              <p:cNvSpPr/>
              <p:nvPr/>
            </p:nvSpPr>
            <p:spPr>
              <a:xfrm>
                <a:off x="839992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84" name="Freeform 7431">
                <a:extLst>
                  <a:ext uri="{FF2B5EF4-FFF2-40B4-BE49-F238E27FC236}">
                    <a16:creationId xmlns:a16="http://schemas.microsoft.com/office/drawing/2014/main" id="{3E664B5E-1612-149A-373C-47B39AADB232}"/>
                  </a:ext>
                </a:extLst>
              </p:cNvPr>
              <p:cNvSpPr/>
              <p:nvPr/>
            </p:nvSpPr>
            <p:spPr>
              <a:xfrm>
                <a:off x="8376948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85" name="Freeform 7432">
                <a:extLst>
                  <a:ext uri="{FF2B5EF4-FFF2-40B4-BE49-F238E27FC236}">
                    <a16:creationId xmlns:a16="http://schemas.microsoft.com/office/drawing/2014/main" id="{8368D2BF-B63C-DF96-F1A9-C149AB67D88B}"/>
                  </a:ext>
                </a:extLst>
              </p:cNvPr>
              <p:cNvSpPr/>
              <p:nvPr/>
            </p:nvSpPr>
            <p:spPr>
              <a:xfrm>
                <a:off x="839992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86" name="Freeform 7433">
                <a:extLst>
                  <a:ext uri="{FF2B5EF4-FFF2-40B4-BE49-F238E27FC236}">
                    <a16:creationId xmlns:a16="http://schemas.microsoft.com/office/drawing/2014/main" id="{EF8B8882-6141-7D59-311D-06B49B268E53}"/>
                  </a:ext>
                </a:extLst>
              </p:cNvPr>
              <p:cNvSpPr/>
              <p:nvPr/>
            </p:nvSpPr>
            <p:spPr>
              <a:xfrm>
                <a:off x="8376948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87" name="Freeform 7434">
                <a:extLst>
                  <a:ext uri="{FF2B5EF4-FFF2-40B4-BE49-F238E27FC236}">
                    <a16:creationId xmlns:a16="http://schemas.microsoft.com/office/drawing/2014/main" id="{C4C5517B-6CEC-2135-0F27-D96A636E344E}"/>
                  </a:ext>
                </a:extLst>
              </p:cNvPr>
              <p:cNvSpPr/>
              <p:nvPr/>
            </p:nvSpPr>
            <p:spPr>
              <a:xfrm>
                <a:off x="839992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88" name="Freeform 7435">
                <a:extLst>
                  <a:ext uri="{FF2B5EF4-FFF2-40B4-BE49-F238E27FC236}">
                    <a16:creationId xmlns:a16="http://schemas.microsoft.com/office/drawing/2014/main" id="{1DBBF660-D354-06AF-7CAC-90DC7EDD2E30}"/>
                  </a:ext>
                </a:extLst>
              </p:cNvPr>
              <p:cNvSpPr/>
              <p:nvPr/>
            </p:nvSpPr>
            <p:spPr>
              <a:xfrm>
                <a:off x="8376948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89" name="Freeform 7436">
                <a:extLst>
                  <a:ext uri="{FF2B5EF4-FFF2-40B4-BE49-F238E27FC236}">
                    <a16:creationId xmlns:a16="http://schemas.microsoft.com/office/drawing/2014/main" id="{A3067947-9049-3557-28B8-7DCE9D8CB8D1}"/>
                  </a:ext>
                </a:extLst>
              </p:cNvPr>
              <p:cNvSpPr/>
              <p:nvPr/>
            </p:nvSpPr>
            <p:spPr>
              <a:xfrm>
                <a:off x="839992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90" name="Freeform 7437">
                <a:extLst>
                  <a:ext uri="{FF2B5EF4-FFF2-40B4-BE49-F238E27FC236}">
                    <a16:creationId xmlns:a16="http://schemas.microsoft.com/office/drawing/2014/main" id="{58A82CA3-2CFC-6203-5F94-2438FD26BEF9}"/>
                  </a:ext>
                </a:extLst>
              </p:cNvPr>
              <p:cNvSpPr/>
              <p:nvPr/>
            </p:nvSpPr>
            <p:spPr>
              <a:xfrm>
                <a:off x="8378979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91" name="Freeform 7438">
                <a:extLst>
                  <a:ext uri="{FF2B5EF4-FFF2-40B4-BE49-F238E27FC236}">
                    <a16:creationId xmlns:a16="http://schemas.microsoft.com/office/drawing/2014/main" id="{C6592C81-A137-B023-48F2-BA5F0077E77D}"/>
                  </a:ext>
                </a:extLst>
              </p:cNvPr>
              <p:cNvSpPr/>
              <p:nvPr/>
            </p:nvSpPr>
            <p:spPr>
              <a:xfrm>
                <a:off x="8402087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92" name="Freeform 7439">
                <a:extLst>
                  <a:ext uri="{FF2B5EF4-FFF2-40B4-BE49-F238E27FC236}">
                    <a16:creationId xmlns:a16="http://schemas.microsoft.com/office/drawing/2014/main" id="{06864A6E-548C-711A-F3E5-E74A4D734A72}"/>
                  </a:ext>
                </a:extLst>
              </p:cNvPr>
              <p:cNvSpPr/>
              <p:nvPr/>
            </p:nvSpPr>
            <p:spPr>
              <a:xfrm>
                <a:off x="8378979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93" name="Freeform 7440">
                <a:extLst>
                  <a:ext uri="{FF2B5EF4-FFF2-40B4-BE49-F238E27FC236}">
                    <a16:creationId xmlns:a16="http://schemas.microsoft.com/office/drawing/2014/main" id="{C1C586C0-113B-708C-49DE-3BBFB09F34AA}"/>
                  </a:ext>
                </a:extLst>
              </p:cNvPr>
              <p:cNvSpPr/>
              <p:nvPr/>
            </p:nvSpPr>
            <p:spPr>
              <a:xfrm>
                <a:off x="8402087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94" name="Freeform 7441">
                <a:extLst>
                  <a:ext uri="{FF2B5EF4-FFF2-40B4-BE49-F238E27FC236}">
                    <a16:creationId xmlns:a16="http://schemas.microsoft.com/office/drawing/2014/main" id="{35492A5D-6973-1758-FDB6-698CA747F1E1}"/>
                  </a:ext>
                </a:extLst>
              </p:cNvPr>
              <p:cNvSpPr/>
              <p:nvPr/>
            </p:nvSpPr>
            <p:spPr>
              <a:xfrm>
                <a:off x="8381011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95" name="Freeform 7442">
                <a:extLst>
                  <a:ext uri="{FF2B5EF4-FFF2-40B4-BE49-F238E27FC236}">
                    <a16:creationId xmlns:a16="http://schemas.microsoft.com/office/drawing/2014/main" id="{196A297F-B413-78C4-25D5-892F556D43A6}"/>
                  </a:ext>
                </a:extLst>
              </p:cNvPr>
              <p:cNvSpPr/>
              <p:nvPr/>
            </p:nvSpPr>
            <p:spPr>
              <a:xfrm>
                <a:off x="840411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96" name="Freeform 7443">
                <a:extLst>
                  <a:ext uri="{FF2B5EF4-FFF2-40B4-BE49-F238E27FC236}">
                    <a16:creationId xmlns:a16="http://schemas.microsoft.com/office/drawing/2014/main" id="{EE9415EF-3197-707F-E183-D43A8E395CDC}"/>
                  </a:ext>
                </a:extLst>
              </p:cNvPr>
              <p:cNvSpPr/>
              <p:nvPr/>
            </p:nvSpPr>
            <p:spPr>
              <a:xfrm>
                <a:off x="8381011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97" name="Freeform 7444">
                <a:extLst>
                  <a:ext uri="{FF2B5EF4-FFF2-40B4-BE49-F238E27FC236}">
                    <a16:creationId xmlns:a16="http://schemas.microsoft.com/office/drawing/2014/main" id="{66EBA333-646B-083C-1BA5-0A7C01839A21}"/>
                  </a:ext>
                </a:extLst>
              </p:cNvPr>
              <p:cNvSpPr/>
              <p:nvPr/>
            </p:nvSpPr>
            <p:spPr>
              <a:xfrm>
                <a:off x="840411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98" name="Freeform 7445">
                <a:extLst>
                  <a:ext uri="{FF2B5EF4-FFF2-40B4-BE49-F238E27FC236}">
                    <a16:creationId xmlns:a16="http://schemas.microsoft.com/office/drawing/2014/main" id="{EEA66131-D98D-2891-DF9D-901755D80B2C}"/>
                  </a:ext>
                </a:extLst>
              </p:cNvPr>
              <p:cNvSpPr/>
              <p:nvPr/>
            </p:nvSpPr>
            <p:spPr>
              <a:xfrm>
                <a:off x="8381011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99" name="Freeform 7446">
                <a:extLst>
                  <a:ext uri="{FF2B5EF4-FFF2-40B4-BE49-F238E27FC236}">
                    <a16:creationId xmlns:a16="http://schemas.microsoft.com/office/drawing/2014/main" id="{52ACAA11-1904-9B12-3E92-A22AD00DC50D}"/>
                  </a:ext>
                </a:extLst>
              </p:cNvPr>
              <p:cNvSpPr/>
              <p:nvPr/>
            </p:nvSpPr>
            <p:spPr>
              <a:xfrm>
                <a:off x="840411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00" name="Freeform 7447">
                <a:extLst>
                  <a:ext uri="{FF2B5EF4-FFF2-40B4-BE49-F238E27FC236}">
                    <a16:creationId xmlns:a16="http://schemas.microsoft.com/office/drawing/2014/main" id="{0CBFA3F2-529E-FACB-60DA-3F68AB04699F}"/>
                  </a:ext>
                </a:extLst>
              </p:cNvPr>
              <p:cNvSpPr/>
              <p:nvPr/>
            </p:nvSpPr>
            <p:spPr>
              <a:xfrm>
                <a:off x="8381011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01" name="Freeform 7448">
                <a:extLst>
                  <a:ext uri="{FF2B5EF4-FFF2-40B4-BE49-F238E27FC236}">
                    <a16:creationId xmlns:a16="http://schemas.microsoft.com/office/drawing/2014/main" id="{5B06B9C6-BC93-30A1-4D53-E6FD49718916}"/>
                  </a:ext>
                </a:extLst>
              </p:cNvPr>
              <p:cNvSpPr/>
              <p:nvPr/>
            </p:nvSpPr>
            <p:spPr>
              <a:xfrm>
                <a:off x="840411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02" name="Freeform 7449">
                <a:extLst>
                  <a:ext uri="{FF2B5EF4-FFF2-40B4-BE49-F238E27FC236}">
                    <a16:creationId xmlns:a16="http://schemas.microsoft.com/office/drawing/2014/main" id="{604C3AF3-036F-165F-2E9F-0F0E3BD22A22}"/>
                  </a:ext>
                </a:extLst>
              </p:cNvPr>
              <p:cNvSpPr/>
              <p:nvPr/>
            </p:nvSpPr>
            <p:spPr>
              <a:xfrm>
                <a:off x="8381011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03" name="Freeform 7450">
                <a:extLst>
                  <a:ext uri="{FF2B5EF4-FFF2-40B4-BE49-F238E27FC236}">
                    <a16:creationId xmlns:a16="http://schemas.microsoft.com/office/drawing/2014/main" id="{363CA113-C7B5-A258-E71F-37343F84DB2A}"/>
                  </a:ext>
                </a:extLst>
              </p:cNvPr>
              <p:cNvSpPr/>
              <p:nvPr/>
            </p:nvSpPr>
            <p:spPr>
              <a:xfrm>
                <a:off x="840411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04" name="Freeform 7451">
                <a:extLst>
                  <a:ext uri="{FF2B5EF4-FFF2-40B4-BE49-F238E27FC236}">
                    <a16:creationId xmlns:a16="http://schemas.microsoft.com/office/drawing/2014/main" id="{148CFABC-9E82-1FF4-3DC1-3AF57C42DADB}"/>
                  </a:ext>
                </a:extLst>
              </p:cNvPr>
              <p:cNvSpPr/>
              <p:nvPr/>
            </p:nvSpPr>
            <p:spPr>
              <a:xfrm>
                <a:off x="8381011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05" name="Freeform 7452">
                <a:extLst>
                  <a:ext uri="{FF2B5EF4-FFF2-40B4-BE49-F238E27FC236}">
                    <a16:creationId xmlns:a16="http://schemas.microsoft.com/office/drawing/2014/main" id="{F6B97A36-9DC0-90FA-0093-02AD3AC6A8B2}"/>
                  </a:ext>
                </a:extLst>
              </p:cNvPr>
              <p:cNvSpPr/>
              <p:nvPr/>
            </p:nvSpPr>
            <p:spPr>
              <a:xfrm>
                <a:off x="840411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06" name="Freeform 7453">
                <a:extLst>
                  <a:ext uri="{FF2B5EF4-FFF2-40B4-BE49-F238E27FC236}">
                    <a16:creationId xmlns:a16="http://schemas.microsoft.com/office/drawing/2014/main" id="{AE6C8136-DA43-F3A8-510E-E298B91014DB}"/>
                  </a:ext>
                </a:extLst>
              </p:cNvPr>
              <p:cNvSpPr/>
              <p:nvPr/>
            </p:nvSpPr>
            <p:spPr>
              <a:xfrm>
                <a:off x="8383296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07" name="Freeform 7454">
                <a:extLst>
                  <a:ext uri="{FF2B5EF4-FFF2-40B4-BE49-F238E27FC236}">
                    <a16:creationId xmlns:a16="http://schemas.microsoft.com/office/drawing/2014/main" id="{E094D5A5-D826-81B3-AF7F-1EA4DE3786E0}"/>
                  </a:ext>
                </a:extLst>
              </p:cNvPr>
              <p:cNvSpPr/>
              <p:nvPr/>
            </p:nvSpPr>
            <p:spPr>
              <a:xfrm>
                <a:off x="840627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08" name="Freeform 7455">
                <a:extLst>
                  <a:ext uri="{FF2B5EF4-FFF2-40B4-BE49-F238E27FC236}">
                    <a16:creationId xmlns:a16="http://schemas.microsoft.com/office/drawing/2014/main" id="{104C332E-3772-068D-A48B-E65E0D86CD8D}"/>
                  </a:ext>
                </a:extLst>
              </p:cNvPr>
              <p:cNvSpPr/>
              <p:nvPr/>
            </p:nvSpPr>
            <p:spPr>
              <a:xfrm>
                <a:off x="8383296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09" name="Freeform 7456">
                <a:extLst>
                  <a:ext uri="{FF2B5EF4-FFF2-40B4-BE49-F238E27FC236}">
                    <a16:creationId xmlns:a16="http://schemas.microsoft.com/office/drawing/2014/main" id="{06EBA350-F98E-667E-1F41-CD9F276D06D1}"/>
                  </a:ext>
                </a:extLst>
              </p:cNvPr>
              <p:cNvSpPr/>
              <p:nvPr/>
            </p:nvSpPr>
            <p:spPr>
              <a:xfrm>
                <a:off x="840627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10" name="Freeform 7457">
                <a:extLst>
                  <a:ext uri="{FF2B5EF4-FFF2-40B4-BE49-F238E27FC236}">
                    <a16:creationId xmlns:a16="http://schemas.microsoft.com/office/drawing/2014/main" id="{C91A17B5-019C-DD5A-68DA-37D28EF10349}"/>
                  </a:ext>
                </a:extLst>
              </p:cNvPr>
              <p:cNvSpPr/>
              <p:nvPr/>
            </p:nvSpPr>
            <p:spPr>
              <a:xfrm>
                <a:off x="8385327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11" name="Freeform 7458">
                <a:extLst>
                  <a:ext uri="{FF2B5EF4-FFF2-40B4-BE49-F238E27FC236}">
                    <a16:creationId xmlns:a16="http://schemas.microsoft.com/office/drawing/2014/main" id="{61B899F3-4866-F212-8336-D814D841B92F}"/>
                  </a:ext>
                </a:extLst>
              </p:cNvPr>
              <p:cNvSpPr/>
              <p:nvPr/>
            </p:nvSpPr>
            <p:spPr>
              <a:xfrm>
                <a:off x="8408435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12" name="Freeform 7459">
                <a:extLst>
                  <a:ext uri="{FF2B5EF4-FFF2-40B4-BE49-F238E27FC236}">
                    <a16:creationId xmlns:a16="http://schemas.microsoft.com/office/drawing/2014/main" id="{3A9526B7-CE6E-0E06-E675-E47005D22572}"/>
                  </a:ext>
                </a:extLst>
              </p:cNvPr>
              <p:cNvSpPr/>
              <p:nvPr/>
            </p:nvSpPr>
            <p:spPr>
              <a:xfrm>
                <a:off x="8385327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13" name="Freeform 7460">
                <a:extLst>
                  <a:ext uri="{FF2B5EF4-FFF2-40B4-BE49-F238E27FC236}">
                    <a16:creationId xmlns:a16="http://schemas.microsoft.com/office/drawing/2014/main" id="{23863D1C-EC31-69DD-70E1-D7116BDFBDC4}"/>
                  </a:ext>
                </a:extLst>
              </p:cNvPr>
              <p:cNvSpPr/>
              <p:nvPr/>
            </p:nvSpPr>
            <p:spPr>
              <a:xfrm>
                <a:off x="8408435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14" name="Freeform 7461">
                <a:extLst>
                  <a:ext uri="{FF2B5EF4-FFF2-40B4-BE49-F238E27FC236}">
                    <a16:creationId xmlns:a16="http://schemas.microsoft.com/office/drawing/2014/main" id="{767FED58-28E9-41F4-FD3C-BF8A3A3D64D5}"/>
                  </a:ext>
                </a:extLst>
              </p:cNvPr>
              <p:cNvSpPr/>
              <p:nvPr/>
            </p:nvSpPr>
            <p:spPr>
              <a:xfrm>
                <a:off x="8387359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15" name="Freeform 7462">
                <a:extLst>
                  <a:ext uri="{FF2B5EF4-FFF2-40B4-BE49-F238E27FC236}">
                    <a16:creationId xmlns:a16="http://schemas.microsoft.com/office/drawing/2014/main" id="{1788E7C5-D6CD-1C79-13D8-DB280A15A160}"/>
                  </a:ext>
                </a:extLst>
              </p:cNvPr>
              <p:cNvSpPr/>
              <p:nvPr/>
            </p:nvSpPr>
            <p:spPr>
              <a:xfrm>
                <a:off x="841046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16" name="Freeform 7463">
                <a:extLst>
                  <a:ext uri="{FF2B5EF4-FFF2-40B4-BE49-F238E27FC236}">
                    <a16:creationId xmlns:a16="http://schemas.microsoft.com/office/drawing/2014/main" id="{DAD6BF0F-48A6-6238-46E5-0328B232F641}"/>
                  </a:ext>
                </a:extLst>
              </p:cNvPr>
              <p:cNvSpPr/>
              <p:nvPr/>
            </p:nvSpPr>
            <p:spPr>
              <a:xfrm>
                <a:off x="8387359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17" name="Freeform 7464">
                <a:extLst>
                  <a:ext uri="{FF2B5EF4-FFF2-40B4-BE49-F238E27FC236}">
                    <a16:creationId xmlns:a16="http://schemas.microsoft.com/office/drawing/2014/main" id="{0DE3E143-1D3E-4B7F-B3D2-8D531AF1DEAC}"/>
                  </a:ext>
                </a:extLst>
              </p:cNvPr>
              <p:cNvSpPr/>
              <p:nvPr/>
            </p:nvSpPr>
            <p:spPr>
              <a:xfrm>
                <a:off x="841046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18" name="Freeform 7465">
                <a:extLst>
                  <a:ext uri="{FF2B5EF4-FFF2-40B4-BE49-F238E27FC236}">
                    <a16:creationId xmlns:a16="http://schemas.microsoft.com/office/drawing/2014/main" id="{15B1000D-0269-902C-A723-83700D4265FF}"/>
                  </a:ext>
                </a:extLst>
              </p:cNvPr>
              <p:cNvSpPr/>
              <p:nvPr/>
            </p:nvSpPr>
            <p:spPr>
              <a:xfrm>
                <a:off x="8387359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19" name="Freeform 7466">
                <a:extLst>
                  <a:ext uri="{FF2B5EF4-FFF2-40B4-BE49-F238E27FC236}">
                    <a16:creationId xmlns:a16="http://schemas.microsoft.com/office/drawing/2014/main" id="{0F307EC1-FD50-9E0C-D954-E4D474911431}"/>
                  </a:ext>
                </a:extLst>
              </p:cNvPr>
              <p:cNvSpPr/>
              <p:nvPr/>
            </p:nvSpPr>
            <p:spPr>
              <a:xfrm>
                <a:off x="841046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20" name="Freeform 7467">
                <a:extLst>
                  <a:ext uri="{FF2B5EF4-FFF2-40B4-BE49-F238E27FC236}">
                    <a16:creationId xmlns:a16="http://schemas.microsoft.com/office/drawing/2014/main" id="{52C798FF-D8D0-8B14-18E6-629187C8C62F}"/>
                  </a:ext>
                </a:extLst>
              </p:cNvPr>
              <p:cNvSpPr/>
              <p:nvPr/>
            </p:nvSpPr>
            <p:spPr>
              <a:xfrm>
                <a:off x="8387359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21" name="Freeform 7468">
                <a:extLst>
                  <a:ext uri="{FF2B5EF4-FFF2-40B4-BE49-F238E27FC236}">
                    <a16:creationId xmlns:a16="http://schemas.microsoft.com/office/drawing/2014/main" id="{2C34D3B3-6ACD-0DA5-B30C-30124BB6B1C3}"/>
                  </a:ext>
                </a:extLst>
              </p:cNvPr>
              <p:cNvSpPr/>
              <p:nvPr/>
            </p:nvSpPr>
            <p:spPr>
              <a:xfrm>
                <a:off x="841046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22" name="Freeform 7469">
                <a:extLst>
                  <a:ext uri="{FF2B5EF4-FFF2-40B4-BE49-F238E27FC236}">
                    <a16:creationId xmlns:a16="http://schemas.microsoft.com/office/drawing/2014/main" id="{529978A1-E111-0E64-8DBD-CBFCB07E6260}"/>
                  </a:ext>
                </a:extLst>
              </p:cNvPr>
              <p:cNvSpPr/>
              <p:nvPr/>
            </p:nvSpPr>
            <p:spPr>
              <a:xfrm>
                <a:off x="8387359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23" name="Freeform 7470">
                <a:extLst>
                  <a:ext uri="{FF2B5EF4-FFF2-40B4-BE49-F238E27FC236}">
                    <a16:creationId xmlns:a16="http://schemas.microsoft.com/office/drawing/2014/main" id="{EFF60430-C001-27DA-71CB-4A984C41A012}"/>
                  </a:ext>
                </a:extLst>
              </p:cNvPr>
              <p:cNvSpPr/>
              <p:nvPr/>
            </p:nvSpPr>
            <p:spPr>
              <a:xfrm>
                <a:off x="841046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24" name="Freeform 7471">
                <a:extLst>
                  <a:ext uri="{FF2B5EF4-FFF2-40B4-BE49-F238E27FC236}">
                    <a16:creationId xmlns:a16="http://schemas.microsoft.com/office/drawing/2014/main" id="{8454CDE2-DC18-8CFF-95A5-111547BCF897}"/>
                  </a:ext>
                </a:extLst>
              </p:cNvPr>
              <p:cNvSpPr/>
              <p:nvPr/>
            </p:nvSpPr>
            <p:spPr>
              <a:xfrm>
                <a:off x="8387359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25" name="Freeform 7472">
                <a:extLst>
                  <a:ext uri="{FF2B5EF4-FFF2-40B4-BE49-F238E27FC236}">
                    <a16:creationId xmlns:a16="http://schemas.microsoft.com/office/drawing/2014/main" id="{84FF96EA-F4B4-4F6C-FC61-DCBC81D6D3F3}"/>
                  </a:ext>
                </a:extLst>
              </p:cNvPr>
              <p:cNvSpPr/>
              <p:nvPr/>
            </p:nvSpPr>
            <p:spPr>
              <a:xfrm>
                <a:off x="841046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26" name="Freeform 7473">
                <a:extLst>
                  <a:ext uri="{FF2B5EF4-FFF2-40B4-BE49-F238E27FC236}">
                    <a16:creationId xmlns:a16="http://schemas.microsoft.com/office/drawing/2014/main" id="{9D9389E7-0E6E-4369-487F-145CDB9BF529}"/>
                  </a:ext>
                </a:extLst>
              </p:cNvPr>
              <p:cNvSpPr/>
              <p:nvPr/>
            </p:nvSpPr>
            <p:spPr>
              <a:xfrm>
                <a:off x="8389644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27" name="Freeform 7474">
                <a:extLst>
                  <a:ext uri="{FF2B5EF4-FFF2-40B4-BE49-F238E27FC236}">
                    <a16:creationId xmlns:a16="http://schemas.microsoft.com/office/drawing/2014/main" id="{26A105AF-93D4-62EE-6823-0F335FA2525A}"/>
                  </a:ext>
                </a:extLst>
              </p:cNvPr>
              <p:cNvSpPr/>
              <p:nvPr/>
            </p:nvSpPr>
            <p:spPr>
              <a:xfrm>
                <a:off x="8412625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28" name="Freeform 7475">
                <a:extLst>
                  <a:ext uri="{FF2B5EF4-FFF2-40B4-BE49-F238E27FC236}">
                    <a16:creationId xmlns:a16="http://schemas.microsoft.com/office/drawing/2014/main" id="{F64A1CAB-1654-1445-E130-0F16EB4095F6}"/>
                  </a:ext>
                </a:extLst>
              </p:cNvPr>
              <p:cNvSpPr/>
              <p:nvPr/>
            </p:nvSpPr>
            <p:spPr>
              <a:xfrm>
                <a:off x="8389644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29" name="Freeform 7476">
                <a:extLst>
                  <a:ext uri="{FF2B5EF4-FFF2-40B4-BE49-F238E27FC236}">
                    <a16:creationId xmlns:a16="http://schemas.microsoft.com/office/drawing/2014/main" id="{0DEA6A5E-09C2-70E2-F320-A5722E683668}"/>
                  </a:ext>
                </a:extLst>
              </p:cNvPr>
              <p:cNvSpPr/>
              <p:nvPr/>
            </p:nvSpPr>
            <p:spPr>
              <a:xfrm>
                <a:off x="8412625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30" name="Freeform 7477">
                <a:extLst>
                  <a:ext uri="{FF2B5EF4-FFF2-40B4-BE49-F238E27FC236}">
                    <a16:creationId xmlns:a16="http://schemas.microsoft.com/office/drawing/2014/main" id="{8FED49A7-5C33-88A4-FFA6-C1857EC983F6}"/>
                  </a:ext>
                </a:extLst>
              </p:cNvPr>
              <p:cNvSpPr/>
              <p:nvPr/>
            </p:nvSpPr>
            <p:spPr>
              <a:xfrm>
                <a:off x="839599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31" name="Freeform 7478">
                <a:extLst>
                  <a:ext uri="{FF2B5EF4-FFF2-40B4-BE49-F238E27FC236}">
                    <a16:creationId xmlns:a16="http://schemas.microsoft.com/office/drawing/2014/main" id="{0D639163-6F0F-C1DE-6C8A-50548727EB42}"/>
                  </a:ext>
                </a:extLst>
              </p:cNvPr>
              <p:cNvSpPr/>
              <p:nvPr/>
            </p:nvSpPr>
            <p:spPr>
              <a:xfrm>
                <a:off x="841897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32" name="Freeform 7479">
                <a:extLst>
                  <a:ext uri="{FF2B5EF4-FFF2-40B4-BE49-F238E27FC236}">
                    <a16:creationId xmlns:a16="http://schemas.microsoft.com/office/drawing/2014/main" id="{A0D4BE06-122C-FDBD-7F2B-221D7C3774F9}"/>
                  </a:ext>
                </a:extLst>
              </p:cNvPr>
              <p:cNvSpPr/>
              <p:nvPr/>
            </p:nvSpPr>
            <p:spPr>
              <a:xfrm>
                <a:off x="839599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33" name="Freeform 7480">
                <a:extLst>
                  <a:ext uri="{FF2B5EF4-FFF2-40B4-BE49-F238E27FC236}">
                    <a16:creationId xmlns:a16="http://schemas.microsoft.com/office/drawing/2014/main" id="{8B212CDD-A609-BD56-C016-8C1A7C3D48BD}"/>
                  </a:ext>
                </a:extLst>
              </p:cNvPr>
              <p:cNvSpPr/>
              <p:nvPr/>
            </p:nvSpPr>
            <p:spPr>
              <a:xfrm>
                <a:off x="841897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34" name="Freeform 7481">
                <a:extLst>
                  <a:ext uri="{FF2B5EF4-FFF2-40B4-BE49-F238E27FC236}">
                    <a16:creationId xmlns:a16="http://schemas.microsoft.com/office/drawing/2014/main" id="{44ACAD07-76BE-0741-71DC-88968358EAC4}"/>
                  </a:ext>
                </a:extLst>
              </p:cNvPr>
              <p:cNvSpPr/>
              <p:nvPr/>
            </p:nvSpPr>
            <p:spPr>
              <a:xfrm>
                <a:off x="839599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35" name="Freeform 7482">
                <a:extLst>
                  <a:ext uri="{FF2B5EF4-FFF2-40B4-BE49-F238E27FC236}">
                    <a16:creationId xmlns:a16="http://schemas.microsoft.com/office/drawing/2014/main" id="{4B867AAB-7D9B-279E-E103-D2F586EA8672}"/>
                  </a:ext>
                </a:extLst>
              </p:cNvPr>
              <p:cNvSpPr/>
              <p:nvPr/>
            </p:nvSpPr>
            <p:spPr>
              <a:xfrm>
                <a:off x="841897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36" name="Freeform 7483">
                <a:extLst>
                  <a:ext uri="{FF2B5EF4-FFF2-40B4-BE49-F238E27FC236}">
                    <a16:creationId xmlns:a16="http://schemas.microsoft.com/office/drawing/2014/main" id="{360412F4-AD12-E66F-323E-23A67109D665}"/>
                  </a:ext>
                </a:extLst>
              </p:cNvPr>
              <p:cNvSpPr/>
              <p:nvPr/>
            </p:nvSpPr>
            <p:spPr>
              <a:xfrm>
                <a:off x="839599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37" name="Freeform 7484">
                <a:extLst>
                  <a:ext uri="{FF2B5EF4-FFF2-40B4-BE49-F238E27FC236}">
                    <a16:creationId xmlns:a16="http://schemas.microsoft.com/office/drawing/2014/main" id="{200353C9-F2E4-461D-E934-7D2C869C02D5}"/>
                  </a:ext>
                </a:extLst>
              </p:cNvPr>
              <p:cNvSpPr/>
              <p:nvPr/>
            </p:nvSpPr>
            <p:spPr>
              <a:xfrm>
                <a:off x="841897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38" name="Freeform 7485">
                <a:extLst>
                  <a:ext uri="{FF2B5EF4-FFF2-40B4-BE49-F238E27FC236}">
                    <a16:creationId xmlns:a16="http://schemas.microsoft.com/office/drawing/2014/main" id="{77D2A1CC-1311-9A2F-2D8C-636B063BEC48}"/>
                  </a:ext>
                </a:extLst>
              </p:cNvPr>
              <p:cNvSpPr/>
              <p:nvPr/>
            </p:nvSpPr>
            <p:spPr>
              <a:xfrm>
                <a:off x="839599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39" name="Freeform 7486">
                <a:extLst>
                  <a:ext uri="{FF2B5EF4-FFF2-40B4-BE49-F238E27FC236}">
                    <a16:creationId xmlns:a16="http://schemas.microsoft.com/office/drawing/2014/main" id="{ABBE0AA4-403C-AE28-3747-51C5C7771431}"/>
                  </a:ext>
                </a:extLst>
              </p:cNvPr>
              <p:cNvSpPr/>
              <p:nvPr/>
            </p:nvSpPr>
            <p:spPr>
              <a:xfrm>
                <a:off x="841897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40" name="Freeform 7487">
                <a:extLst>
                  <a:ext uri="{FF2B5EF4-FFF2-40B4-BE49-F238E27FC236}">
                    <a16:creationId xmlns:a16="http://schemas.microsoft.com/office/drawing/2014/main" id="{EB7DBFDC-45E3-3421-2AEF-AFEDCCB1B91C}"/>
                  </a:ext>
                </a:extLst>
              </p:cNvPr>
              <p:cNvSpPr/>
              <p:nvPr/>
            </p:nvSpPr>
            <p:spPr>
              <a:xfrm>
                <a:off x="839599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41" name="Freeform 7488">
                <a:extLst>
                  <a:ext uri="{FF2B5EF4-FFF2-40B4-BE49-F238E27FC236}">
                    <a16:creationId xmlns:a16="http://schemas.microsoft.com/office/drawing/2014/main" id="{D0A48C0C-E5F7-E8FB-8DD9-4ED9BF86A0F2}"/>
                  </a:ext>
                </a:extLst>
              </p:cNvPr>
              <p:cNvSpPr/>
              <p:nvPr/>
            </p:nvSpPr>
            <p:spPr>
              <a:xfrm>
                <a:off x="841897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42" name="Freeform 7489">
                <a:extLst>
                  <a:ext uri="{FF2B5EF4-FFF2-40B4-BE49-F238E27FC236}">
                    <a16:creationId xmlns:a16="http://schemas.microsoft.com/office/drawing/2014/main" id="{A78DA80D-2223-997C-4214-BECF6D046332}"/>
                  </a:ext>
                </a:extLst>
              </p:cNvPr>
              <p:cNvSpPr/>
              <p:nvPr/>
            </p:nvSpPr>
            <p:spPr>
              <a:xfrm>
                <a:off x="839599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43" name="Freeform 7490">
                <a:extLst>
                  <a:ext uri="{FF2B5EF4-FFF2-40B4-BE49-F238E27FC236}">
                    <a16:creationId xmlns:a16="http://schemas.microsoft.com/office/drawing/2014/main" id="{762038FF-7699-5AFE-8110-5A72ED66623C}"/>
                  </a:ext>
                </a:extLst>
              </p:cNvPr>
              <p:cNvSpPr/>
              <p:nvPr/>
            </p:nvSpPr>
            <p:spPr>
              <a:xfrm>
                <a:off x="841897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44" name="Freeform 7491">
                <a:extLst>
                  <a:ext uri="{FF2B5EF4-FFF2-40B4-BE49-F238E27FC236}">
                    <a16:creationId xmlns:a16="http://schemas.microsoft.com/office/drawing/2014/main" id="{F2A5B127-AF71-ED69-352B-FBEBB5E7699A}"/>
                  </a:ext>
                </a:extLst>
              </p:cNvPr>
              <p:cNvSpPr/>
              <p:nvPr/>
            </p:nvSpPr>
            <p:spPr>
              <a:xfrm>
                <a:off x="839599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45" name="Freeform 7492">
                <a:extLst>
                  <a:ext uri="{FF2B5EF4-FFF2-40B4-BE49-F238E27FC236}">
                    <a16:creationId xmlns:a16="http://schemas.microsoft.com/office/drawing/2014/main" id="{BC5C09C4-043D-2E23-2709-117B757D9BBD}"/>
                  </a:ext>
                </a:extLst>
              </p:cNvPr>
              <p:cNvSpPr/>
              <p:nvPr/>
            </p:nvSpPr>
            <p:spPr>
              <a:xfrm>
                <a:off x="841897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46" name="Freeform 7493">
                <a:extLst>
                  <a:ext uri="{FF2B5EF4-FFF2-40B4-BE49-F238E27FC236}">
                    <a16:creationId xmlns:a16="http://schemas.microsoft.com/office/drawing/2014/main" id="{256E9194-50C0-9F10-0BB9-6DC399684CFA}"/>
                  </a:ext>
                </a:extLst>
              </p:cNvPr>
              <p:cNvSpPr/>
              <p:nvPr/>
            </p:nvSpPr>
            <p:spPr>
              <a:xfrm>
                <a:off x="8398024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47" name="Freeform 7494">
                <a:extLst>
                  <a:ext uri="{FF2B5EF4-FFF2-40B4-BE49-F238E27FC236}">
                    <a16:creationId xmlns:a16="http://schemas.microsoft.com/office/drawing/2014/main" id="{5E1288D3-6DDF-8BC8-8446-05163BF13462}"/>
                  </a:ext>
                </a:extLst>
              </p:cNvPr>
              <p:cNvSpPr/>
              <p:nvPr/>
            </p:nvSpPr>
            <p:spPr>
              <a:xfrm>
                <a:off x="842113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48" name="Freeform 7495">
                <a:extLst>
                  <a:ext uri="{FF2B5EF4-FFF2-40B4-BE49-F238E27FC236}">
                    <a16:creationId xmlns:a16="http://schemas.microsoft.com/office/drawing/2014/main" id="{C77E7A40-0EE9-82A9-DF4B-5BE17FB08318}"/>
                  </a:ext>
                </a:extLst>
              </p:cNvPr>
              <p:cNvSpPr/>
              <p:nvPr/>
            </p:nvSpPr>
            <p:spPr>
              <a:xfrm>
                <a:off x="8398024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49" name="Freeform 7496">
                <a:extLst>
                  <a:ext uri="{FF2B5EF4-FFF2-40B4-BE49-F238E27FC236}">
                    <a16:creationId xmlns:a16="http://schemas.microsoft.com/office/drawing/2014/main" id="{45EF4F65-081F-EB14-128C-14626F02A30F}"/>
                  </a:ext>
                </a:extLst>
              </p:cNvPr>
              <p:cNvSpPr/>
              <p:nvPr/>
            </p:nvSpPr>
            <p:spPr>
              <a:xfrm>
                <a:off x="842113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50" name="Freeform 7497">
                <a:extLst>
                  <a:ext uri="{FF2B5EF4-FFF2-40B4-BE49-F238E27FC236}">
                    <a16:creationId xmlns:a16="http://schemas.microsoft.com/office/drawing/2014/main" id="{004509ED-4FC6-7DC7-1AFE-3B0710A0DCBC}"/>
                  </a:ext>
                </a:extLst>
              </p:cNvPr>
              <p:cNvSpPr/>
              <p:nvPr/>
            </p:nvSpPr>
            <p:spPr>
              <a:xfrm>
                <a:off x="8398024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51" name="Freeform 7498">
                <a:extLst>
                  <a:ext uri="{FF2B5EF4-FFF2-40B4-BE49-F238E27FC236}">
                    <a16:creationId xmlns:a16="http://schemas.microsoft.com/office/drawing/2014/main" id="{2B52C9FC-4E67-DFDB-C978-E71F95E5B356}"/>
                  </a:ext>
                </a:extLst>
              </p:cNvPr>
              <p:cNvSpPr/>
              <p:nvPr/>
            </p:nvSpPr>
            <p:spPr>
              <a:xfrm>
                <a:off x="842113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52" name="Freeform 7499">
                <a:extLst>
                  <a:ext uri="{FF2B5EF4-FFF2-40B4-BE49-F238E27FC236}">
                    <a16:creationId xmlns:a16="http://schemas.microsoft.com/office/drawing/2014/main" id="{15F2DA37-EF74-ABE8-5EB5-D04CA7875400}"/>
                  </a:ext>
                </a:extLst>
              </p:cNvPr>
              <p:cNvSpPr/>
              <p:nvPr/>
            </p:nvSpPr>
            <p:spPr>
              <a:xfrm>
                <a:off x="8398024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53" name="Freeform 7500">
                <a:extLst>
                  <a:ext uri="{FF2B5EF4-FFF2-40B4-BE49-F238E27FC236}">
                    <a16:creationId xmlns:a16="http://schemas.microsoft.com/office/drawing/2014/main" id="{DBD56699-FBFF-E88C-51F5-4045D9AC0D9C}"/>
                  </a:ext>
                </a:extLst>
              </p:cNvPr>
              <p:cNvSpPr/>
              <p:nvPr/>
            </p:nvSpPr>
            <p:spPr>
              <a:xfrm>
                <a:off x="842113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54" name="Freeform 7501">
                <a:extLst>
                  <a:ext uri="{FF2B5EF4-FFF2-40B4-BE49-F238E27FC236}">
                    <a16:creationId xmlns:a16="http://schemas.microsoft.com/office/drawing/2014/main" id="{55C9EE9C-6550-DCDD-F4BD-E5D07E3C6C3E}"/>
                  </a:ext>
                </a:extLst>
              </p:cNvPr>
              <p:cNvSpPr/>
              <p:nvPr/>
            </p:nvSpPr>
            <p:spPr>
              <a:xfrm>
                <a:off x="8398024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55" name="Freeform 7502">
                <a:extLst>
                  <a:ext uri="{FF2B5EF4-FFF2-40B4-BE49-F238E27FC236}">
                    <a16:creationId xmlns:a16="http://schemas.microsoft.com/office/drawing/2014/main" id="{C155A25A-E8BB-3A36-8894-8BA19A7500A1}"/>
                  </a:ext>
                </a:extLst>
              </p:cNvPr>
              <p:cNvSpPr/>
              <p:nvPr/>
            </p:nvSpPr>
            <p:spPr>
              <a:xfrm>
                <a:off x="842113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56" name="Freeform 7503">
                <a:extLst>
                  <a:ext uri="{FF2B5EF4-FFF2-40B4-BE49-F238E27FC236}">
                    <a16:creationId xmlns:a16="http://schemas.microsoft.com/office/drawing/2014/main" id="{1EE161B8-37C1-20E1-DA93-C2865ADB3A8D}"/>
                  </a:ext>
                </a:extLst>
              </p:cNvPr>
              <p:cNvSpPr/>
              <p:nvPr/>
            </p:nvSpPr>
            <p:spPr>
              <a:xfrm>
                <a:off x="8398024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57" name="Freeform 7504">
                <a:extLst>
                  <a:ext uri="{FF2B5EF4-FFF2-40B4-BE49-F238E27FC236}">
                    <a16:creationId xmlns:a16="http://schemas.microsoft.com/office/drawing/2014/main" id="{929F2D13-E5C9-CDD5-707A-8B5C4E806EF7}"/>
                  </a:ext>
                </a:extLst>
              </p:cNvPr>
              <p:cNvSpPr/>
              <p:nvPr/>
            </p:nvSpPr>
            <p:spPr>
              <a:xfrm>
                <a:off x="842113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58" name="Freeform 7505">
                <a:extLst>
                  <a:ext uri="{FF2B5EF4-FFF2-40B4-BE49-F238E27FC236}">
                    <a16:creationId xmlns:a16="http://schemas.microsoft.com/office/drawing/2014/main" id="{1B1801E4-6497-F578-4AF4-9636FBEB5D6A}"/>
                  </a:ext>
                </a:extLst>
              </p:cNvPr>
              <p:cNvSpPr/>
              <p:nvPr/>
            </p:nvSpPr>
            <p:spPr>
              <a:xfrm>
                <a:off x="840018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59" name="Freeform 7506">
                <a:extLst>
                  <a:ext uri="{FF2B5EF4-FFF2-40B4-BE49-F238E27FC236}">
                    <a16:creationId xmlns:a16="http://schemas.microsoft.com/office/drawing/2014/main" id="{8105300F-E876-8410-591A-E259A239A54A}"/>
                  </a:ext>
                </a:extLst>
              </p:cNvPr>
              <p:cNvSpPr/>
              <p:nvPr/>
            </p:nvSpPr>
            <p:spPr>
              <a:xfrm>
                <a:off x="842316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60" name="Freeform 7507">
                <a:extLst>
                  <a:ext uri="{FF2B5EF4-FFF2-40B4-BE49-F238E27FC236}">
                    <a16:creationId xmlns:a16="http://schemas.microsoft.com/office/drawing/2014/main" id="{A225C2C4-3E51-2768-5D21-FA72C19999AD}"/>
                  </a:ext>
                </a:extLst>
              </p:cNvPr>
              <p:cNvSpPr/>
              <p:nvPr/>
            </p:nvSpPr>
            <p:spPr>
              <a:xfrm>
                <a:off x="840018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61" name="Freeform 7508">
                <a:extLst>
                  <a:ext uri="{FF2B5EF4-FFF2-40B4-BE49-F238E27FC236}">
                    <a16:creationId xmlns:a16="http://schemas.microsoft.com/office/drawing/2014/main" id="{8D34271F-1841-1E86-F867-9446FFC2DD8A}"/>
                  </a:ext>
                </a:extLst>
              </p:cNvPr>
              <p:cNvSpPr/>
              <p:nvPr/>
            </p:nvSpPr>
            <p:spPr>
              <a:xfrm>
                <a:off x="842316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62" name="Freeform 7509">
                <a:extLst>
                  <a:ext uri="{FF2B5EF4-FFF2-40B4-BE49-F238E27FC236}">
                    <a16:creationId xmlns:a16="http://schemas.microsoft.com/office/drawing/2014/main" id="{12345F79-6BB8-385D-FAF9-A4DB98FF958B}"/>
                  </a:ext>
                </a:extLst>
              </p:cNvPr>
              <p:cNvSpPr/>
              <p:nvPr/>
            </p:nvSpPr>
            <p:spPr>
              <a:xfrm>
                <a:off x="840018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63" name="Freeform 7510">
                <a:extLst>
                  <a:ext uri="{FF2B5EF4-FFF2-40B4-BE49-F238E27FC236}">
                    <a16:creationId xmlns:a16="http://schemas.microsoft.com/office/drawing/2014/main" id="{4DD21A4A-142C-7E01-003F-43D84A421CBA}"/>
                  </a:ext>
                </a:extLst>
              </p:cNvPr>
              <p:cNvSpPr/>
              <p:nvPr/>
            </p:nvSpPr>
            <p:spPr>
              <a:xfrm>
                <a:off x="842316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64" name="Freeform 7511">
                <a:extLst>
                  <a:ext uri="{FF2B5EF4-FFF2-40B4-BE49-F238E27FC236}">
                    <a16:creationId xmlns:a16="http://schemas.microsoft.com/office/drawing/2014/main" id="{9D49A089-2049-E855-EBFB-D12000FAACFB}"/>
                  </a:ext>
                </a:extLst>
              </p:cNvPr>
              <p:cNvSpPr/>
              <p:nvPr/>
            </p:nvSpPr>
            <p:spPr>
              <a:xfrm>
                <a:off x="840018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65" name="Freeform 7512">
                <a:extLst>
                  <a:ext uri="{FF2B5EF4-FFF2-40B4-BE49-F238E27FC236}">
                    <a16:creationId xmlns:a16="http://schemas.microsoft.com/office/drawing/2014/main" id="{2E4B1230-0A0E-8126-68CE-9B39B1D69913}"/>
                  </a:ext>
                </a:extLst>
              </p:cNvPr>
              <p:cNvSpPr/>
              <p:nvPr/>
            </p:nvSpPr>
            <p:spPr>
              <a:xfrm>
                <a:off x="842316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66" name="Freeform 7513">
                <a:extLst>
                  <a:ext uri="{FF2B5EF4-FFF2-40B4-BE49-F238E27FC236}">
                    <a16:creationId xmlns:a16="http://schemas.microsoft.com/office/drawing/2014/main" id="{5C6BFBEB-11CA-C041-4756-3DE3CFC98029}"/>
                  </a:ext>
                </a:extLst>
              </p:cNvPr>
              <p:cNvSpPr/>
              <p:nvPr/>
            </p:nvSpPr>
            <p:spPr>
              <a:xfrm>
                <a:off x="840018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67" name="Freeform 7514">
                <a:extLst>
                  <a:ext uri="{FF2B5EF4-FFF2-40B4-BE49-F238E27FC236}">
                    <a16:creationId xmlns:a16="http://schemas.microsoft.com/office/drawing/2014/main" id="{DE2DF71C-3887-9A68-CBC3-C8BA6A596277}"/>
                  </a:ext>
                </a:extLst>
              </p:cNvPr>
              <p:cNvSpPr/>
              <p:nvPr/>
            </p:nvSpPr>
            <p:spPr>
              <a:xfrm>
                <a:off x="842316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68" name="Freeform 7515">
                <a:extLst>
                  <a:ext uri="{FF2B5EF4-FFF2-40B4-BE49-F238E27FC236}">
                    <a16:creationId xmlns:a16="http://schemas.microsoft.com/office/drawing/2014/main" id="{0E6C6733-CD40-DA58-6CE2-6B427C35660A}"/>
                  </a:ext>
                </a:extLst>
              </p:cNvPr>
              <p:cNvSpPr/>
              <p:nvPr/>
            </p:nvSpPr>
            <p:spPr>
              <a:xfrm>
                <a:off x="840018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69" name="Freeform 7516">
                <a:extLst>
                  <a:ext uri="{FF2B5EF4-FFF2-40B4-BE49-F238E27FC236}">
                    <a16:creationId xmlns:a16="http://schemas.microsoft.com/office/drawing/2014/main" id="{F48778EC-DEB7-412F-B99A-AA8CDB16CDA2}"/>
                  </a:ext>
                </a:extLst>
              </p:cNvPr>
              <p:cNvSpPr/>
              <p:nvPr/>
            </p:nvSpPr>
            <p:spPr>
              <a:xfrm>
                <a:off x="842316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70" name="Freeform 7517">
                <a:extLst>
                  <a:ext uri="{FF2B5EF4-FFF2-40B4-BE49-F238E27FC236}">
                    <a16:creationId xmlns:a16="http://schemas.microsoft.com/office/drawing/2014/main" id="{33C49278-2628-F563-E1BA-A26D5BCD3437}"/>
                  </a:ext>
                </a:extLst>
              </p:cNvPr>
              <p:cNvSpPr/>
              <p:nvPr/>
            </p:nvSpPr>
            <p:spPr>
              <a:xfrm>
                <a:off x="840234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71" name="Freeform 7518">
                <a:extLst>
                  <a:ext uri="{FF2B5EF4-FFF2-40B4-BE49-F238E27FC236}">
                    <a16:creationId xmlns:a16="http://schemas.microsoft.com/office/drawing/2014/main" id="{9C5E7588-606C-A3D7-CF72-093C50D52350}"/>
                  </a:ext>
                </a:extLst>
              </p:cNvPr>
              <p:cNvSpPr/>
              <p:nvPr/>
            </p:nvSpPr>
            <p:spPr>
              <a:xfrm>
                <a:off x="842532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72" name="Freeform 7519">
                <a:extLst>
                  <a:ext uri="{FF2B5EF4-FFF2-40B4-BE49-F238E27FC236}">
                    <a16:creationId xmlns:a16="http://schemas.microsoft.com/office/drawing/2014/main" id="{192037E3-7296-3D52-EA21-8F8384E5E08D}"/>
                  </a:ext>
                </a:extLst>
              </p:cNvPr>
              <p:cNvSpPr/>
              <p:nvPr/>
            </p:nvSpPr>
            <p:spPr>
              <a:xfrm>
                <a:off x="840234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73" name="Freeform 7520">
                <a:extLst>
                  <a:ext uri="{FF2B5EF4-FFF2-40B4-BE49-F238E27FC236}">
                    <a16:creationId xmlns:a16="http://schemas.microsoft.com/office/drawing/2014/main" id="{A820292E-5A0B-9E11-B28C-C9724BE36334}"/>
                  </a:ext>
                </a:extLst>
              </p:cNvPr>
              <p:cNvSpPr/>
              <p:nvPr/>
            </p:nvSpPr>
            <p:spPr>
              <a:xfrm>
                <a:off x="842532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74" name="Freeform 7521">
                <a:extLst>
                  <a:ext uri="{FF2B5EF4-FFF2-40B4-BE49-F238E27FC236}">
                    <a16:creationId xmlns:a16="http://schemas.microsoft.com/office/drawing/2014/main" id="{91766770-DB45-4101-0704-E3DF486EDDE8}"/>
                  </a:ext>
                </a:extLst>
              </p:cNvPr>
              <p:cNvSpPr/>
              <p:nvPr/>
            </p:nvSpPr>
            <p:spPr>
              <a:xfrm>
                <a:off x="840234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75" name="Freeform 7522">
                <a:extLst>
                  <a:ext uri="{FF2B5EF4-FFF2-40B4-BE49-F238E27FC236}">
                    <a16:creationId xmlns:a16="http://schemas.microsoft.com/office/drawing/2014/main" id="{75D93777-C0A3-75AC-B81D-2369EBD0D123}"/>
                  </a:ext>
                </a:extLst>
              </p:cNvPr>
              <p:cNvSpPr/>
              <p:nvPr/>
            </p:nvSpPr>
            <p:spPr>
              <a:xfrm>
                <a:off x="842532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76" name="Freeform 7523">
                <a:extLst>
                  <a:ext uri="{FF2B5EF4-FFF2-40B4-BE49-F238E27FC236}">
                    <a16:creationId xmlns:a16="http://schemas.microsoft.com/office/drawing/2014/main" id="{18888127-83D0-C3C5-86D0-BE2BB19E63D6}"/>
                  </a:ext>
                </a:extLst>
              </p:cNvPr>
              <p:cNvSpPr/>
              <p:nvPr/>
            </p:nvSpPr>
            <p:spPr>
              <a:xfrm>
                <a:off x="840234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77" name="Freeform 7524">
                <a:extLst>
                  <a:ext uri="{FF2B5EF4-FFF2-40B4-BE49-F238E27FC236}">
                    <a16:creationId xmlns:a16="http://schemas.microsoft.com/office/drawing/2014/main" id="{1A3B94B2-85AE-F7DF-D563-092B9DD450A5}"/>
                  </a:ext>
                </a:extLst>
              </p:cNvPr>
              <p:cNvSpPr/>
              <p:nvPr/>
            </p:nvSpPr>
            <p:spPr>
              <a:xfrm>
                <a:off x="842532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78" name="Freeform 7525">
                <a:extLst>
                  <a:ext uri="{FF2B5EF4-FFF2-40B4-BE49-F238E27FC236}">
                    <a16:creationId xmlns:a16="http://schemas.microsoft.com/office/drawing/2014/main" id="{9B76E1F5-C11B-9806-00C2-FC576FD335D5}"/>
                  </a:ext>
                </a:extLst>
              </p:cNvPr>
              <p:cNvSpPr/>
              <p:nvPr/>
            </p:nvSpPr>
            <p:spPr>
              <a:xfrm>
                <a:off x="840437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79" name="Freeform 7526">
                <a:extLst>
                  <a:ext uri="{FF2B5EF4-FFF2-40B4-BE49-F238E27FC236}">
                    <a16:creationId xmlns:a16="http://schemas.microsoft.com/office/drawing/2014/main" id="{CCF1CFD4-2EA8-E3D6-618D-47E7F610F961}"/>
                  </a:ext>
                </a:extLst>
              </p:cNvPr>
              <p:cNvSpPr/>
              <p:nvPr/>
            </p:nvSpPr>
            <p:spPr>
              <a:xfrm>
                <a:off x="842748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80" name="Freeform 7527">
                <a:extLst>
                  <a:ext uri="{FF2B5EF4-FFF2-40B4-BE49-F238E27FC236}">
                    <a16:creationId xmlns:a16="http://schemas.microsoft.com/office/drawing/2014/main" id="{DF95732A-462D-82A1-832B-C9D612910965}"/>
                  </a:ext>
                </a:extLst>
              </p:cNvPr>
              <p:cNvSpPr/>
              <p:nvPr/>
            </p:nvSpPr>
            <p:spPr>
              <a:xfrm>
                <a:off x="840437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81" name="Freeform 7528">
                <a:extLst>
                  <a:ext uri="{FF2B5EF4-FFF2-40B4-BE49-F238E27FC236}">
                    <a16:creationId xmlns:a16="http://schemas.microsoft.com/office/drawing/2014/main" id="{046B04AC-D819-0EE7-6D81-8274E0C2E597}"/>
                  </a:ext>
                </a:extLst>
              </p:cNvPr>
              <p:cNvSpPr/>
              <p:nvPr/>
            </p:nvSpPr>
            <p:spPr>
              <a:xfrm>
                <a:off x="842748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82" name="Freeform 7529">
                <a:extLst>
                  <a:ext uri="{FF2B5EF4-FFF2-40B4-BE49-F238E27FC236}">
                    <a16:creationId xmlns:a16="http://schemas.microsoft.com/office/drawing/2014/main" id="{8994F811-3356-1F14-B349-D69386CE1A3F}"/>
                  </a:ext>
                </a:extLst>
              </p:cNvPr>
              <p:cNvSpPr/>
              <p:nvPr/>
            </p:nvSpPr>
            <p:spPr>
              <a:xfrm>
                <a:off x="840437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83" name="Freeform 7530">
                <a:extLst>
                  <a:ext uri="{FF2B5EF4-FFF2-40B4-BE49-F238E27FC236}">
                    <a16:creationId xmlns:a16="http://schemas.microsoft.com/office/drawing/2014/main" id="{8652E0CA-413C-D44B-8043-C603BB797C50}"/>
                  </a:ext>
                </a:extLst>
              </p:cNvPr>
              <p:cNvSpPr/>
              <p:nvPr/>
            </p:nvSpPr>
            <p:spPr>
              <a:xfrm>
                <a:off x="842748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84" name="Freeform 7531">
                <a:extLst>
                  <a:ext uri="{FF2B5EF4-FFF2-40B4-BE49-F238E27FC236}">
                    <a16:creationId xmlns:a16="http://schemas.microsoft.com/office/drawing/2014/main" id="{0F184EE7-7CF7-4CCE-CC77-3A6321B67CFF}"/>
                  </a:ext>
                </a:extLst>
              </p:cNvPr>
              <p:cNvSpPr/>
              <p:nvPr/>
            </p:nvSpPr>
            <p:spPr>
              <a:xfrm>
                <a:off x="840437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85" name="Freeform 7532">
                <a:extLst>
                  <a:ext uri="{FF2B5EF4-FFF2-40B4-BE49-F238E27FC236}">
                    <a16:creationId xmlns:a16="http://schemas.microsoft.com/office/drawing/2014/main" id="{C916F95A-4B7F-A596-DA97-573F4CFB0D89}"/>
                  </a:ext>
                </a:extLst>
              </p:cNvPr>
              <p:cNvSpPr/>
              <p:nvPr/>
            </p:nvSpPr>
            <p:spPr>
              <a:xfrm>
                <a:off x="842748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86" name="Freeform 7533">
                <a:extLst>
                  <a:ext uri="{FF2B5EF4-FFF2-40B4-BE49-F238E27FC236}">
                    <a16:creationId xmlns:a16="http://schemas.microsoft.com/office/drawing/2014/main" id="{8048C91A-3C19-0E4C-433C-497EF334B571}"/>
                  </a:ext>
                </a:extLst>
              </p:cNvPr>
              <p:cNvSpPr/>
              <p:nvPr/>
            </p:nvSpPr>
            <p:spPr>
              <a:xfrm>
                <a:off x="840653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87" name="Freeform 7534">
                <a:extLst>
                  <a:ext uri="{FF2B5EF4-FFF2-40B4-BE49-F238E27FC236}">
                    <a16:creationId xmlns:a16="http://schemas.microsoft.com/office/drawing/2014/main" id="{D6C612E4-66DC-CA34-E066-595D6DF887C9}"/>
                  </a:ext>
                </a:extLst>
              </p:cNvPr>
              <p:cNvSpPr/>
              <p:nvPr/>
            </p:nvSpPr>
            <p:spPr>
              <a:xfrm>
                <a:off x="842951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88" name="Freeform 7535">
                <a:extLst>
                  <a:ext uri="{FF2B5EF4-FFF2-40B4-BE49-F238E27FC236}">
                    <a16:creationId xmlns:a16="http://schemas.microsoft.com/office/drawing/2014/main" id="{AF384DE5-8110-D918-1CC8-7F024296AE4D}"/>
                  </a:ext>
                </a:extLst>
              </p:cNvPr>
              <p:cNvSpPr/>
              <p:nvPr/>
            </p:nvSpPr>
            <p:spPr>
              <a:xfrm>
                <a:off x="840653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89" name="Freeform 7536">
                <a:extLst>
                  <a:ext uri="{FF2B5EF4-FFF2-40B4-BE49-F238E27FC236}">
                    <a16:creationId xmlns:a16="http://schemas.microsoft.com/office/drawing/2014/main" id="{C362A2A1-F26D-A31A-A229-7D7A421A64BE}"/>
                  </a:ext>
                </a:extLst>
              </p:cNvPr>
              <p:cNvSpPr/>
              <p:nvPr/>
            </p:nvSpPr>
            <p:spPr>
              <a:xfrm>
                <a:off x="842951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90" name="Freeform 7537">
                <a:extLst>
                  <a:ext uri="{FF2B5EF4-FFF2-40B4-BE49-F238E27FC236}">
                    <a16:creationId xmlns:a16="http://schemas.microsoft.com/office/drawing/2014/main" id="{C99EB1BC-8F5B-1978-A34D-CADF7F45DC7B}"/>
                  </a:ext>
                </a:extLst>
              </p:cNvPr>
              <p:cNvSpPr/>
              <p:nvPr/>
            </p:nvSpPr>
            <p:spPr>
              <a:xfrm>
                <a:off x="840653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91" name="Freeform 7538">
                <a:extLst>
                  <a:ext uri="{FF2B5EF4-FFF2-40B4-BE49-F238E27FC236}">
                    <a16:creationId xmlns:a16="http://schemas.microsoft.com/office/drawing/2014/main" id="{FD0D05F3-5262-2F43-6CA9-BB5D21E378C4}"/>
                  </a:ext>
                </a:extLst>
              </p:cNvPr>
              <p:cNvSpPr/>
              <p:nvPr/>
            </p:nvSpPr>
            <p:spPr>
              <a:xfrm>
                <a:off x="842951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92" name="Freeform 7539">
                <a:extLst>
                  <a:ext uri="{FF2B5EF4-FFF2-40B4-BE49-F238E27FC236}">
                    <a16:creationId xmlns:a16="http://schemas.microsoft.com/office/drawing/2014/main" id="{D342A454-73D9-3F9A-A4E0-E5A021337276}"/>
                  </a:ext>
                </a:extLst>
              </p:cNvPr>
              <p:cNvSpPr/>
              <p:nvPr/>
            </p:nvSpPr>
            <p:spPr>
              <a:xfrm>
                <a:off x="840653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93" name="Freeform 7540">
                <a:extLst>
                  <a:ext uri="{FF2B5EF4-FFF2-40B4-BE49-F238E27FC236}">
                    <a16:creationId xmlns:a16="http://schemas.microsoft.com/office/drawing/2014/main" id="{A815ABBA-8199-A6BC-0EB8-F7F97D93E423}"/>
                  </a:ext>
                </a:extLst>
              </p:cNvPr>
              <p:cNvSpPr/>
              <p:nvPr/>
            </p:nvSpPr>
            <p:spPr>
              <a:xfrm>
                <a:off x="842951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94" name="Freeform 7541">
                <a:extLst>
                  <a:ext uri="{FF2B5EF4-FFF2-40B4-BE49-F238E27FC236}">
                    <a16:creationId xmlns:a16="http://schemas.microsoft.com/office/drawing/2014/main" id="{E00BD92D-B181-0C9F-43D4-CFBE796A6BD5}"/>
                  </a:ext>
                </a:extLst>
              </p:cNvPr>
              <p:cNvSpPr/>
              <p:nvPr/>
            </p:nvSpPr>
            <p:spPr>
              <a:xfrm>
                <a:off x="840856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95" name="Freeform 7542">
                <a:extLst>
                  <a:ext uri="{FF2B5EF4-FFF2-40B4-BE49-F238E27FC236}">
                    <a16:creationId xmlns:a16="http://schemas.microsoft.com/office/drawing/2014/main" id="{BC5146F7-AD4C-0C28-AEEB-610CA757E181}"/>
                  </a:ext>
                </a:extLst>
              </p:cNvPr>
              <p:cNvSpPr/>
              <p:nvPr/>
            </p:nvSpPr>
            <p:spPr>
              <a:xfrm>
                <a:off x="843166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96" name="Freeform 7543">
                <a:extLst>
                  <a:ext uri="{FF2B5EF4-FFF2-40B4-BE49-F238E27FC236}">
                    <a16:creationId xmlns:a16="http://schemas.microsoft.com/office/drawing/2014/main" id="{B30BDB4F-3E4A-917B-3E3A-8C07B8026A36}"/>
                  </a:ext>
                </a:extLst>
              </p:cNvPr>
              <p:cNvSpPr/>
              <p:nvPr/>
            </p:nvSpPr>
            <p:spPr>
              <a:xfrm>
                <a:off x="840856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97" name="Freeform 7544">
                <a:extLst>
                  <a:ext uri="{FF2B5EF4-FFF2-40B4-BE49-F238E27FC236}">
                    <a16:creationId xmlns:a16="http://schemas.microsoft.com/office/drawing/2014/main" id="{C68B0D7E-2132-85DB-5F03-F0D72053FD8D}"/>
                  </a:ext>
                </a:extLst>
              </p:cNvPr>
              <p:cNvSpPr/>
              <p:nvPr/>
            </p:nvSpPr>
            <p:spPr>
              <a:xfrm>
                <a:off x="843166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98" name="Freeform 7545">
                <a:extLst>
                  <a:ext uri="{FF2B5EF4-FFF2-40B4-BE49-F238E27FC236}">
                    <a16:creationId xmlns:a16="http://schemas.microsoft.com/office/drawing/2014/main" id="{970A8A01-A747-09D6-395E-C6360CB94758}"/>
                  </a:ext>
                </a:extLst>
              </p:cNvPr>
              <p:cNvSpPr/>
              <p:nvPr/>
            </p:nvSpPr>
            <p:spPr>
              <a:xfrm>
                <a:off x="840856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99" name="Freeform 7546">
                <a:extLst>
                  <a:ext uri="{FF2B5EF4-FFF2-40B4-BE49-F238E27FC236}">
                    <a16:creationId xmlns:a16="http://schemas.microsoft.com/office/drawing/2014/main" id="{4F4F9AFD-B9BF-5C77-CD4F-0BD89A3AFCBD}"/>
                  </a:ext>
                </a:extLst>
              </p:cNvPr>
              <p:cNvSpPr/>
              <p:nvPr/>
            </p:nvSpPr>
            <p:spPr>
              <a:xfrm>
                <a:off x="843166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00" name="Freeform 7547">
                <a:extLst>
                  <a:ext uri="{FF2B5EF4-FFF2-40B4-BE49-F238E27FC236}">
                    <a16:creationId xmlns:a16="http://schemas.microsoft.com/office/drawing/2014/main" id="{4C1B8A4A-D9C2-846C-C121-CA38B7DA4F30}"/>
                  </a:ext>
                </a:extLst>
              </p:cNvPr>
              <p:cNvSpPr/>
              <p:nvPr/>
            </p:nvSpPr>
            <p:spPr>
              <a:xfrm>
                <a:off x="840856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01" name="Freeform 7548">
                <a:extLst>
                  <a:ext uri="{FF2B5EF4-FFF2-40B4-BE49-F238E27FC236}">
                    <a16:creationId xmlns:a16="http://schemas.microsoft.com/office/drawing/2014/main" id="{0F1E41BB-6B92-AB98-27D6-E25A763DAADC}"/>
                  </a:ext>
                </a:extLst>
              </p:cNvPr>
              <p:cNvSpPr/>
              <p:nvPr/>
            </p:nvSpPr>
            <p:spPr>
              <a:xfrm>
                <a:off x="843166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02" name="Freeform 7549">
                <a:extLst>
                  <a:ext uri="{FF2B5EF4-FFF2-40B4-BE49-F238E27FC236}">
                    <a16:creationId xmlns:a16="http://schemas.microsoft.com/office/drawing/2014/main" id="{48F672B9-C741-984F-6816-DD280211A58B}"/>
                  </a:ext>
                </a:extLst>
              </p:cNvPr>
              <p:cNvSpPr/>
              <p:nvPr/>
            </p:nvSpPr>
            <p:spPr>
              <a:xfrm>
                <a:off x="840856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03" name="Freeform 7550">
                <a:extLst>
                  <a:ext uri="{FF2B5EF4-FFF2-40B4-BE49-F238E27FC236}">
                    <a16:creationId xmlns:a16="http://schemas.microsoft.com/office/drawing/2014/main" id="{ED937F51-C456-98D0-3A02-5768E48F6589}"/>
                  </a:ext>
                </a:extLst>
              </p:cNvPr>
              <p:cNvSpPr/>
              <p:nvPr/>
            </p:nvSpPr>
            <p:spPr>
              <a:xfrm>
                <a:off x="843166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04" name="Freeform 7551">
                <a:extLst>
                  <a:ext uri="{FF2B5EF4-FFF2-40B4-BE49-F238E27FC236}">
                    <a16:creationId xmlns:a16="http://schemas.microsoft.com/office/drawing/2014/main" id="{A4989D62-F306-74C5-F0CE-9960820595A2}"/>
                  </a:ext>
                </a:extLst>
              </p:cNvPr>
              <p:cNvSpPr/>
              <p:nvPr/>
            </p:nvSpPr>
            <p:spPr>
              <a:xfrm>
                <a:off x="840856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05" name="Freeform 7552">
                <a:extLst>
                  <a:ext uri="{FF2B5EF4-FFF2-40B4-BE49-F238E27FC236}">
                    <a16:creationId xmlns:a16="http://schemas.microsoft.com/office/drawing/2014/main" id="{FFDCEA0F-DE8C-1B47-3961-94871C24E04F}"/>
                  </a:ext>
                </a:extLst>
              </p:cNvPr>
              <p:cNvSpPr/>
              <p:nvPr/>
            </p:nvSpPr>
            <p:spPr>
              <a:xfrm>
                <a:off x="843166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06" name="Freeform 7553">
                <a:extLst>
                  <a:ext uri="{FF2B5EF4-FFF2-40B4-BE49-F238E27FC236}">
                    <a16:creationId xmlns:a16="http://schemas.microsoft.com/office/drawing/2014/main" id="{76E314F2-FD78-CE68-D03D-4F4D98E6849A}"/>
                  </a:ext>
                </a:extLst>
              </p:cNvPr>
              <p:cNvSpPr/>
              <p:nvPr/>
            </p:nvSpPr>
            <p:spPr>
              <a:xfrm>
                <a:off x="840856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07" name="Freeform 7554">
                <a:extLst>
                  <a:ext uri="{FF2B5EF4-FFF2-40B4-BE49-F238E27FC236}">
                    <a16:creationId xmlns:a16="http://schemas.microsoft.com/office/drawing/2014/main" id="{CCEB68AF-002B-764A-FCF3-EF3E32E96138}"/>
                  </a:ext>
                </a:extLst>
              </p:cNvPr>
              <p:cNvSpPr/>
              <p:nvPr/>
            </p:nvSpPr>
            <p:spPr>
              <a:xfrm>
                <a:off x="843166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08" name="Freeform 7555">
                <a:extLst>
                  <a:ext uri="{FF2B5EF4-FFF2-40B4-BE49-F238E27FC236}">
                    <a16:creationId xmlns:a16="http://schemas.microsoft.com/office/drawing/2014/main" id="{DEF3DFD7-2EED-633F-D4B8-D303EB6CA7EA}"/>
                  </a:ext>
                </a:extLst>
              </p:cNvPr>
              <p:cNvSpPr/>
              <p:nvPr/>
            </p:nvSpPr>
            <p:spPr>
              <a:xfrm>
                <a:off x="840856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09" name="Freeform 7556">
                <a:extLst>
                  <a:ext uri="{FF2B5EF4-FFF2-40B4-BE49-F238E27FC236}">
                    <a16:creationId xmlns:a16="http://schemas.microsoft.com/office/drawing/2014/main" id="{937E4CED-D001-519A-8375-DFB3DBC5F10B}"/>
                  </a:ext>
                </a:extLst>
              </p:cNvPr>
              <p:cNvSpPr/>
              <p:nvPr/>
            </p:nvSpPr>
            <p:spPr>
              <a:xfrm>
                <a:off x="843166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10" name="Freeform 7557">
                <a:extLst>
                  <a:ext uri="{FF2B5EF4-FFF2-40B4-BE49-F238E27FC236}">
                    <a16:creationId xmlns:a16="http://schemas.microsoft.com/office/drawing/2014/main" id="{062AEEE0-D588-20C3-B6FF-C51008781A5E}"/>
                  </a:ext>
                </a:extLst>
              </p:cNvPr>
              <p:cNvSpPr/>
              <p:nvPr/>
            </p:nvSpPr>
            <p:spPr>
              <a:xfrm>
                <a:off x="8410720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11" name="Freeform 7558">
                <a:extLst>
                  <a:ext uri="{FF2B5EF4-FFF2-40B4-BE49-F238E27FC236}">
                    <a16:creationId xmlns:a16="http://schemas.microsoft.com/office/drawing/2014/main" id="{861B6BBF-796C-6301-AFE2-1D4900752745}"/>
                  </a:ext>
                </a:extLst>
              </p:cNvPr>
              <p:cNvSpPr/>
              <p:nvPr/>
            </p:nvSpPr>
            <p:spPr>
              <a:xfrm>
                <a:off x="8433828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12" name="Freeform 7559">
                <a:extLst>
                  <a:ext uri="{FF2B5EF4-FFF2-40B4-BE49-F238E27FC236}">
                    <a16:creationId xmlns:a16="http://schemas.microsoft.com/office/drawing/2014/main" id="{7D27F3EE-1248-1F90-B07E-74734B8BCE11}"/>
                  </a:ext>
                </a:extLst>
              </p:cNvPr>
              <p:cNvSpPr/>
              <p:nvPr/>
            </p:nvSpPr>
            <p:spPr>
              <a:xfrm>
                <a:off x="8410720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13" name="Freeform 7560">
                <a:extLst>
                  <a:ext uri="{FF2B5EF4-FFF2-40B4-BE49-F238E27FC236}">
                    <a16:creationId xmlns:a16="http://schemas.microsoft.com/office/drawing/2014/main" id="{4C7857EF-D3DA-5154-E4B2-6D2776D0143B}"/>
                  </a:ext>
                </a:extLst>
              </p:cNvPr>
              <p:cNvSpPr/>
              <p:nvPr/>
            </p:nvSpPr>
            <p:spPr>
              <a:xfrm>
                <a:off x="8433828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14" name="Freeform 7561">
                <a:extLst>
                  <a:ext uri="{FF2B5EF4-FFF2-40B4-BE49-F238E27FC236}">
                    <a16:creationId xmlns:a16="http://schemas.microsoft.com/office/drawing/2014/main" id="{CEB9D4C8-CECE-839B-C894-AC73669C62BC}"/>
                  </a:ext>
                </a:extLst>
              </p:cNvPr>
              <p:cNvSpPr/>
              <p:nvPr/>
            </p:nvSpPr>
            <p:spPr>
              <a:xfrm>
                <a:off x="8412879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15" name="Freeform 7562">
                <a:extLst>
                  <a:ext uri="{FF2B5EF4-FFF2-40B4-BE49-F238E27FC236}">
                    <a16:creationId xmlns:a16="http://schemas.microsoft.com/office/drawing/2014/main" id="{52F801CA-2E56-85B1-2439-C4AC3C5FEED1}"/>
                  </a:ext>
                </a:extLst>
              </p:cNvPr>
              <p:cNvSpPr/>
              <p:nvPr/>
            </p:nvSpPr>
            <p:spPr>
              <a:xfrm>
                <a:off x="8435859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16" name="Freeform 7563">
                <a:extLst>
                  <a:ext uri="{FF2B5EF4-FFF2-40B4-BE49-F238E27FC236}">
                    <a16:creationId xmlns:a16="http://schemas.microsoft.com/office/drawing/2014/main" id="{7C179EE4-E7AC-0399-C106-B11509BF5C5B}"/>
                  </a:ext>
                </a:extLst>
              </p:cNvPr>
              <p:cNvSpPr/>
              <p:nvPr/>
            </p:nvSpPr>
            <p:spPr>
              <a:xfrm>
                <a:off x="8412879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17" name="Freeform 7564">
                <a:extLst>
                  <a:ext uri="{FF2B5EF4-FFF2-40B4-BE49-F238E27FC236}">
                    <a16:creationId xmlns:a16="http://schemas.microsoft.com/office/drawing/2014/main" id="{BE10A4C9-9E7E-A13F-E7B7-AD3A18074F5B}"/>
                  </a:ext>
                </a:extLst>
              </p:cNvPr>
              <p:cNvSpPr/>
              <p:nvPr/>
            </p:nvSpPr>
            <p:spPr>
              <a:xfrm>
                <a:off x="8435859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18" name="Freeform 7565">
                <a:extLst>
                  <a:ext uri="{FF2B5EF4-FFF2-40B4-BE49-F238E27FC236}">
                    <a16:creationId xmlns:a16="http://schemas.microsoft.com/office/drawing/2014/main" id="{DF6AE0EE-3DDE-D794-FCE2-0296F351AA0D}"/>
                  </a:ext>
                </a:extLst>
              </p:cNvPr>
              <p:cNvSpPr/>
              <p:nvPr/>
            </p:nvSpPr>
            <p:spPr>
              <a:xfrm>
                <a:off x="8412879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19" name="Freeform 7566">
                <a:extLst>
                  <a:ext uri="{FF2B5EF4-FFF2-40B4-BE49-F238E27FC236}">
                    <a16:creationId xmlns:a16="http://schemas.microsoft.com/office/drawing/2014/main" id="{CC5E660F-6D7D-1899-0178-41D1C883BE21}"/>
                  </a:ext>
                </a:extLst>
              </p:cNvPr>
              <p:cNvSpPr/>
              <p:nvPr/>
            </p:nvSpPr>
            <p:spPr>
              <a:xfrm>
                <a:off x="8435859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20" name="Freeform 7567">
                <a:extLst>
                  <a:ext uri="{FF2B5EF4-FFF2-40B4-BE49-F238E27FC236}">
                    <a16:creationId xmlns:a16="http://schemas.microsoft.com/office/drawing/2014/main" id="{B6004E8B-24EE-3E06-1211-8E28003852E7}"/>
                  </a:ext>
                </a:extLst>
              </p:cNvPr>
              <p:cNvSpPr/>
              <p:nvPr/>
            </p:nvSpPr>
            <p:spPr>
              <a:xfrm>
                <a:off x="8412879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21" name="Freeform 7568">
                <a:extLst>
                  <a:ext uri="{FF2B5EF4-FFF2-40B4-BE49-F238E27FC236}">
                    <a16:creationId xmlns:a16="http://schemas.microsoft.com/office/drawing/2014/main" id="{9F3EC9CE-1825-B870-5FC6-F0D14E0A3E60}"/>
                  </a:ext>
                </a:extLst>
              </p:cNvPr>
              <p:cNvSpPr/>
              <p:nvPr/>
            </p:nvSpPr>
            <p:spPr>
              <a:xfrm>
                <a:off x="8435859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22" name="Freeform 7569">
                <a:extLst>
                  <a:ext uri="{FF2B5EF4-FFF2-40B4-BE49-F238E27FC236}">
                    <a16:creationId xmlns:a16="http://schemas.microsoft.com/office/drawing/2014/main" id="{11AEAB6D-84DC-56AE-84D4-B02B673D1190}"/>
                  </a:ext>
                </a:extLst>
              </p:cNvPr>
              <p:cNvSpPr/>
              <p:nvPr/>
            </p:nvSpPr>
            <p:spPr>
              <a:xfrm>
                <a:off x="8412879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23" name="Freeform 7570">
                <a:extLst>
                  <a:ext uri="{FF2B5EF4-FFF2-40B4-BE49-F238E27FC236}">
                    <a16:creationId xmlns:a16="http://schemas.microsoft.com/office/drawing/2014/main" id="{76505125-6638-B86A-46E9-D4F2A1608C9E}"/>
                  </a:ext>
                </a:extLst>
              </p:cNvPr>
              <p:cNvSpPr/>
              <p:nvPr/>
            </p:nvSpPr>
            <p:spPr>
              <a:xfrm>
                <a:off x="8435859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24" name="Freeform 7571">
                <a:extLst>
                  <a:ext uri="{FF2B5EF4-FFF2-40B4-BE49-F238E27FC236}">
                    <a16:creationId xmlns:a16="http://schemas.microsoft.com/office/drawing/2014/main" id="{EF184FC1-D428-8654-1372-2A4FE7C58B99}"/>
                  </a:ext>
                </a:extLst>
              </p:cNvPr>
              <p:cNvSpPr/>
              <p:nvPr/>
            </p:nvSpPr>
            <p:spPr>
              <a:xfrm>
                <a:off x="8412879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25" name="Freeform 7572">
                <a:extLst>
                  <a:ext uri="{FF2B5EF4-FFF2-40B4-BE49-F238E27FC236}">
                    <a16:creationId xmlns:a16="http://schemas.microsoft.com/office/drawing/2014/main" id="{CA187849-08EB-C1B8-A0C9-E7F489BDFB0B}"/>
                  </a:ext>
                </a:extLst>
              </p:cNvPr>
              <p:cNvSpPr/>
              <p:nvPr/>
            </p:nvSpPr>
            <p:spPr>
              <a:xfrm>
                <a:off x="8435859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26" name="Freeform 7573">
                <a:extLst>
                  <a:ext uri="{FF2B5EF4-FFF2-40B4-BE49-F238E27FC236}">
                    <a16:creationId xmlns:a16="http://schemas.microsoft.com/office/drawing/2014/main" id="{E7A3DCBC-A8AA-E544-4DCA-0A861E33DFC2}"/>
                  </a:ext>
                </a:extLst>
              </p:cNvPr>
              <p:cNvSpPr/>
              <p:nvPr/>
            </p:nvSpPr>
            <p:spPr>
              <a:xfrm>
                <a:off x="8412879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27" name="Freeform 7574">
                <a:extLst>
                  <a:ext uri="{FF2B5EF4-FFF2-40B4-BE49-F238E27FC236}">
                    <a16:creationId xmlns:a16="http://schemas.microsoft.com/office/drawing/2014/main" id="{F3DCA6F7-82E0-16FD-5088-6417AB31455C}"/>
                  </a:ext>
                </a:extLst>
              </p:cNvPr>
              <p:cNvSpPr/>
              <p:nvPr/>
            </p:nvSpPr>
            <p:spPr>
              <a:xfrm>
                <a:off x="8435859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28" name="Freeform 7575">
                <a:extLst>
                  <a:ext uri="{FF2B5EF4-FFF2-40B4-BE49-F238E27FC236}">
                    <a16:creationId xmlns:a16="http://schemas.microsoft.com/office/drawing/2014/main" id="{131F03D6-433E-8338-EA57-F8349745BC5A}"/>
                  </a:ext>
                </a:extLst>
              </p:cNvPr>
              <p:cNvSpPr/>
              <p:nvPr/>
            </p:nvSpPr>
            <p:spPr>
              <a:xfrm>
                <a:off x="8412879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29" name="Freeform 7576">
                <a:extLst>
                  <a:ext uri="{FF2B5EF4-FFF2-40B4-BE49-F238E27FC236}">
                    <a16:creationId xmlns:a16="http://schemas.microsoft.com/office/drawing/2014/main" id="{9C38D160-5E35-415B-EED2-01CCB9047857}"/>
                  </a:ext>
                </a:extLst>
              </p:cNvPr>
              <p:cNvSpPr/>
              <p:nvPr/>
            </p:nvSpPr>
            <p:spPr>
              <a:xfrm>
                <a:off x="8435859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30" name="Freeform 7577">
                <a:extLst>
                  <a:ext uri="{FF2B5EF4-FFF2-40B4-BE49-F238E27FC236}">
                    <a16:creationId xmlns:a16="http://schemas.microsoft.com/office/drawing/2014/main" id="{FA79AE9D-ABF8-CD53-46E4-A55254A3B883}"/>
                  </a:ext>
                </a:extLst>
              </p:cNvPr>
              <p:cNvSpPr/>
              <p:nvPr/>
            </p:nvSpPr>
            <p:spPr>
              <a:xfrm>
                <a:off x="8414910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31" name="Freeform 7578">
                <a:extLst>
                  <a:ext uri="{FF2B5EF4-FFF2-40B4-BE49-F238E27FC236}">
                    <a16:creationId xmlns:a16="http://schemas.microsoft.com/office/drawing/2014/main" id="{FC922A27-D8E1-BAC3-2326-E00FA6B6A65F}"/>
                  </a:ext>
                </a:extLst>
              </p:cNvPr>
              <p:cNvSpPr/>
              <p:nvPr/>
            </p:nvSpPr>
            <p:spPr>
              <a:xfrm>
                <a:off x="8438018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32" name="Freeform 7579">
                <a:extLst>
                  <a:ext uri="{FF2B5EF4-FFF2-40B4-BE49-F238E27FC236}">
                    <a16:creationId xmlns:a16="http://schemas.microsoft.com/office/drawing/2014/main" id="{F7F6B531-A51C-ECAF-42DA-0D6A83E55252}"/>
                  </a:ext>
                </a:extLst>
              </p:cNvPr>
              <p:cNvSpPr/>
              <p:nvPr/>
            </p:nvSpPr>
            <p:spPr>
              <a:xfrm>
                <a:off x="8414910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33" name="Freeform 7580">
                <a:extLst>
                  <a:ext uri="{FF2B5EF4-FFF2-40B4-BE49-F238E27FC236}">
                    <a16:creationId xmlns:a16="http://schemas.microsoft.com/office/drawing/2014/main" id="{2E5FE397-5914-E3C1-7B15-F37011BF2F7F}"/>
                  </a:ext>
                </a:extLst>
              </p:cNvPr>
              <p:cNvSpPr/>
              <p:nvPr/>
            </p:nvSpPr>
            <p:spPr>
              <a:xfrm>
                <a:off x="8438018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34" name="Freeform 7581">
                <a:extLst>
                  <a:ext uri="{FF2B5EF4-FFF2-40B4-BE49-F238E27FC236}">
                    <a16:creationId xmlns:a16="http://schemas.microsoft.com/office/drawing/2014/main" id="{DA3329D8-94AE-D36D-5CAB-CD187200E83D}"/>
                  </a:ext>
                </a:extLst>
              </p:cNvPr>
              <p:cNvSpPr/>
              <p:nvPr/>
            </p:nvSpPr>
            <p:spPr>
              <a:xfrm>
                <a:off x="8414910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35" name="Freeform 7582">
                <a:extLst>
                  <a:ext uri="{FF2B5EF4-FFF2-40B4-BE49-F238E27FC236}">
                    <a16:creationId xmlns:a16="http://schemas.microsoft.com/office/drawing/2014/main" id="{22CB0040-0D11-2D75-1E18-A9FBFFA74CDB}"/>
                  </a:ext>
                </a:extLst>
              </p:cNvPr>
              <p:cNvSpPr/>
              <p:nvPr/>
            </p:nvSpPr>
            <p:spPr>
              <a:xfrm>
                <a:off x="8438018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36" name="Freeform 7583">
                <a:extLst>
                  <a:ext uri="{FF2B5EF4-FFF2-40B4-BE49-F238E27FC236}">
                    <a16:creationId xmlns:a16="http://schemas.microsoft.com/office/drawing/2014/main" id="{703B474E-E1CC-49B1-624A-CB78787D79B3}"/>
                  </a:ext>
                </a:extLst>
              </p:cNvPr>
              <p:cNvSpPr/>
              <p:nvPr/>
            </p:nvSpPr>
            <p:spPr>
              <a:xfrm>
                <a:off x="8414910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37" name="Freeform 7584">
                <a:extLst>
                  <a:ext uri="{FF2B5EF4-FFF2-40B4-BE49-F238E27FC236}">
                    <a16:creationId xmlns:a16="http://schemas.microsoft.com/office/drawing/2014/main" id="{70DC1F72-0C70-8984-1F4E-ED510E03147F}"/>
                  </a:ext>
                </a:extLst>
              </p:cNvPr>
              <p:cNvSpPr/>
              <p:nvPr/>
            </p:nvSpPr>
            <p:spPr>
              <a:xfrm>
                <a:off x="8438018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38" name="Freeform 7585">
                <a:extLst>
                  <a:ext uri="{FF2B5EF4-FFF2-40B4-BE49-F238E27FC236}">
                    <a16:creationId xmlns:a16="http://schemas.microsoft.com/office/drawing/2014/main" id="{20BC1778-7812-BA03-253F-ECF0173870D0}"/>
                  </a:ext>
                </a:extLst>
              </p:cNvPr>
              <p:cNvSpPr/>
              <p:nvPr/>
            </p:nvSpPr>
            <p:spPr>
              <a:xfrm>
                <a:off x="8414910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39" name="Freeform 7586">
                <a:extLst>
                  <a:ext uri="{FF2B5EF4-FFF2-40B4-BE49-F238E27FC236}">
                    <a16:creationId xmlns:a16="http://schemas.microsoft.com/office/drawing/2014/main" id="{FBFCD9DF-EFC2-FAAE-870E-747807E571C1}"/>
                  </a:ext>
                </a:extLst>
              </p:cNvPr>
              <p:cNvSpPr/>
              <p:nvPr/>
            </p:nvSpPr>
            <p:spPr>
              <a:xfrm>
                <a:off x="8438018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40" name="Freeform 7587">
                <a:extLst>
                  <a:ext uri="{FF2B5EF4-FFF2-40B4-BE49-F238E27FC236}">
                    <a16:creationId xmlns:a16="http://schemas.microsoft.com/office/drawing/2014/main" id="{A1591A77-ADA2-1FC2-9B41-D6DE11B5E245}"/>
                  </a:ext>
                </a:extLst>
              </p:cNvPr>
              <p:cNvSpPr/>
              <p:nvPr/>
            </p:nvSpPr>
            <p:spPr>
              <a:xfrm>
                <a:off x="8414910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41" name="Freeform 7588">
                <a:extLst>
                  <a:ext uri="{FF2B5EF4-FFF2-40B4-BE49-F238E27FC236}">
                    <a16:creationId xmlns:a16="http://schemas.microsoft.com/office/drawing/2014/main" id="{BFA19CCF-A607-2BC0-4AD1-60A34CD917D9}"/>
                  </a:ext>
                </a:extLst>
              </p:cNvPr>
              <p:cNvSpPr/>
              <p:nvPr/>
            </p:nvSpPr>
            <p:spPr>
              <a:xfrm>
                <a:off x="8438018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42" name="Freeform 7589">
                <a:extLst>
                  <a:ext uri="{FF2B5EF4-FFF2-40B4-BE49-F238E27FC236}">
                    <a16:creationId xmlns:a16="http://schemas.microsoft.com/office/drawing/2014/main" id="{0AAA79E8-DBF4-0D11-F180-9A119DD079E4}"/>
                  </a:ext>
                </a:extLst>
              </p:cNvPr>
              <p:cNvSpPr/>
              <p:nvPr/>
            </p:nvSpPr>
            <p:spPr>
              <a:xfrm>
                <a:off x="8419227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43" name="Freeform 7590">
                <a:extLst>
                  <a:ext uri="{FF2B5EF4-FFF2-40B4-BE49-F238E27FC236}">
                    <a16:creationId xmlns:a16="http://schemas.microsoft.com/office/drawing/2014/main" id="{D1CD0872-0B1B-65AA-034E-2DE4E57DCF63}"/>
                  </a:ext>
                </a:extLst>
              </p:cNvPr>
              <p:cNvSpPr/>
              <p:nvPr/>
            </p:nvSpPr>
            <p:spPr>
              <a:xfrm>
                <a:off x="8442207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44" name="Freeform 7591">
                <a:extLst>
                  <a:ext uri="{FF2B5EF4-FFF2-40B4-BE49-F238E27FC236}">
                    <a16:creationId xmlns:a16="http://schemas.microsoft.com/office/drawing/2014/main" id="{AF5A1D1D-7F49-F925-46A3-A59AFE4758AD}"/>
                  </a:ext>
                </a:extLst>
              </p:cNvPr>
              <p:cNvSpPr/>
              <p:nvPr/>
            </p:nvSpPr>
            <p:spPr>
              <a:xfrm>
                <a:off x="8419227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45" name="Freeform 7592">
                <a:extLst>
                  <a:ext uri="{FF2B5EF4-FFF2-40B4-BE49-F238E27FC236}">
                    <a16:creationId xmlns:a16="http://schemas.microsoft.com/office/drawing/2014/main" id="{CEA1313B-DAB9-4939-9442-DADEBDAE3302}"/>
                  </a:ext>
                </a:extLst>
              </p:cNvPr>
              <p:cNvSpPr/>
              <p:nvPr/>
            </p:nvSpPr>
            <p:spPr>
              <a:xfrm>
                <a:off x="8442207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46" name="Freeform 7593">
                <a:extLst>
                  <a:ext uri="{FF2B5EF4-FFF2-40B4-BE49-F238E27FC236}">
                    <a16:creationId xmlns:a16="http://schemas.microsoft.com/office/drawing/2014/main" id="{54A61AA6-E6BB-B30A-DD92-A630C6DB8AF6}"/>
                  </a:ext>
                </a:extLst>
              </p:cNvPr>
              <p:cNvSpPr/>
              <p:nvPr/>
            </p:nvSpPr>
            <p:spPr>
              <a:xfrm>
                <a:off x="8419227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47" name="Freeform 7594">
                <a:extLst>
                  <a:ext uri="{FF2B5EF4-FFF2-40B4-BE49-F238E27FC236}">
                    <a16:creationId xmlns:a16="http://schemas.microsoft.com/office/drawing/2014/main" id="{5593D7EB-6C80-677D-D8E3-38685BA3E90E}"/>
                  </a:ext>
                </a:extLst>
              </p:cNvPr>
              <p:cNvSpPr/>
              <p:nvPr/>
            </p:nvSpPr>
            <p:spPr>
              <a:xfrm>
                <a:off x="8442207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48" name="Freeform 7595">
                <a:extLst>
                  <a:ext uri="{FF2B5EF4-FFF2-40B4-BE49-F238E27FC236}">
                    <a16:creationId xmlns:a16="http://schemas.microsoft.com/office/drawing/2014/main" id="{4575B9B5-8824-92E8-27AA-D4DE2484AA58}"/>
                  </a:ext>
                </a:extLst>
              </p:cNvPr>
              <p:cNvSpPr/>
              <p:nvPr/>
            </p:nvSpPr>
            <p:spPr>
              <a:xfrm>
                <a:off x="8419227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49" name="Freeform 7596">
                <a:extLst>
                  <a:ext uri="{FF2B5EF4-FFF2-40B4-BE49-F238E27FC236}">
                    <a16:creationId xmlns:a16="http://schemas.microsoft.com/office/drawing/2014/main" id="{4926C25F-D4B7-0EF4-04C8-A64F4CC21BF8}"/>
                  </a:ext>
                </a:extLst>
              </p:cNvPr>
              <p:cNvSpPr/>
              <p:nvPr/>
            </p:nvSpPr>
            <p:spPr>
              <a:xfrm>
                <a:off x="8442207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50" name="Freeform 7597">
                <a:extLst>
                  <a:ext uri="{FF2B5EF4-FFF2-40B4-BE49-F238E27FC236}">
                    <a16:creationId xmlns:a16="http://schemas.microsoft.com/office/drawing/2014/main" id="{E33B74CB-E85A-E09C-ED22-F16B486A7E86}"/>
                  </a:ext>
                </a:extLst>
              </p:cNvPr>
              <p:cNvSpPr/>
              <p:nvPr/>
            </p:nvSpPr>
            <p:spPr>
              <a:xfrm>
                <a:off x="8421258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51" name="Freeform 7598">
                <a:extLst>
                  <a:ext uri="{FF2B5EF4-FFF2-40B4-BE49-F238E27FC236}">
                    <a16:creationId xmlns:a16="http://schemas.microsoft.com/office/drawing/2014/main" id="{0E0F9CDE-6EFA-0FEB-D61C-ED0143CC6373}"/>
                  </a:ext>
                </a:extLst>
              </p:cNvPr>
              <p:cNvSpPr/>
              <p:nvPr/>
            </p:nvSpPr>
            <p:spPr>
              <a:xfrm>
                <a:off x="8444366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52" name="Freeform 7599">
                <a:extLst>
                  <a:ext uri="{FF2B5EF4-FFF2-40B4-BE49-F238E27FC236}">
                    <a16:creationId xmlns:a16="http://schemas.microsoft.com/office/drawing/2014/main" id="{5A5B84B8-5FD4-B15B-79AC-9EC20680EB38}"/>
                  </a:ext>
                </a:extLst>
              </p:cNvPr>
              <p:cNvSpPr/>
              <p:nvPr/>
            </p:nvSpPr>
            <p:spPr>
              <a:xfrm>
                <a:off x="8421258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53" name="Freeform 7600">
                <a:extLst>
                  <a:ext uri="{FF2B5EF4-FFF2-40B4-BE49-F238E27FC236}">
                    <a16:creationId xmlns:a16="http://schemas.microsoft.com/office/drawing/2014/main" id="{66BBE3C8-5580-8A91-291D-9A0933A39463}"/>
                  </a:ext>
                </a:extLst>
              </p:cNvPr>
              <p:cNvSpPr/>
              <p:nvPr/>
            </p:nvSpPr>
            <p:spPr>
              <a:xfrm>
                <a:off x="8444366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54" name="Freeform 7601">
                <a:extLst>
                  <a:ext uri="{FF2B5EF4-FFF2-40B4-BE49-F238E27FC236}">
                    <a16:creationId xmlns:a16="http://schemas.microsoft.com/office/drawing/2014/main" id="{CBDD0E55-BC54-AC01-990D-91602530487F}"/>
                  </a:ext>
                </a:extLst>
              </p:cNvPr>
              <p:cNvSpPr/>
              <p:nvPr/>
            </p:nvSpPr>
            <p:spPr>
              <a:xfrm>
                <a:off x="8421258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55" name="Freeform 7602">
                <a:extLst>
                  <a:ext uri="{FF2B5EF4-FFF2-40B4-BE49-F238E27FC236}">
                    <a16:creationId xmlns:a16="http://schemas.microsoft.com/office/drawing/2014/main" id="{E8585796-9CA6-9583-EBAC-14379F330A52}"/>
                  </a:ext>
                </a:extLst>
              </p:cNvPr>
              <p:cNvSpPr/>
              <p:nvPr/>
            </p:nvSpPr>
            <p:spPr>
              <a:xfrm>
                <a:off x="8444366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56" name="Freeform 7603">
                <a:extLst>
                  <a:ext uri="{FF2B5EF4-FFF2-40B4-BE49-F238E27FC236}">
                    <a16:creationId xmlns:a16="http://schemas.microsoft.com/office/drawing/2014/main" id="{F47EE7CF-408A-A112-ECEE-3391B6CCF57E}"/>
                  </a:ext>
                </a:extLst>
              </p:cNvPr>
              <p:cNvSpPr/>
              <p:nvPr/>
            </p:nvSpPr>
            <p:spPr>
              <a:xfrm>
                <a:off x="8421258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57" name="Freeform 7604">
                <a:extLst>
                  <a:ext uri="{FF2B5EF4-FFF2-40B4-BE49-F238E27FC236}">
                    <a16:creationId xmlns:a16="http://schemas.microsoft.com/office/drawing/2014/main" id="{FCEE51C6-C6EA-BC7D-35AA-7FD25092A5DD}"/>
                  </a:ext>
                </a:extLst>
              </p:cNvPr>
              <p:cNvSpPr/>
              <p:nvPr/>
            </p:nvSpPr>
            <p:spPr>
              <a:xfrm>
                <a:off x="8444366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58" name="Freeform 7605">
                <a:extLst>
                  <a:ext uri="{FF2B5EF4-FFF2-40B4-BE49-F238E27FC236}">
                    <a16:creationId xmlns:a16="http://schemas.microsoft.com/office/drawing/2014/main" id="{13C7E4EC-D8B8-D098-582E-25C0E5D6F9C1}"/>
                  </a:ext>
                </a:extLst>
              </p:cNvPr>
              <p:cNvSpPr/>
              <p:nvPr/>
            </p:nvSpPr>
            <p:spPr>
              <a:xfrm>
                <a:off x="8423417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59" name="Freeform 7606">
                <a:extLst>
                  <a:ext uri="{FF2B5EF4-FFF2-40B4-BE49-F238E27FC236}">
                    <a16:creationId xmlns:a16="http://schemas.microsoft.com/office/drawing/2014/main" id="{8C147836-0FC2-92A8-5A07-6D1B57E02E4D}"/>
                  </a:ext>
                </a:extLst>
              </p:cNvPr>
              <p:cNvSpPr/>
              <p:nvPr/>
            </p:nvSpPr>
            <p:spPr>
              <a:xfrm>
                <a:off x="8446524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60" name="Freeform 7607">
                <a:extLst>
                  <a:ext uri="{FF2B5EF4-FFF2-40B4-BE49-F238E27FC236}">
                    <a16:creationId xmlns:a16="http://schemas.microsoft.com/office/drawing/2014/main" id="{A1143D8D-8A1D-6047-B7EC-44361F25677D}"/>
                  </a:ext>
                </a:extLst>
              </p:cNvPr>
              <p:cNvSpPr/>
              <p:nvPr/>
            </p:nvSpPr>
            <p:spPr>
              <a:xfrm>
                <a:off x="8423417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61" name="Freeform 7608">
                <a:extLst>
                  <a:ext uri="{FF2B5EF4-FFF2-40B4-BE49-F238E27FC236}">
                    <a16:creationId xmlns:a16="http://schemas.microsoft.com/office/drawing/2014/main" id="{324F529F-2C45-5EA5-979B-FC1EF5632473}"/>
                  </a:ext>
                </a:extLst>
              </p:cNvPr>
              <p:cNvSpPr/>
              <p:nvPr/>
            </p:nvSpPr>
            <p:spPr>
              <a:xfrm>
                <a:off x="8446524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62" name="Freeform 7609">
                <a:extLst>
                  <a:ext uri="{FF2B5EF4-FFF2-40B4-BE49-F238E27FC236}">
                    <a16:creationId xmlns:a16="http://schemas.microsoft.com/office/drawing/2014/main" id="{6D44C39C-AD95-C2FB-2C8B-6C790CD3F278}"/>
                  </a:ext>
                </a:extLst>
              </p:cNvPr>
              <p:cNvSpPr/>
              <p:nvPr/>
            </p:nvSpPr>
            <p:spPr>
              <a:xfrm>
                <a:off x="8423417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63" name="Freeform 7610">
                <a:extLst>
                  <a:ext uri="{FF2B5EF4-FFF2-40B4-BE49-F238E27FC236}">
                    <a16:creationId xmlns:a16="http://schemas.microsoft.com/office/drawing/2014/main" id="{AC3A474F-B90C-1541-B610-2104282D68AC}"/>
                  </a:ext>
                </a:extLst>
              </p:cNvPr>
              <p:cNvSpPr/>
              <p:nvPr/>
            </p:nvSpPr>
            <p:spPr>
              <a:xfrm>
                <a:off x="8446524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64" name="Freeform 7611">
                <a:extLst>
                  <a:ext uri="{FF2B5EF4-FFF2-40B4-BE49-F238E27FC236}">
                    <a16:creationId xmlns:a16="http://schemas.microsoft.com/office/drawing/2014/main" id="{F5386A76-F25F-E945-3A86-E206A816FFFB}"/>
                  </a:ext>
                </a:extLst>
              </p:cNvPr>
              <p:cNvSpPr/>
              <p:nvPr/>
            </p:nvSpPr>
            <p:spPr>
              <a:xfrm>
                <a:off x="8423417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65" name="Freeform 7612">
                <a:extLst>
                  <a:ext uri="{FF2B5EF4-FFF2-40B4-BE49-F238E27FC236}">
                    <a16:creationId xmlns:a16="http://schemas.microsoft.com/office/drawing/2014/main" id="{B587501F-00FA-282A-10E2-D6C12430FFC7}"/>
                  </a:ext>
                </a:extLst>
              </p:cNvPr>
              <p:cNvSpPr/>
              <p:nvPr/>
            </p:nvSpPr>
            <p:spPr>
              <a:xfrm>
                <a:off x="8446524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66" name="Freeform 7613">
                <a:extLst>
                  <a:ext uri="{FF2B5EF4-FFF2-40B4-BE49-F238E27FC236}">
                    <a16:creationId xmlns:a16="http://schemas.microsoft.com/office/drawing/2014/main" id="{0905B0A6-98C1-71D5-903B-5445A693C07D}"/>
                  </a:ext>
                </a:extLst>
              </p:cNvPr>
              <p:cNvSpPr/>
              <p:nvPr/>
            </p:nvSpPr>
            <p:spPr>
              <a:xfrm>
                <a:off x="8425575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67" name="Freeform 7614">
                <a:extLst>
                  <a:ext uri="{FF2B5EF4-FFF2-40B4-BE49-F238E27FC236}">
                    <a16:creationId xmlns:a16="http://schemas.microsoft.com/office/drawing/2014/main" id="{B2E9DCFE-7404-C0F6-AC86-D69B10EA99F2}"/>
                  </a:ext>
                </a:extLst>
              </p:cNvPr>
              <p:cNvSpPr/>
              <p:nvPr/>
            </p:nvSpPr>
            <p:spPr>
              <a:xfrm>
                <a:off x="8448556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68" name="Freeform 7615">
                <a:extLst>
                  <a:ext uri="{FF2B5EF4-FFF2-40B4-BE49-F238E27FC236}">
                    <a16:creationId xmlns:a16="http://schemas.microsoft.com/office/drawing/2014/main" id="{455FD5D8-F706-44E1-CBDC-A392D3815753}"/>
                  </a:ext>
                </a:extLst>
              </p:cNvPr>
              <p:cNvSpPr/>
              <p:nvPr/>
            </p:nvSpPr>
            <p:spPr>
              <a:xfrm>
                <a:off x="8425575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69" name="Freeform 7616">
                <a:extLst>
                  <a:ext uri="{FF2B5EF4-FFF2-40B4-BE49-F238E27FC236}">
                    <a16:creationId xmlns:a16="http://schemas.microsoft.com/office/drawing/2014/main" id="{90DBA571-09C8-288E-F744-692BA288D322}"/>
                  </a:ext>
                </a:extLst>
              </p:cNvPr>
              <p:cNvSpPr/>
              <p:nvPr/>
            </p:nvSpPr>
            <p:spPr>
              <a:xfrm>
                <a:off x="8448556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70" name="Freeform 7617">
                <a:extLst>
                  <a:ext uri="{FF2B5EF4-FFF2-40B4-BE49-F238E27FC236}">
                    <a16:creationId xmlns:a16="http://schemas.microsoft.com/office/drawing/2014/main" id="{2CF053FD-5FDC-F6DF-62E5-16BEF4248C65}"/>
                  </a:ext>
                </a:extLst>
              </p:cNvPr>
              <p:cNvSpPr/>
              <p:nvPr/>
            </p:nvSpPr>
            <p:spPr>
              <a:xfrm>
                <a:off x="8425575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71" name="Freeform 7618">
                <a:extLst>
                  <a:ext uri="{FF2B5EF4-FFF2-40B4-BE49-F238E27FC236}">
                    <a16:creationId xmlns:a16="http://schemas.microsoft.com/office/drawing/2014/main" id="{F21FCEE1-6DCE-2135-A811-2CD5425DF888}"/>
                  </a:ext>
                </a:extLst>
              </p:cNvPr>
              <p:cNvSpPr/>
              <p:nvPr/>
            </p:nvSpPr>
            <p:spPr>
              <a:xfrm>
                <a:off x="8448556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72" name="Freeform 7619">
                <a:extLst>
                  <a:ext uri="{FF2B5EF4-FFF2-40B4-BE49-F238E27FC236}">
                    <a16:creationId xmlns:a16="http://schemas.microsoft.com/office/drawing/2014/main" id="{A7C762A3-3D30-721D-249C-F50B1A18FAB8}"/>
                  </a:ext>
                </a:extLst>
              </p:cNvPr>
              <p:cNvSpPr/>
              <p:nvPr/>
            </p:nvSpPr>
            <p:spPr>
              <a:xfrm>
                <a:off x="8425575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73" name="Freeform 7620">
                <a:extLst>
                  <a:ext uri="{FF2B5EF4-FFF2-40B4-BE49-F238E27FC236}">
                    <a16:creationId xmlns:a16="http://schemas.microsoft.com/office/drawing/2014/main" id="{72B47F6B-24B5-2587-B024-F0064CFB215C}"/>
                  </a:ext>
                </a:extLst>
              </p:cNvPr>
              <p:cNvSpPr/>
              <p:nvPr/>
            </p:nvSpPr>
            <p:spPr>
              <a:xfrm>
                <a:off x="8448556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74" name="Freeform 7621">
                <a:extLst>
                  <a:ext uri="{FF2B5EF4-FFF2-40B4-BE49-F238E27FC236}">
                    <a16:creationId xmlns:a16="http://schemas.microsoft.com/office/drawing/2014/main" id="{E463A017-900F-0EE9-F624-023FDB432DD8}"/>
                  </a:ext>
                </a:extLst>
              </p:cNvPr>
              <p:cNvSpPr/>
              <p:nvPr/>
            </p:nvSpPr>
            <p:spPr>
              <a:xfrm>
                <a:off x="8425575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75" name="Freeform 7622">
                <a:extLst>
                  <a:ext uri="{FF2B5EF4-FFF2-40B4-BE49-F238E27FC236}">
                    <a16:creationId xmlns:a16="http://schemas.microsoft.com/office/drawing/2014/main" id="{D853A2FA-B1AB-E284-9305-EE68E1D07780}"/>
                  </a:ext>
                </a:extLst>
              </p:cNvPr>
              <p:cNvSpPr/>
              <p:nvPr/>
            </p:nvSpPr>
            <p:spPr>
              <a:xfrm>
                <a:off x="8448556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76" name="Freeform 7623">
                <a:extLst>
                  <a:ext uri="{FF2B5EF4-FFF2-40B4-BE49-F238E27FC236}">
                    <a16:creationId xmlns:a16="http://schemas.microsoft.com/office/drawing/2014/main" id="{566B3ABD-CA5E-0960-CF40-E22019A1EB07}"/>
                  </a:ext>
                </a:extLst>
              </p:cNvPr>
              <p:cNvSpPr/>
              <p:nvPr/>
            </p:nvSpPr>
            <p:spPr>
              <a:xfrm>
                <a:off x="8425575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77" name="Freeform 7624">
                <a:extLst>
                  <a:ext uri="{FF2B5EF4-FFF2-40B4-BE49-F238E27FC236}">
                    <a16:creationId xmlns:a16="http://schemas.microsoft.com/office/drawing/2014/main" id="{8DC4BCD2-18A1-F0F8-C6CC-C757478F4BCE}"/>
                  </a:ext>
                </a:extLst>
              </p:cNvPr>
              <p:cNvSpPr/>
              <p:nvPr/>
            </p:nvSpPr>
            <p:spPr>
              <a:xfrm>
                <a:off x="8448556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78" name="Freeform 7625">
                <a:extLst>
                  <a:ext uri="{FF2B5EF4-FFF2-40B4-BE49-F238E27FC236}">
                    <a16:creationId xmlns:a16="http://schemas.microsoft.com/office/drawing/2014/main" id="{77425DC5-487D-BEED-49AB-492342C08840}"/>
                  </a:ext>
                </a:extLst>
              </p:cNvPr>
              <p:cNvSpPr/>
              <p:nvPr/>
            </p:nvSpPr>
            <p:spPr>
              <a:xfrm>
                <a:off x="8427606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79" name="Freeform 7626">
                <a:extLst>
                  <a:ext uri="{FF2B5EF4-FFF2-40B4-BE49-F238E27FC236}">
                    <a16:creationId xmlns:a16="http://schemas.microsoft.com/office/drawing/2014/main" id="{ED66810C-C87E-17BC-9146-93BB1457216C}"/>
                  </a:ext>
                </a:extLst>
              </p:cNvPr>
              <p:cNvSpPr/>
              <p:nvPr/>
            </p:nvSpPr>
            <p:spPr>
              <a:xfrm>
                <a:off x="8450714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80" name="Freeform 7627">
                <a:extLst>
                  <a:ext uri="{FF2B5EF4-FFF2-40B4-BE49-F238E27FC236}">
                    <a16:creationId xmlns:a16="http://schemas.microsoft.com/office/drawing/2014/main" id="{9A079A69-CD1C-43E5-1C99-C0604465DFCB}"/>
                  </a:ext>
                </a:extLst>
              </p:cNvPr>
              <p:cNvSpPr/>
              <p:nvPr/>
            </p:nvSpPr>
            <p:spPr>
              <a:xfrm>
                <a:off x="8427606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81" name="Freeform 7628">
                <a:extLst>
                  <a:ext uri="{FF2B5EF4-FFF2-40B4-BE49-F238E27FC236}">
                    <a16:creationId xmlns:a16="http://schemas.microsoft.com/office/drawing/2014/main" id="{9F25D2B1-A6E6-B856-B651-A022DA85C643}"/>
                  </a:ext>
                </a:extLst>
              </p:cNvPr>
              <p:cNvSpPr/>
              <p:nvPr/>
            </p:nvSpPr>
            <p:spPr>
              <a:xfrm>
                <a:off x="8450714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82" name="Freeform 7629">
                <a:extLst>
                  <a:ext uri="{FF2B5EF4-FFF2-40B4-BE49-F238E27FC236}">
                    <a16:creationId xmlns:a16="http://schemas.microsoft.com/office/drawing/2014/main" id="{B01F0DE3-0DD9-FF7A-CDB6-9A396AEFCBCE}"/>
                  </a:ext>
                </a:extLst>
              </p:cNvPr>
              <p:cNvSpPr/>
              <p:nvPr/>
            </p:nvSpPr>
            <p:spPr>
              <a:xfrm>
                <a:off x="8427606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83" name="Freeform 7630">
                <a:extLst>
                  <a:ext uri="{FF2B5EF4-FFF2-40B4-BE49-F238E27FC236}">
                    <a16:creationId xmlns:a16="http://schemas.microsoft.com/office/drawing/2014/main" id="{7CBF561D-AF2C-6869-FDEF-CA18138D5775}"/>
                  </a:ext>
                </a:extLst>
              </p:cNvPr>
              <p:cNvSpPr/>
              <p:nvPr/>
            </p:nvSpPr>
            <p:spPr>
              <a:xfrm>
                <a:off x="8450714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84" name="Freeform 7631">
                <a:extLst>
                  <a:ext uri="{FF2B5EF4-FFF2-40B4-BE49-F238E27FC236}">
                    <a16:creationId xmlns:a16="http://schemas.microsoft.com/office/drawing/2014/main" id="{883F36C2-3292-9E59-02C8-39522FF0536D}"/>
                  </a:ext>
                </a:extLst>
              </p:cNvPr>
              <p:cNvSpPr/>
              <p:nvPr/>
            </p:nvSpPr>
            <p:spPr>
              <a:xfrm>
                <a:off x="8427606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85" name="Freeform 7632">
                <a:extLst>
                  <a:ext uri="{FF2B5EF4-FFF2-40B4-BE49-F238E27FC236}">
                    <a16:creationId xmlns:a16="http://schemas.microsoft.com/office/drawing/2014/main" id="{CA3BC65B-C392-F168-0F1D-AFA80DC9A842}"/>
                  </a:ext>
                </a:extLst>
              </p:cNvPr>
              <p:cNvSpPr/>
              <p:nvPr/>
            </p:nvSpPr>
            <p:spPr>
              <a:xfrm>
                <a:off x="8450714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86" name="Freeform 7633">
                <a:extLst>
                  <a:ext uri="{FF2B5EF4-FFF2-40B4-BE49-F238E27FC236}">
                    <a16:creationId xmlns:a16="http://schemas.microsoft.com/office/drawing/2014/main" id="{B47C540A-630D-91E9-AE51-CD9A719286CB}"/>
                  </a:ext>
                </a:extLst>
              </p:cNvPr>
              <p:cNvSpPr/>
              <p:nvPr/>
            </p:nvSpPr>
            <p:spPr>
              <a:xfrm>
                <a:off x="8433955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87" name="Freeform 7634">
                <a:extLst>
                  <a:ext uri="{FF2B5EF4-FFF2-40B4-BE49-F238E27FC236}">
                    <a16:creationId xmlns:a16="http://schemas.microsoft.com/office/drawing/2014/main" id="{017712F7-90FE-6355-F9C0-21553C870FA3}"/>
                  </a:ext>
                </a:extLst>
              </p:cNvPr>
              <p:cNvSpPr/>
              <p:nvPr/>
            </p:nvSpPr>
            <p:spPr>
              <a:xfrm>
                <a:off x="845706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88" name="Freeform 7635">
                <a:extLst>
                  <a:ext uri="{FF2B5EF4-FFF2-40B4-BE49-F238E27FC236}">
                    <a16:creationId xmlns:a16="http://schemas.microsoft.com/office/drawing/2014/main" id="{A6FB4347-CDDD-D791-641D-AF92A58715CF}"/>
                  </a:ext>
                </a:extLst>
              </p:cNvPr>
              <p:cNvSpPr/>
              <p:nvPr/>
            </p:nvSpPr>
            <p:spPr>
              <a:xfrm>
                <a:off x="8433955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89" name="Freeform 7636">
                <a:extLst>
                  <a:ext uri="{FF2B5EF4-FFF2-40B4-BE49-F238E27FC236}">
                    <a16:creationId xmlns:a16="http://schemas.microsoft.com/office/drawing/2014/main" id="{58F3B8CC-CA86-A3BA-F50D-588950D10871}"/>
                  </a:ext>
                </a:extLst>
              </p:cNvPr>
              <p:cNvSpPr/>
              <p:nvPr/>
            </p:nvSpPr>
            <p:spPr>
              <a:xfrm>
                <a:off x="845706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90" name="Freeform 7637">
                <a:extLst>
                  <a:ext uri="{FF2B5EF4-FFF2-40B4-BE49-F238E27FC236}">
                    <a16:creationId xmlns:a16="http://schemas.microsoft.com/office/drawing/2014/main" id="{00303079-143E-18EA-3F31-709E8754C178}"/>
                  </a:ext>
                </a:extLst>
              </p:cNvPr>
              <p:cNvSpPr/>
              <p:nvPr/>
            </p:nvSpPr>
            <p:spPr>
              <a:xfrm>
                <a:off x="8433955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91" name="Freeform 7638">
                <a:extLst>
                  <a:ext uri="{FF2B5EF4-FFF2-40B4-BE49-F238E27FC236}">
                    <a16:creationId xmlns:a16="http://schemas.microsoft.com/office/drawing/2014/main" id="{39F7B071-17C8-5EB4-E074-E2B48D1B5729}"/>
                  </a:ext>
                </a:extLst>
              </p:cNvPr>
              <p:cNvSpPr/>
              <p:nvPr/>
            </p:nvSpPr>
            <p:spPr>
              <a:xfrm>
                <a:off x="845706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92" name="Freeform 7639">
                <a:extLst>
                  <a:ext uri="{FF2B5EF4-FFF2-40B4-BE49-F238E27FC236}">
                    <a16:creationId xmlns:a16="http://schemas.microsoft.com/office/drawing/2014/main" id="{020BF2B5-C889-7F2D-3ADE-BC29BC54E6F1}"/>
                  </a:ext>
                </a:extLst>
              </p:cNvPr>
              <p:cNvSpPr/>
              <p:nvPr/>
            </p:nvSpPr>
            <p:spPr>
              <a:xfrm>
                <a:off x="8433955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93" name="Freeform 7640">
                <a:extLst>
                  <a:ext uri="{FF2B5EF4-FFF2-40B4-BE49-F238E27FC236}">
                    <a16:creationId xmlns:a16="http://schemas.microsoft.com/office/drawing/2014/main" id="{46932950-BBA7-34F0-B23A-DB7ED6F1CCA8}"/>
                  </a:ext>
                </a:extLst>
              </p:cNvPr>
              <p:cNvSpPr/>
              <p:nvPr/>
            </p:nvSpPr>
            <p:spPr>
              <a:xfrm>
                <a:off x="845706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94" name="Freeform 7641">
                <a:extLst>
                  <a:ext uri="{FF2B5EF4-FFF2-40B4-BE49-F238E27FC236}">
                    <a16:creationId xmlns:a16="http://schemas.microsoft.com/office/drawing/2014/main" id="{A6732EBD-A6C1-2A93-BA32-E9A4476D31C5}"/>
                  </a:ext>
                </a:extLst>
              </p:cNvPr>
              <p:cNvSpPr/>
              <p:nvPr/>
            </p:nvSpPr>
            <p:spPr>
              <a:xfrm>
                <a:off x="8433955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95" name="Freeform 7642">
                <a:extLst>
                  <a:ext uri="{FF2B5EF4-FFF2-40B4-BE49-F238E27FC236}">
                    <a16:creationId xmlns:a16="http://schemas.microsoft.com/office/drawing/2014/main" id="{E1A13C52-686F-F116-165D-92481F115328}"/>
                  </a:ext>
                </a:extLst>
              </p:cNvPr>
              <p:cNvSpPr/>
              <p:nvPr/>
            </p:nvSpPr>
            <p:spPr>
              <a:xfrm>
                <a:off x="845706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96" name="Freeform 7643">
                <a:extLst>
                  <a:ext uri="{FF2B5EF4-FFF2-40B4-BE49-F238E27FC236}">
                    <a16:creationId xmlns:a16="http://schemas.microsoft.com/office/drawing/2014/main" id="{EAC4ABA8-6C36-E909-A808-CC51995AEDE3}"/>
                  </a:ext>
                </a:extLst>
              </p:cNvPr>
              <p:cNvSpPr/>
              <p:nvPr/>
            </p:nvSpPr>
            <p:spPr>
              <a:xfrm>
                <a:off x="8433955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97" name="Freeform 7644">
                <a:extLst>
                  <a:ext uri="{FF2B5EF4-FFF2-40B4-BE49-F238E27FC236}">
                    <a16:creationId xmlns:a16="http://schemas.microsoft.com/office/drawing/2014/main" id="{18C90C83-4A42-476D-489B-32DC03A4F141}"/>
                  </a:ext>
                </a:extLst>
              </p:cNvPr>
              <p:cNvSpPr/>
              <p:nvPr/>
            </p:nvSpPr>
            <p:spPr>
              <a:xfrm>
                <a:off x="845706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98" name="Freeform 7645">
                <a:extLst>
                  <a:ext uri="{FF2B5EF4-FFF2-40B4-BE49-F238E27FC236}">
                    <a16:creationId xmlns:a16="http://schemas.microsoft.com/office/drawing/2014/main" id="{62CE1B9C-2364-E068-4DDD-B164D8E4357A}"/>
                  </a:ext>
                </a:extLst>
              </p:cNvPr>
              <p:cNvSpPr/>
              <p:nvPr/>
            </p:nvSpPr>
            <p:spPr>
              <a:xfrm>
                <a:off x="8436113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99" name="Freeform 7646">
                <a:extLst>
                  <a:ext uri="{FF2B5EF4-FFF2-40B4-BE49-F238E27FC236}">
                    <a16:creationId xmlns:a16="http://schemas.microsoft.com/office/drawing/2014/main" id="{0475F0C7-813D-727F-FC30-CA61E8AA302D}"/>
                  </a:ext>
                </a:extLst>
              </p:cNvPr>
              <p:cNvSpPr/>
              <p:nvPr/>
            </p:nvSpPr>
            <p:spPr>
              <a:xfrm>
                <a:off x="8459221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00" name="Freeform 7647">
                <a:extLst>
                  <a:ext uri="{FF2B5EF4-FFF2-40B4-BE49-F238E27FC236}">
                    <a16:creationId xmlns:a16="http://schemas.microsoft.com/office/drawing/2014/main" id="{3F81B59B-5381-D01D-2D5A-189009251F98}"/>
                  </a:ext>
                </a:extLst>
              </p:cNvPr>
              <p:cNvSpPr/>
              <p:nvPr/>
            </p:nvSpPr>
            <p:spPr>
              <a:xfrm>
                <a:off x="8436113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01" name="Freeform 7648">
                <a:extLst>
                  <a:ext uri="{FF2B5EF4-FFF2-40B4-BE49-F238E27FC236}">
                    <a16:creationId xmlns:a16="http://schemas.microsoft.com/office/drawing/2014/main" id="{1542CD04-E8B7-03C6-AFCC-2D94151C9C52}"/>
                  </a:ext>
                </a:extLst>
              </p:cNvPr>
              <p:cNvSpPr/>
              <p:nvPr/>
            </p:nvSpPr>
            <p:spPr>
              <a:xfrm>
                <a:off x="8459221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02" name="Freeform 7649">
                <a:extLst>
                  <a:ext uri="{FF2B5EF4-FFF2-40B4-BE49-F238E27FC236}">
                    <a16:creationId xmlns:a16="http://schemas.microsoft.com/office/drawing/2014/main" id="{9C829E22-7070-8DE2-6000-A7E1A46597C0}"/>
                  </a:ext>
                </a:extLst>
              </p:cNvPr>
              <p:cNvSpPr/>
              <p:nvPr/>
            </p:nvSpPr>
            <p:spPr>
              <a:xfrm>
                <a:off x="8436113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03" name="Freeform 7650">
                <a:extLst>
                  <a:ext uri="{FF2B5EF4-FFF2-40B4-BE49-F238E27FC236}">
                    <a16:creationId xmlns:a16="http://schemas.microsoft.com/office/drawing/2014/main" id="{48A79263-63D5-46C3-FE81-86C0BB00E0F5}"/>
                  </a:ext>
                </a:extLst>
              </p:cNvPr>
              <p:cNvSpPr/>
              <p:nvPr/>
            </p:nvSpPr>
            <p:spPr>
              <a:xfrm>
                <a:off x="8459221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04" name="Freeform 7651">
                <a:extLst>
                  <a:ext uri="{FF2B5EF4-FFF2-40B4-BE49-F238E27FC236}">
                    <a16:creationId xmlns:a16="http://schemas.microsoft.com/office/drawing/2014/main" id="{8B1300D2-0970-FD10-C37E-BC1CBCF58C7D}"/>
                  </a:ext>
                </a:extLst>
              </p:cNvPr>
              <p:cNvSpPr/>
              <p:nvPr/>
            </p:nvSpPr>
            <p:spPr>
              <a:xfrm>
                <a:off x="8436113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05" name="Freeform 7652">
                <a:extLst>
                  <a:ext uri="{FF2B5EF4-FFF2-40B4-BE49-F238E27FC236}">
                    <a16:creationId xmlns:a16="http://schemas.microsoft.com/office/drawing/2014/main" id="{146CA40A-D45C-F21C-FF4B-61942B40583F}"/>
                  </a:ext>
                </a:extLst>
              </p:cNvPr>
              <p:cNvSpPr/>
              <p:nvPr/>
            </p:nvSpPr>
            <p:spPr>
              <a:xfrm>
                <a:off x="8459221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06" name="Freeform 7653">
                <a:extLst>
                  <a:ext uri="{FF2B5EF4-FFF2-40B4-BE49-F238E27FC236}">
                    <a16:creationId xmlns:a16="http://schemas.microsoft.com/office/drawing/2014/main" id="{01B13E14-F3BC-4E2E-77E3-8DE1B6D0B52F}"/>
                  </a:ext>
                </a:extLst>
              </p:cNvPr>
              <p:cNvSpPr/>
              <p:nvPr/>
            </p:nvSpPr>
            <p:spPr>
              <a:xfrm>
                <a:off x="8436113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07" name="Freeform 7654">
                <a:extLst>
                  <a:ext uri="{FF2B5EF4-FFF2-40B4-BE49-F238E27FC236}">
                    <a16:creationId xmlns:a16="http://schemas.microsoft.com/office/drawing/2014/main" id="{60A87537-7E20-1BF8-8435-DE5A1B3BFA75}"/>
                  </a:ext>
                </a:extLst>
              </p:cNvPr>
              <p:cNvSpPr/>
              <p:nvPr/>
            </p:nvSpPr>
            <p:spPr>
              <a:xfrm>
                <a:off x="8459221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08" name="Freeform 7655">
                <a:extLst>
                  <a:ext uri="{FF2B5EF4-FFF2-40B4-BE49-F238E27FC236}">
                    <a16:creationId xmlns:a16="http://schemas.microsoft.com/office/drawing/2014/main" id="{05B78A40-2F04-F2EF-8A1B-35EFB9142330}"/>
                  </a:ext>
                </a:extLst>
              </p:cNvPr>
              <p:cNvSpPr/>
              <p:nvPr/>
            </p:nvSpPr>
            <p:spPr>
              <a:xfrm>
                <a:off x="8436113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09" name="Freeform 7656">
                <a:extLst>
                  <a:ext uri="{FF2B5EF4-FFF2-40B4-BE49-F238E27FC236}">
                    <a16:creationId xmlns:a16="http://schemas.microsoft.com/office/drawing/2014/main" id="{E60111E3-0A0A-AC7B-9149-05FEF778575C}"/>
                  </a:ext>
                </a:extLst>
              </p:cNvPr>
              <p:cNvSpPr/>
              <p:nvPr/>
            </p:nvSpPr>
            <p:spPr>
              <a:xfrm>
                <a:off x="8459221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10" name="Freeform 7657">
                <a:extLst>
                  <a:ext uri="{FF2B5EF4-FFF2-40B4-BE49-F238E27FC236}">
                    <a16:creationId xmlns:a16="http://schemas.microsoft.com/office/drawing/2014/main" id="{A7438315-A844-2681-A067-6903F124F3CD}"/>
                  </a:ext>
                </a:extLst>
              </p:cNvPr>
              <p:cNvSpPr/>
              <p:nvPr/>
            </p:nvSpPr>
            <p:spPr>
              <a:xfrm>
                <a:off x="8438271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11" name="Freeform 7658">
                <a:extLst>
                  <a:ext uri="{FF2B5EF4-FFF2-40B4-BE49-F238E27FC236}">
                    <a16:creationId xmlns:a16="http://schemas.microsoft.com/office/drawing/2014/main" id="{60094573-3062-44C3-B4ED-6C22B1A2D176}"/>
                  </a:ext>
                </a:extLst>
              </p:cNvPr>
              <p:cNvSpPr/>
              <p:nvPr/>
            </p:nvSpPr>
            <p:spPr>
              <a:xfrm>
                <a:off x="846125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12" name="Freeform 7659">
                <a:extLst>
                  <a:ext uri="{FF2B5EF4-FFF2-40B4-BE49-F238E27FC236}">
                    <a16:creationId xmlns:a16="http://schemas.microsoft.com/office/drawing/2014/main" id="{ED02208E-21EB-3B79-AD27-3D8B9459D8BB}"/>
                  </a:ext>
                </a:extLst>
              </p:cNvPr>
              <p:cNvSpPr/>
              <p:nvPr/>
            </p:nvSpPr>
            <p:spPr>
              <a:xfrm>
                <a:off x="8438271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13" name="Freeform 7660">
                <a:extLst>
                  <a:ext uri="{FF2B5EF4-FFF2-40B4-BE49-F238E27FC236}">
                    <a16:creationId xmlns:a16="http://schemas.microsoft.com/office/drawing/2014/main" id="{405292CD-A146-07F6-6CAA-CB09C35B2B24}"/>
                  </a:ext>
                </a:extLst>
              </p:cNvPr>
              <p:cNvSpPr/>
              <p:nvPr/>
            </p:nvSpPr>
            <p:spPr>
              <a:xfrm>
                <a:off x="846125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14" name="Freeform 7661">
                <a:extLst>
                  <a:ext uri="{FF2B5EF4-FFF2-40B4-BE49-F238E27FC236}">
                    <a16:creationId xmlns:a16="http://schemas.microsoft.com/office/drawing/2014/main" id="{F5A3CB16-4845-1D9F-46AB-2FEAC730FEB3}"/>
                  </a:ext>
                </a:extLst>
              </p:cNvPr>
              <p:cNvSpPr/>
              <p:nvPr/>
            </p:nvSpPr>
            <p:spPr>
              <a:xfrm>
                <a:off x="8438271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15" name="Freeform 7662">
                <a:extLst>
                  <a:ext uri="{FF2B5EF4-FFF2-40B4-BE49-F238E27FC236}">
                    <a16:creationId xmlns:a16="http://schemas.microsoft.com/office/drawing/2014/main" id="{345C3B4E-A317-E072-A227-EED17BA7C9B0}"/>
                  </a:ext>
                </a:extLst>
              </p:cNvPr>
              <p:cNvSpPr/>
              <p:nvPr/>
            </p:nvSpPr>
            <p:spPr>
              <a:xfrm>
                <a:off x="846125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16" name="Freeform 7663">
                <a:extLst>
                  <a:ext uri="{FF2B5EF4-FFF2-40B4-BE49-F238E27FC236}">
                    <a16:creationId xmlns:a16="http://schemas.microsoft.com/office/drawing/2014/main" id="{622C1D8F-CD4F-4AE0-37C0-C72C6F889540}"/>
                  </a:ext>
                </a:extLst>
              </p:cNvPr>
              <p:cNvSpPr/>
              <p:nvPr/>
            </p:nvSpPr>
            <p:spPr>
              <a:xfrm>
                <a:off x="8438271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17" name="Freeform 7664">
                <a:extLst>
                  <a:ext uri="{FF2B5EF4-FFF2-40B4-BE49-F238E27FC236}">
                    <a16:creationId xmlns:a16="http://schemas.microsoft.com/office/drawing/2014/main" id="{8B3EDD16-1725-8F82-E6C1-75F55B4CD353}"/>
                  </a:ext>
                </a:extLst>
              </p:cNvPr>
              <p:cNvSpPr/>
              <p:nvPr/>
            </p:nvSpPr>
            <p:spPr>
              <a:xfrm>
                <a:off x="846125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18" name="Freeform 7665">
                <a:extLst>
                  <a:ext uri="{FF2B5EF4-FFF2-40B4-BE49-F238E27FC236}">
                    <a16:creationId xmlns:a16="http://schemas.microsoft.com/office/drawing/2014/main" id="{D619527A-95D5-A5DA-571F-6A46840DAA6E}"/>
                  </a:ext>
                </a:extLst>
              </p:cNvPr>
              <p:cNvSpPr/>
              <p:nvPr/>
            </p:nvSpPr>
            <p:spPr>
              <a:xfrm>
                <a:off x="8438271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19" name="Freeform 7666">
                <a:extLst>
                  <a:ext uri="{FF2B5EF4-FFF2-40B4-BE49-F238E27FC236}">
                    <a16:creationId xmlns:a16="http://schemas.microsoft.com/office/drawing/2014/main" id="{4314AA58-B569-7359-36C8-7FBC547F8CE2}"/>
                  </a:ext>
                </a:extLst>
              </p:cNvPr>
              <p:cNvSpPr/>
              <p:nvPr/>
            </p:nvSpPr>
            <p:spPr>
              <a:xfrm>
                <a:off x="846125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20" name="Freeform 7667">
                <a:extLst>
                  <a:ext uri="{FF2B5EF4-FFF2-40B4-BE49-F238E27FC236}">
                    <a16:creationId xmlns:a16="http://schemas.microsoft.com/office/drawing/2014/main" id="{E742AB58-F922-A48A-5B82-AA3DDC1D23FE}"/>
                  </a:ext>
                </a:extLst>
              </p:cNvPr>
              <p:cNvSpPr/>
              <p:nvPr/>
            </p:nvSpPr>
            <p:spPr>
              <a:xfrm>
                <a:off x="8438271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21" name="Freeform 7668">
                <a:extLst>
                  <a:ext uri="{FF2B5EF4-FFF2-40B4-BE49-F238E27FC236}">
                    <a16:creationId xmlns:a16="http://schemas.microsoft.com/office/drawing/2014/main" id="{FD42AEE6-377D-3D2F-8463-B9113F874353}"/>
                  </a:ext>
                </a:extLst>
              </p:cNvPr>
              <p:cNvSpPr/>
              <p:nvPr/>
            </p:nvSpPr>
            <p:spPr>
              <a:xfrm>
                <a:off x="846125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22" name="Freeform 7669">
                <a:extLst>
                  <a:ext uri="{FF2B5EF4-FFF2-40B4-BE49-F238E27FC236}">
                    <a16:creationId xmlns:a16="http://schemas.microsoft.com/office/drawing/2014/main" id="{68F4B95C-38C9-D297-90D9-98A8DB6BFAEA}"/>
                  </a:ext>
                </a:extLst>
              </p:cNvPr>
              <p:cNvSpPr/>
              <p:nvPr/>
            </p:nvSpPr>
            <p:spPr>
              <a:xfrm>
                <a:off x="844246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23" name="Freeform 7670">
                <a:extLst>
                  <a:ext uri="{FF2B5EF4-FFF2-40B4-BE49-F238E27FC236}">
                    <a16:creationId xmlns:a16="http://schemas.microsoft.com/office/drawing/2014/main" id="{64267BD9-C446-A6A7-38AC-51DDF2F58DC8}"/>
                  </a:ext>
                </a:extLst>
              </p:cNvPr>
              <p:cNvSpPr/>
              <p:nvPr/>
            </p:nvSpPr>
            <p:spPr>
              <a:xfrm>
                <a:off x="846556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24" name="Freeform 7671">
                <a:extLst>
                  <a:ext uri="{FF2B5EF4-FFF2-40B4-BE49-F238E27FC236}">
                    <a16:creationId xmlns:a16="http://schemas.microsoft.com/office/drawing/2014/main" id="{F5C8226E-FDA5-C181-5892-6DC4FDED11AE}"/>
                  </a:ext>
                </a:extLst>
              </p:cNvPr>
              <p:cNvSpPr/>
              <p:nvPr/>
            </p:nvSpPr>
            <p:spPr>
              <a:xfrm>
                <a:off x="844246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25" name="Freeform 7672">
                <a:extLst>
                  <a:ext uri="{FF2B5EF4-FFF2-40B4-BE49-F238E27FC236}">
                    <a16:creationId xmlns:a16="http://schemas.microsoft.com/office/drawing/2014/main" id="{36F2DA9C-6F86-5B2E-EBA9-34650B862250}"/>
                  </a:ext>
                </a:extLst>
              </p:cNvPr>
              <p:cNvSpPr/>
              <p:nvPr/>
            </p:nvSpPr>
            <p:spPr>
              <a:xfrm>
                <a:off x="846556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26" name="Freeform 7673">
                <a:extLst>
                  <a:ext uri="{FF2B5EF4-FFF2-40B4-BE49-F238E27FC236}">
                    <a16:creationId xmlns:a16="http://schemas.microsoft.com/office/drawing/2014/main" id="{EEBA1707-5DFB-6721-ADDE-080BA87396C5}"/>
                  </a:ext>
                </a:extLst>
              </p:cNvPr>
              <p:cNvSpPr/>
              <p:nvPr/>
            </p:nvSpPr>
            <p:spPr>
              <a:xfrm>
                <a:off x="844246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27" name="Freeform 7674">
                <a:extLst>
                  <a:ext uri="{FF2B5EF4-FFF2-40B4-BE49-F238E27FC236}">
                    <a16:creationId xmlns:a16="http://schemas.microsoft.com/office/drawing/2014/main" id="{72F1582E-9603-0B50-8DA0-084D2B3F936F}"/>
                  </a:ext>
                </a:extLst>
              </p:cNvPr>
              <p:cNvSpPr/>
              <p:nvPr/>
            </p:nvSpPr>
            <p:spPr>
              <a:xfrm>
                <a:off x="846556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28" name="Freeform 7675">
                <a:extLst>
                  <a:ext uri="{FF2B5EF4-FFF2-40B4-BE49-F238E27FC236}">
                    <a16:creationId xmlns:a16="http://schemas.microsoft.com/office/drawing/2014/main" id="{42690214-5CB0-22C9-FE43-5CEA676DE62B}"/>
                  </a:ext>
                </a:extLst>
              </p:cNvPr>
              <p:cNvSpPr/>
              <p:nvPr/>
            </p:nvSpPr>
            <p:spPr>
              <a:xfrm>
                <a:off x="844246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29" name="Freeform 7676">
                <a:extLst>
                  <a:ext uri="{FF2B5EF4-FFF2-40B4-BE49-F238E27FC236}">
                    <a16:creationId xmlns:a16="http://schemas.microsoft.com/office/drawing/2014/main" id="{40B77C6C-C92F-B926-5526-65254B370B7E}"/>
                  </a:ext>
                </a:extLst>
              </p:cNvPr>
              <p:cNvSpPr/>
              <p:nvPr/>
            </p:nvSpPr>
            <p:spPr>
              <a:xfrm>
                <a:off x="846556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30" name="Freeform 7677">
                <a:extLst>
                  <a:ext uri="{FF2B5EF4-FFF2-40B4-BE49-F238E27FC236}">
                    <a16:creationId xmlns:a16="http://schemas.microsoft.com/office/drawing/2014/main" id="{2A72AEEB-E4E1-AE3A-9937-27F36E7F762C}"/>
                  </a:ext>
                </a:extLst>
              </p:cNvPr>
              <p:cNvSpPr/>
              <p:nvPr/>
            </p:nvSpPr>
            <p:spPr>
              <a:xfrm>
                <a:off x="844246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31" name="Freeform 7678">
                <a:extLst>
                  <a:ext uri="{FF2B5EF4-FFF2-40B4-BE49-F238E27FC236}">
                    <a16:creationId xmlns:a16="http://schemas.microsoft.com/office/drawing/2014/main" id="{EC1EEE25-2ACF-6CE8-CFD6-56FEE845AEE7}"/>
                  </a:ext>
                </a:extLst>
              </p:cNvPr>
              <p:cNvSpPr/>
              <p:nvPr/>
            </p:nvSpPr>
            <p:spPr>
              <a:xfrm>
                <a:off x="846556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32" name="Freeform 7679">
                <a:extLst>
                  <a:ext uri="{FF2B5EF4-FFF2-40B4-BE49-F238E27FC236}">
                    <a16:creationId xmlns:a16="http://schemas.microsoft.com/office/drawing/2014/main" id="{271AF43B-C17A-055E-F412-291A3E34CD2E}"/>
                  </a:ext>
                </a:extLst>
              </p:cNvPr>
              <p:cNvSpPr/>
              <p:nvPr/>
            </p:nvSpPr>
            <p:spPr>
              <a:xfrm>
                <a:off x="844246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33" name="Freeform 7680">
                <a:extLst>
                  <a:ext uri="{FF2B5EF4-FFF2-40B4-BE49-F238E27FC236}">
                    <a16:creationId xmlns:a16="http://schemas.microsoft.com/office/drawing/2014/main" id="{75F4DD89-DC8A-DB44-DA38-C5A96FED00DF}"/>
                  </a:ext>
                </a:extLst>
              </p:cNvPr>
              <p:cNvSpPr/>
              <p:nvPr/>
            </p:nvSpPr>
            <p:spPr>
              <a:xfrm>
                <a:off x="846556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34" name="Freeform 7681">
                <a:extLst>
                  <a:ext uri="{FF2B5EF4-FFF2-40B4-BE49-F238E27FC236}">
                    <a16:creationId xmlns:a16="http://schemas.microsoft.com/office/drawing/2014/main" id="{49F2E99B-2297-0C6C-4F3E-184348DBC402}"/>
                  </a:ext>
                </a:extLst>
              </p:cNvPr>
              <p:cNvSpPr/>
              <p:nvPr/>
            </p:nvSpPr>
            <p:spPr>
              <a:xfrm>
                <a:off x="844665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35" name="Freeform 7682">
                <a:extLst>
                  <a:ext uri="{FF2B5EF4-FFF2-40B4-BE49-F238E27FC236}">
                    <a16:creationId xmlns:a16="http://schemas.microsoft.com/office/drawing/2014/main" id="{A246B073-9632-BE8A-F274-054555500B36}"/>
                  </a:ext>
                </a:extLst>
              </p:cNvPr>
              <p:cNvSpPr/>
              <p:nvPr/>
            </p:nvSpPr>
            <p:spPr>
              <a:xfrm>
                <a:off x="846975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36" name="Freeform 7683">
                <a:extLst>
                  <a:ext uri="{FF2B5EF4-FFF2-40B4-BE49-F238E27FC236}">
                    <a16:creationId xmlns:a16="http://schemas.microsoft.com/office/drawing/2014/main" id="{0E7FB41E-AFE7-0569-0C3A-86975D5EBF51}"/>
                  </a:ext>
                </a:extLst>
              </p:cNvPr>
              <p:cNvSpPr/>
              <p:nvPr/>
            </p:nvSpPr>
            <p:spPr>
              <a:xfrm>
                <a:off x="844665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37" name="Freeform 7684">
                <a:extLst>
                  <a:ext uri="{FF2B5EF4-FFF2-40B4-BE49-F238E27FC236}">
                    <a16:creationId xmlns:a16="http://schemas.microsoft.com/office/drawing/2014/main" id="{95EF0015-D042-4300-E45F-9DA96F30042D}"/>
                  </a:ext>
                </a:extLst>
              </p:cNvPr>
              <p:cNvSpPr/>
              <p:nvPr/>
            </p:nvSpPr>
            <p:spPr>
              <a:xfrm>
                <a:off x="846975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38" name="Freeform 7685">
                <a:extLst>
                  <a:ext uri="{FF2B5EF4-FFF2-40B4-BE49-F238E27FC236}">
                    <a16:creationId xmlns:a16="http://schemas.microsoft.com/office/drawing/2014/main" id="{F7E4C4F3-6B21-11B9-5B77-A5D8A08B46A9}"/>
                  </a:ext>
                </a:extLst>
              </p:cNvPr>
              <p:cNvSpPr/>
              <p:nvPr/>
            </p:nvSpPr>
            <p:spPr>
              <a:xfrm>
                <a:off x="844665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39" name="Freeform 7686">
                <a:extLst>
                  <a:ext uri="{FF2B5EF4-FFF2-40B4-BE49-F238E27FC236}">
                    <a16:creationId xmlns:a16="http://schemas.microsoft.com/office/drawing/2014/main" id="{15C8F612-D555-1E93-5BB7-4389E16CBA41}"/>
                  </a:ext>
                </a:extLst>
              </p:cNvPr>
              <p:cNvSpPr/>
              <p:nvPr/>
            </p:nvSpPr>
            <p:spPr>
              <a:xfrm>
                <a:off x="846975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40" name="Freeform 7687">
                <a:extLst>
                  <a:ext uri="{FF2B5EF4-FFF2-40B4-BE49-F238E27FC236}">
                    <a16:creationId xmlns:a16="http://schemas.microsoft.com/office/drawing/2014/main" id="{71500F32-E7BE-A784-5D85-E22409CF7927}"/>
                  </a:ext>
                </a:extLst>
              </p:cNvPr>
              <p:cNvSpPr/>
              <p:nvPr/>
            </p:nvSpPr>
            <p:spPr>
              <a:xfrm>
                <a:off x="844665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41" name="Freeform 7688">
                <a:extLst>
                  <a:ext uri="{FF2B5EF4-FFF2-40B4-BE49-F238E27FC236}">
                    <a16:creationId xmlns:a16="http://schemas.microsoft.com/office/drawing/2014/main" id="{A6F408DD-8A03-4D5D-54FB-A717619BD869}"/>
                  </a:ext>
                </a:extLst>
              </p:cNvPr>
              <p:cNvSpPr/>
              <p:nvPr/>
            </p:nvSpPr>
            <p:spPr>
              <a:xfrm>
                <a:off x="846975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42" name="Freeform 7689">
                <a:extLst>
                  <a:ext uri="{FF2B5EF4-FFF2-40B4-BE49-F238E27FC236}">
                    <a16:creationId xmlns:a16="http://schemas.microsoft.com/office/drawing/2014/main" id="{6EF99F3B-3539-8400-A7F3-C77090271AAC}"/>
                  </a:ext>
                </a:extLst>
              </p:cNvPr>
              <p:cNvSpPr/>
              <p:nvPr/>
            </p:nvSpPr>
            <p:spPr>
              <a:xfrm>
                <a:off x="844665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43" name="Freeform 7690">
                <a:extLst>
                  <a:ext uri="{FF2B5EF4-FFF2-40B4-BE49-F238E27FC236}">
                    <a16:creationId xmlns:a16="http://schemas.microsoft.com/office/drawing/2014/main" id="{F6DA2269-8D5B-A744-6DD2-99F5D8CBD128}"/>
                  </a:ext>
                </a:extLst>
              </p:cNvPr>
              <p:cNvSpPr/>
              <p:nvPr/>
            </p:nvSpPr>
            <p:spPr>
              <a:xfrm>
                <a:off x="846975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44" name="Freeform 7691">
                <a:extLst>
                  <a:ext uri="{FF2B5EF4-FFF2-40B4-BE49-F238E27FC236}">
                    <a16:creationId xmlns:a16="http://schemas.microsoft.com/office/drawing/2014/main" id="{C959FB89-371F-1AC3-772A-B7CB67A039F8}"/>
                  </a:ext>
                </a:extLst>
              </p:cNvPr>
              <p:cNvSpPr/>
              <p:nvPr/>
            </p:nvSpPr>
            <p:spPr>
              <a:xfrm>
                <a:off x="844665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45" name="Freeform 7692">
                <a:extLst>
                  <a:ext uri="{FF2B5EF4-FFF2-40B4-BE49-F238E27FC236}">
                    <a16:creationId xmlns:a16="http://schemas.microsoft.com/office/drawing/2014/main" id="{B401028B-C7FD-3294-F987-EFBF068ABEC1}"/>
                  </a:ext>
                </a:extLst>
              </p:cNvPr>
              <p:cNvSpPr/>
              <p:nvPr/>
            </p:nvSpPr>
            <p:spPr>
              <a:xfrm>
                <a:off x="846975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46" name="Freeform 7693">
                <a:extLst>
                  <a:ext uri="{FF2B5EF4-FFF2-40B4-BE49-F238E27FC236}">
                    <a16:creationId xmlns:a16="http://schemas.microsoft.com/office/drawing/2014/main" id="{BD82C298-D82F-7999-6501-66D683BE21AF}"/>
                  </a:ext>
                </a:extLst>
              </p:cNvPr>
              <p:cNvSpPr/>
              <p:nvPr/>
            </p:nvSpPr>
            <p:spPr>
              <a:xfrm>
                <a:off x="844665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47" name="Freeform 7694">
                <a:extLst>
                  <a:ext uri="{FF2B5EF4-FFF2-40B4-BE49-F238E27FC236}">
                    <a16:creationId xmlns:a16="http://schemas.microsoft.com/office/drawing/2014/main" id="{0B28B6C3-5CDC-72FF-8F5A-06AC911E421D}"/>
                  </a:ext>
                </a:extLst>
              </p:cNvPr>
              <p:cNvSpPr/>
              <p:nvPr/>
            </p:nvSpPr>
            <p:spPr>
              <a:xfrm>
                <a:off x="846975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48" name="Freeform 7695">
                <a:extLst>
                  <a:ext uri="{FF2B5EF4-FFF2-40B4-BE49-F238E27FC236}">
                    <a16:creationId xmlns:a16="http://schemas.microsoft.com/office/drawing/2014/main" id="{EED633A9-0991-BAA4-8713-1BFE90770945}"/>
                  </a:ext>
                </a:extLst>
              </p:cNvPr>
              <p:cNvSpPr/>
              <p:nvPr/>
            </p:nvSpPr>
            <p:spPr>
              <a:xfrm>
                <a:off x="844665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49" name="Freeform 7696">
                <a:extLst>
                  <a:ext uri="{FF2B5EF4-FFF2-40B4-BE49-F238E27FC236}">
                    <a16:creationId xmlns:a16="http://schemas.microsoft.com/office/drawing/2014/main" id="{82A40D2D-BEF0-823C-FB0F-260C53CE4BBC}"/>
                  </a:ext>
                </a:extLst>
              </p:cNvPr>
              <p:cNvSpPr/>
              <p:nvPr/>
            </p:nvSpPr>
            <p:spPr>
              <a:xfrm>
                <a:off x="846975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50" name="Freeform 7697">
                <a:extLst>
                  <a:ext uri="{FF2B5EF4-FFF2-40B4-BE49-F238E27FC236}">
                    <a16:creationId xmlns:a16="http://schemas.microsoft.com/office/drawing/2014/main" id="{4B112852-E6E2-3127-866A-D549E92EB425}"/>
                  </a:ext>
                </a:extLst>
              </p:cNvPr>
              <p:cNvSpPr/>
              <p:nvPr/>
            </p:nvSpPr>
            <p:spPr>
              <a:xfrm>
                <a:off x="8448683" y="3188020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51" name="Freeform 7698">
                <a:extLst>
                  <a:ext uri="{FF2B5EF4-FFF2-40B4-BE49-F238E27FC236}">
                    <a16:creationId xmlns:a16="http://schemas.microsoft.com/office/drawing/2014/main" id="{967B668B-7FA9-B104-32F2-4E3D09C1E4F1}"/>
                  </a:ext>
                </a:extLst>
              </p:cNvPr>
              <p:cNvSpPr/>
              <p:nvPr/>
            </p:nvSpPr>
            <p:spPr>
              <a:xfrm>
                <a:off x="8471790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52" name="Freeform 7699">
                <a:extLst>
                  <a:ext uri="{FF2B5EF4-FFF2-40B4-BE49-F238E27FC236}">
                    <a16:creationId xmlns:a16="http://schemas.microsoft.com/office/drawing/2014/main" id="{00A55282-A63B-054B-5EF5-62AEB0A54E76}"/>
                  </a:ext>
                </a:extLst>
              </p:cNvPr>
              <p:cNvSpPr/>
              <p:nvPr/>
            </p:nvSpPr>
            <p:spPr>
              <a:xfrm>
                <a:off x="8448683" y="3188020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53" name="Freeform 7700">
                <a:extLst>
                  <a:ext uri="{FF2B5EF4-FFF2-40B4-BE49-F238E27FC236}">
                    <a16:creationId xmlns:a16="http://schemas.microsoft.com/office/drawing/2014/main" id="{41AD5625-40A8-F57A-7144-EB9BED912C45}"/>
                  </a:ext>
                </a:extLst>
              </p:cNvPr>
              <p:cNvSpPr/>
              <p:nvPr/>
            </p:nvSpPr>
            <p:spPr>
              <a:xfrm>
                <a:off x="8471790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54" name="Freeform 7701">
                <a:extLst>
                  <a:ext uri="{FF2B5EF4-FFF2-40B4-BE49-F238E27FC236}">
                    <a16:creationId xmlns:a16="http://schemas.microsoft.com/office/drawing/2014/main" id="{9BF5EB7A-69EE-76A3-4E4A-09739FF1B28E}"/>
                  </a:ext>
                </a:extLst>
              </p:cNvPr>
              <p:cNvSpPr/>
              <p:nvPr/>
            </p:nvSpPr>
            <p:spPr>
              <a:xfrm>
                <a:off x="8452999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55" name="Freeform 7702">
                <a:extLst>
                  <a:ext uri="{FF2B5EF4-FFF2-40B4-BE49-F238E27FC236}">
                    <a16:creationId xmlns:a16="http://schemas.microsoft.com/office/drawing/2014/main" id="{80BED591-20C8-B087-B54F-BF3DFA074218}"/>
                  </a:ext>
                </a:extLst>
              </p:cNvPr>
              <p:cNvSpPr/>
              <p:nvPr/>
            </p:nvSpPr>
            <p:spPr>
              <a:xfrm>
                <a:off x="8476107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56" name="Freeform 7703">
                <a:extLst>
                  <a:ext uri="{FF2B5EF4-FFF2-40B4-BE49-F238E27FC236}">
                    <a16:creationId xmlns:a16="http://schemas.microsoft.com/office/drawing/2014/main" id="{536046A6-2B92-C719-CBA1-14C12680585B}"/>
                  </a:ext>
                </a:extLst>
              </p:cNvPr>
              <p:cNvSpPr/>
              <p:nvPr/>
            </p:nvSpPr>
            <p:spPr>
              <a:xfrm>
                <a:off x="8452999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57" name="Freeform 7704">
                <a:extLst>
                  <a:ext uri="{FF2B5EF4-FFF2-40B4-BE49-F238E27FC236}">
                    <a16:creationId xmlns:a16="http://schemas.microsoft.com/office/drawing/2014/main" id="{65932ED6-10F8-3F62-219A-A7C6D8F9AD3D}"/>
                  </a:ext>
                </a:extLst>
              </p:cNvPr>
              <p:cNvSpPr/>
              <p:nvPr/>
            </p:nvSpPr>
            <p:spPr>
              <a:xfrm>
                <a:off x="8476107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58" name="Freeform 7705">
                <a:extLst>
                  <a:ext uri="{FF2B5EF4-FFF2-40B4-BE49-F238E27FC236}">
                    <a16:creationId xmlns:a16="http://schemas.microsoft.com/office/drawing/2014/main" id="{F818BFF5-11AF-6C45-DEF8-84EC5AD0C30F}"/>
                  </a:ext>
                </a:extLst>
              </p:cNvPr>
              <p:cNvSpPr/>
              <p:nvPr/>
            </p:nvSpPr>
            <p:spPr>
              <a:xfrm>
                <a:off x="8455031" y="3196372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59" name="Freeform 7706">
                <a:extLst>
                  <a:ext uri="{FF2B5EF4-FFF2-40B4-BE49-F238E27FC236}">
                    <a16:creationId xmlns:a16="http://schemas.microsoft.com/office/drawing/2014/main" id="{FA0BB2DD-68CE-60EA-1F4A-F632D7BCA73D}"/>
                  </a:ext>
                </a:extLst>
              </p:cNvPr>
              <p:cNvSpPr/>
              <p:nvPr/>
            </p:nvSpPr>
            <p:spPr>
              <a:xfrm>
                <a:off x="8478138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60" name="Freeform 7707">
                <a:extLst>
                  <a:ext uri="{FF2B5EF4-FFF2-40B4-BE49-F238E27FC236}">
                    <a16:creationId xmlns:a16="http://schemas.microsoft.com/office/drawing/2014/main" id="{8F13F551-BC3A-7C5D-81E7-B88B7EA053F3}"/>
                  </a:ext>
                </a:extLst>
              </p:cNvPr>
              <p:cNvSpPr/>
              <p:nvPr/>
            </p:nvSpPr>
            <p:spPr>
              <a:xfrm>
                <a:off x="8455031" y="3196372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61" name="Freeform 7708">
                <a:extLst>
                  <a:ext uri="{FF2B5EF4-FFF2-40B4-BE49-F238E27FC236}">
                    <a16:creationId xmlns:a16="http://schemas.microsoft.com/office/drawing/2014/main" id="{02953FE7-F311-3505-6837-6CE14BC39BD4}"/>
                  </a:ext>
                </a:extLst>
              </p:cNvPr>
              <p:cNvSpPr/>
              <p:nvPr/>
            </p:nvSpPr>
            <p:spPr>
              <a:xfrm>
                <a:off x="8478138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62" name="Freeform 7709">
                <a:extLst>
                  <a:ext uri="{FF2B5EF4-FFF2-40B4-BE49-F238E27FC236}">
                    <a16:creationId xmlns:a16="http://schemas.microsoft.com/office/drawing/2014/main" id="{104A7F11-5B6B-E512-6598-1F5E66B130B6}"/>
                  </a:ext>
                </a:extLst>
              </p:cNvPr>
              <p:cNvSpPr/>
              <p:nvPr/>
            </p:nvSpPr>
            <p:spPr>
              <a:xfrm>
                <a:off x="8457316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63" name="Freeform 7710">
                <a:extLst>
                  <a:ext uri="{FF2B5EF4-FFF2-40B4-BE49-F238E27FC236}">
                    <a16:creationId xmlns:a16="http://schemas.microsoft.com/office/drawing/2014/main" id="{34E58A5B-4415-0B3C-9BBC-8A69B60D3A9C}"/>
                  </a:ext>
                </a:extLst>
              </p:cNvPr>
              <p:cNvSpPr/>
              <p:nvPr/>
            </p:nvSpPr>
            <p:spPr>
              <a:xfrm>
                <a:off x="8480297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64" name="Freeform 7711">
                <a:extLst>
                  <a:ext uri="{FF2B5EF4-FFF2-40B4-BE49-F238E27FC236}">
                    <a16:creationId xmlns:a16="http://schemas.microsoft.com/office/drawing/2014/main" id="{8AEE2966-D726-4B4E-530F-D0A1CF5CA786}"/>
                  </a:ext>
                </a:extLst>
              </p:cNvPr>
              <p:cNvSpPr/>
              <p:nvPr/>
            </p:nvSpPr>
            <p:spPr>
              <a:xfrm>
                <a:off x="8457316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65" name="Freeform 7712">
                <a:extLst>
                  <a:ext uri="{FF2B5EF4-FFF2-40B4-BE49-F238E27FC236}">
                    <a16:creationId xmlns:a16="http://schemas.microsoft.com/office/drawing/2014/main" id="{21D9871C-667D-499D-90F6-E969FC8F2129}"/>
                  </a:ext>
                </a:extLst>
              </p:cNvPr>
              <p:cNvSpPr/>
              <p:nvPr/>
            </p:nvSpPr>
            <p:spPr>
              <a:xfrm>
                <a:off x="8480297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66" name="Freeform 7713">
                <a:extLst>
                  <a:ext uri="{FF2B5EF4-FFF2-40B4-BE49-F238E27FC236}">
                    <a16:creationId xmlns:a16="http://schemas.microsoft.com/office/drawing/2014/main" id="{2E7FB73D-B7A8-CEDF-DD45-92F16C56899E}"/>
                  </a:ext>
                </a:extLst>
              </p:cNvPr>
              <p:cNvSpPr/>
              <p:nvPr/>
            </p:nvSpPr>
            <p:spPr>
              <a:xfrm>
                <a:off x="8461506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67" name="Freeform 7714">
                <a:extLst>
                  <a:ext uri="{FF2B5EF4-FFF2-40B4-BE49-F238E27FC236}">
                    <a16:creationId xmlns:a16="http://schemas.microsoft.com/office/drawing/2014/main" id="{16E0E0D4-FB00-91F1-3C0F-B45B27BD550E}"/>
                  </a:ext>
                </a:extLst>
              </p:cNvPr>
              <p:cNvSpPr/>
              <p:nvPr/>
            </p:nvSpPr>
            <p:spPr>
              <a:xfrm>
                <a:off x="8484486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68" name="Freeform 7715">
                <a:extLst>
                  <a:ext uri="{FF2B5EF4-FFF2-40B4-BE49-F238E27FC236}">
                    <a16:creationId xmlns:a16="http://schemas.microsoft.com/office/drawing/2014/main" id="{9488A932-0237-F099-BC78-1A92344A2E26}"/>
                  </a:ext>
                </a:extLst>
              </p:cNvPr>
              <p:cNvSpPr/>
              <p:nvPr/>
            </p:nvSpPr>
            <p:spPr>
              <a:xfrm>
                <a:off x="8461506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69" name="Freeform 7716">
                <a:extLst>
                  <a:ext uri="{FF2B5EF4-FFF2-40B4-BE49-F238E27FC236}">
                    <a16:creationId xmlns:a16="http://schemas.microsoft.com/office/drawing/2014/main" id="{5C35FE72-053F-CCD2-F945-9E39B59C4E42}"/>
                  </a:ext>
                </a:extLst>
              </p:cNvPr>
              <p:cNvSpPr/>
              <p:nvPr/>
            </p:nvSpPr>
            <p:spPr>
              <a:xfrm>
                <a:off x="8484486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70" name="Freeform 7717">
                <a:extLst>
                  <a:ext uri="{FF2B5EF4-FFF2-40B4-BE49-F238E27FC236}">
                    <a16:creationId xmlns:a16="http://schemas.microsoft.com/office/drawing/2014/main" id="{A2750338-F6FC-7879-D49B-E8365B44476B}"/>
                  </a:ext>
                </a:extLst>
              </p:cNvPr>
              <p:cNvSpPr/>
              <p:nvPr/>
            </p:nvSpPr>
            <p:spPr>
              <a:xfrm>
                <a:off x="8465696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71" name="Freeform 7718">
                <a:extLst>
                  <a:ext uri="{FF2B5EF4-FFF2-40B4-BE49-F238E27FC236}">
                    <a16:creationId xmlns:a16="http://schemas.microsoft.com/office/drawing/2014/main" id="{9D1F8DD1-706D-8192-29E1-3C7D81028949}"/>
                  </a:ext>
                </a:extLst>
              </p:cNvPr>
              <p:cNvSpPr/>
              <p:nvPr/>
            </p:nvSpPr>
            <p:spPr>
              <a:xfrm>
                <a:off x="8488803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72" name="Freeform 7719">
                <a:extLst>
                  <a:ext uri="{FF2B5EF4-FFF2-40B4-BE49-F238E27FC236}">
                    <a16:creationId xmlns:a16="http://schemas.microsoft.com/office/drawing/2014/main" id="{DFF00015-8E11-8AD9-C8DA-D04CE7FD74CE}"/>
                  </a:ext>
                </a:extLst>
              </p:cNvPr>
              <p:cNvSpPr/>
              <p:nvPr/>
            </p:nvSpPr>
            <p:spPr>
              <a:xfrm>
                <a:off x="8465696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73" name="Freeform 7720">
                <a:extLst>
                  <a:ext uri="{FF2B5EF4-FFF2-40B4-BE49-F238E27FC236}">
                    <a16:creationId xmlns:a16="http://schemas.microsoft.com/office/drawing/2014/main" id="{E10F0770-6CF8-2E67-6B01-7844E0D21C16}"/>
                  </a:ext>
                </a:extLst>
              </p:cNvPr>
              <p:cNvSpPr/>
              <p:nvPr/>
            </p:nvSpPr>
            <p:spPr>
              <a:xfrm>
                <a:off x="8488803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74" name="Freeform 7721">
                <a:extLst>
                  <a:ext uri="{FF2B5EF4-FFF2-40B4-BE49-F238E27FC236}">
                    <a16:creationId xmlns:a16="http://schemas.microsoft.com/office/drawing/2014/main" id="{FEAAC8E6-92BD-27FD-DDE3-A15BCD8B30A3}"/>
                  </a:ext>
                </a:extLst>
              </p:cNvPr>
              <p:cNvSpPr/>
              <p:nvPr/>
            </p:nvSpPr>
            <p:spPr>
              <a:xfrm>
                <a:off x="8470013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75" name="Freeform 7722">
                <a:extLst>
                  <a:ext uri="{FF2B5EF4-FFF2-40B4-BE49-F238E27FC236}">
                    <a16:creationId xmlns:a16="http://schemas.microsoft.com/office/drawing/2014/main" id="{1EDD11C0-16F5-6DFA-4C90-505824ACBD34}"/>
                  </a:ext>
                </a:extLst>
              </p:cNvPr>
              <p:cNvSpPr/>
              <p:nvPr/>
            </p:nvSpPr>
            <p:spPr>
              <a:xfrm>
                <a:off x="8492993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76" name="Freeform 7723">
                <a:extLst>
                  <a:ext uri="{FF2B5EF4-FFF2-40B4-BE49-F238E27FC236}">
                    <a16:creationId xmlns:a16="http://schemas.microsoft.com/office/drawing/2014/main" id="{A666C668-8F54-634C-CC99-5D983C3D6308}"/>
                  </a:ext>
                </a:extLst>
              </p:cNvPr>
              <p:cNvSpPr/>
              <p:nvPr/>
            </p:nvSpPr>
            <p:spPr>
              <a:xfrm>
                <a:off x="8470013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77" name="Freeform 7724">
                <a:extLst>
                  <a:ext uri="{FF2B5EF4-FFF2-40B4-BE49-F238E27FC236}">
                    <a16:creationId xmlns:a16="http://schemas.microsoft.com/office/drawing/2014/main" id="{51DEC368-77FA-35F8-02E4-A6C645630F4E}"/>
                  </a:ext>
                </a:extLst>
              </p:cNvPr>
              <p:cNvSpPr/>
              <p:nvPr/>
            </p:nvSpPr>
            <p:spPr>
              <a:xfrm>
                <a:off x="8492993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78" name="Freeform 7725">
                <a:extLst>
                  <a:ext uri="{FF2B5EF4-FFF2-40B4-BE49-F238E27FC236}">
                    <a16:creationId xmlns:a16="http://schemas.microsoft.com/office/drawing/2014/main" id="{519A7C6B-C62B-FD48-058A-CE3A5F268333}"/>
                  </a:ext>
                </a:extLst>
              </p:cNvPr>
              <p:cNvSpPr/>
              <p:nvPr/>
            </p:nvSpPr>
            <p:spPr>
              <a:xfrm>
                <a:off x="8472044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79" name="Freeform 7726">
                <a:extLst>
                  <a:ext uri="{FF2B5EF4-FFF2-40B4-BE49-F238E27FC236}">
                    <a16:creationId xmlns:a16="http://schemas.microsoft.com/office/drawing/2014/main" id="{D3375EBF-9AB5-4BAB-66D2-BFAB21839A01}"/>
                  </a:ext>
                </a:extLst>
              </p:cNvPr>
              <p:cNvSpPr/>
              <p:nvPr/>
            </p:nvSpPr>
            <p:spPr>
              <a:xfrm>
                <a:off x="8495151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80" name="Freeform 7727">
                <a:extLst>
                  <a:ext uri="{FF2B5EF4-FFF2-40B4-BE49-F238E27FC236}">
                    <a16:creationId xmlns:a16="http://schemas.microsoft.com/office/drawing/2014/main" id="{F4D8CE7D-D7F0-6601-D41D-9FD0C45EFBDF}"/>
                  </a:ext>
                </a:extLst>
              </p:cNvPr>
              <p:cNvSpPr/>
              <p:nvPr/>
            </p:nvSpPr>
            <p:spPr>
              <a:xfrm>
                <a:off x="8472044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81" name="Freeform 7728">
                <a:extLst>
                  <a:ext uri="{FF2B5EF4-FFF2-40B4-BE49-F238E27FC236}">
                    <a16:creationId xmlns:a16="http://schemas.microsoft.com/office/drawing/2014/main" id="{E28B58DB-D295-C3F1-8D40-F00ECFD490D5}"/>
                  </a:ext>
                </a:extLst>
              </p:cNvPr>
              <p:cNvSpPr/>
              <p:nvPr/>
            </p:nvSpPr>
            <p:spPr>
              <a:xfrm>
                <a:off x="8495151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82" name="Freeform 7729">
                <a:extLst>
                  <a:ext uri="{FF2B5EF4-FFF2-40B4-BE49-F238E27FC236}">
                    <a16:creationId xmlns:a16="http://schemas.microsoft.com/office/drawing/2014/main" id="{EBFA40DF-3551-6DE1-E961-6A41CCA39EE3}"/>
                  </a:ext>
                </a:extLst>
              </p:cNvPr>
              <p:cNvSpPr/>
              <p:nvPr/>
            </p:nvSpPr>
            <p:spPr>
              <a:xfrm>
                <a:off x="8472044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83" name="Freeform 7730">
                <a:extLst>
                  <a:ext uri="{FF2B5EF4-FFF2-40B4-BE49-F238E27FC236}">
                    <a16:creationId xmlns:a16="http://schemas.microsoft.com/office/drawing/2014/main" id="{EBE8BF7E-C517-B81D-3F25-52CBF3D6FA9D}"/>
                  </a:ext>
                </a:extLst>
              </p:cNvPr>
              <p:cNvSpPr/>
              <p:nvPr/>
            </p:nvSpPr>
            <p:spPr>
              <a:xfrm>
                <a:off x="8495151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84" name="Freeform 7731">
                <a:extLst>
                  <a:ext uri="{FF2B5EF4-FFF2-40B4-BE49-F238E27FC236}">
                    <a16:creationId xmlns:a16="http://schemas.microsoft.com/office/drawing/2014/main" id="{1EAD462A-8D62-C8DD-7E5F-C0DD32011E28}"/>
                  </a:ext>
                </a:extLst>
              </p:cNvPr>
              <p:cNvSpPr/>
              <p:nvPr/>
            </p:nvSpPr>
            <p:spPr>
              <a:xfrm>
                <a:off x="8472044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85" name="Freeform 7732">
                <a:extLst>
                  <a:ext uri="{FF2B5EF4-FFF2-40B4-BE49-F238E27FC236}">
                    <a16:creationId xmlns:a16="http://schemas.microsoft.com/office/drawing/2014/main" id="{E0127D64-0B0E-648F-BD7F-F760E4BD7950}"/>
                  </a:ext>
                </a:extLst>
              </p:cNvPr>
              <p:cNvSpPr/>
              <p:nvPr/>
            </p:nvSpPr>
            <p:spPr>
              <a:xfrm>
                <a:off x="8495151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86" name="Freeform 7733">
                <a:extLst>
                  <a:ext uri="{FF2B5EF4-FFF2-40B4-BE49-F238E27FC236}">
                    <a16:creationId xmlns:a16="http://schemas.microsoft.com/office/drawing/2014/main" id="{644FCA76-F6EB-C0B5-1988-9CC3353D94F8}"/>
                  </a:ext>
                </a:extLst>
              </p:cNvPr>
              <p:cNvSpPr/>
              <p:nvPr/>
            </p:nvSpPr>
            <p:spPr>
              <a:xfrm>
                <a:off x="8482582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87" name="Freeform 7734">
                <a:extLst>
                  <a:ext uri="{FF2B5EF4-FFF2-40B4-BE49-F238E27FC236}">
                    <a16:creationId xmlns:a16="http://schemas.microsoft.com/office/drawing/2014/main" id="{21B5E361-4D99-DD90-ACF6-7FB52C54B92B}"/>
                  </a:ext>
                </a:extLst>
              </p:cNvPr>
              <p:cNvSpPr/>
              <p:nvPr/>
            </p:nvSpPr>
            <p:spPr>
              <a:xfrm>
                <a:off x="8505690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88" name="Freeform 7735">
                <a:extLst>
                  <a:ext uri="{FF2B5EF4-FFF2-40B4-BE49-F238E27FC236}">
                    <a16:creationId xmlns:a16="http://schemas.microsoft.com/office/drawing/2014/main" id="{19262FFE-C0C4-8417-626E-5DEC5CB156F4}"/>
                  </a:ext>
                </a:extLst>
              </p:cNvPr>
              <p:cNvSpPr/>
              <p:nvPr/>
            </p:nvSpPr>
            <p:spPr>
              <a:xfrm>
                <a:off x="8482582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89" name="Freeform 7736">
                <a:extLst>
                  <a:ext uri="{FF2B5EF4-FFF2-40B4-BE49-F238E27FC236}">
                    <a16:creationId xmlns:a16="http://schemas.microsoft.com/office/drawing/2014/main" id="{6E146067-C3E7-FCB0-ECFC-68B268008EF1}"/>
                  </a:ext>
                </a:extLst>
              </p:cNvPr>
              <p:cNvSpPr/>
              <p:nvPr/>
            </p:nvSpPr>
            <p:spPr>
              <a:xfrm>
                <a:off x="8505690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90" name="Freeform 7737">
                <a:extLst>
                  <a:ext uri="{FF2B5EF4-FFF2-40B4-BE49-F238E27FC236}">
                    <a16:creationId xmlns:a16="http://schemas.microsoft.com/office/drawing/2014/main" id="{4262228E-2B39-BF43-D5D5-AFBC2E1E2B75}"/>
                  </a:ext>
                </a:extLst>
              </p:cNvPr>
              <p:cNvSpPr/>
              <p:nvPr/>
            </p:nvSpPr>
            <p:spPr>
              <a:xfrm>
                <a:off x="8484740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91" name="Freeform 7738">
                <a:extLst>
                  <a:ext uri="{FF2B5EF4-FFF2-40B4-BE49-F238E27FC236}">
                    <a16:creationId xmlns:a16="http://schemas.microsoft.com/office/drawing/2014/main" id="{6B73BCEB-22AB-64F1-1832-570E1EB65612}"/>
                  </a:ext>
                </a:extLst>
              </p:cNvPr>
              <p:cNvSpPr/>
              <p:nvPr/>
            </p:nvSpPr>
            <p:spPr>
              <a:xfrm>
                <a:off x="8507848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92" name="Freeform 7739">
                <a:extLst>
                  <a:ext uri="{FF2B5EF4-FFF2-40B4-BE49-F238E27FC236}">
                    <a16:creationId xmlns:a16="http://schemas.microsoft.com/office/drawing/2014/main" id="{0CA2C0ED-CB18-600E-1A2B-D33AA3256189}"/>
                  </a:ext>
                </a:extLst>
              </p:cNvPr>
              <p:cNvSpPr/>
              <p:nvPr/>
            </p:nvSpPr>
            <p:spPr>
              <a:xfrm>
                <a:off x="8484740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93" name="Freeform 7740">
                <a:extLst>
                  <a:ext uri="{FF2B5EF4-FFF2-40B4-BE49-F238E27FC236}">
                    <a16:creationId xmlns:a16="http://schemas.microsoft.com/office/drawing/2014/main" id="{32307D56-502F-1611-41C2-EEB8DE8DFD67}"/>
                  </a:ext>
                </a:extLst>
              </p:cNvPr>
              <p:cNvSpPr/>
              <p:nvPr/>
            </p:nvSpPr>
            <p:spPr>
              <a:xfrm>
                <a:off x="8507848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94" name="Freeform 7741">
                <a:extLst>
                  <a:ext uri="{FF2B5EF4-FFF2-40B4-BE49-F238E27FC236}">
                    <a16:creationId xmlns:a16="http://schemas.microsoft.com/office/drawing/2014/main" id="{B1859ADD-65B6-E162-A246-3E88FDA327FC}"/>
                  </a:ext>
                </a:extLst>
              </p:cNvPr>
              <p:cNvSpPr/>
              <p:nvPr/>
            </p:nvSpPr>
            <p:spPr>
              <a:xfrm>
                <a:off x="8484740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95" name="Freeform 7742">
                <a:extLst>
                  <a:ext uri="{FF2B5EF4-FFF2-40B4-BE49-F238E27FC236}">
                    <a16:creationId xmlns:a16="http://schemas.microsoft.com/office/drawing/2014/main" id="{06AF5877-8864-E845-1CF0-D41FB515A4BA}"/>
                  </a:ext>
                </a:extLst>
              </p:cNvPr>
              <p:cNvSpPr/>
              <p:nvPr/>
            </p:nvSpPr>
            <p:spPr>
              <a:xfrm>
                <a:off x="8507848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96" name="Freeform 7743">
                <a:extLst>
                  <a:ext uri="{FF2B5EF4-FFF2-40B4-BE49-F238E27FC236}">
                    <a16:creationId xmlns:a16="http://schemas.microsoft.com/office/drawing/2014/main" id="{12B24B92-7012-C63B-6B56-28118854F915}"/>
                  </a:ext>
                </a:extLst>
              </p:cNvPr>
              <p:cNvSpPr/>
              <p:nvPr/>
            </p:nvSpPr>
            <p:spPr>
              <a:xfrm>
                <a:off x="8484740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97" name="Freeform 7744">
                <a:extLst>
                  <a:ext uri="{FF2B5EF4-FFF2-40B4-BE49-F238E27FC236}">
                    <a16:creationId xmlns:a16="http://schemas.microsoft.com/office/drawing/2014/main" id="{8ED28D56-EB73-2E43-6E26-894624D4F97F}"/>
                  </a:ext>
                </a:extLst>
              </p:cNvPr>
              <p:cNvSpPr/>
              <p:nvPr/>
            </p:nvSpPr>
            <p:spPr>
              <a:xfrm>
                <a:off x="8507848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98" name="Freeform 7745">
                <a:extLst>
                  <a:ext uri="{FF2B5EF4-FFF2-40B4-BE49-F238E27FC236}">
                    <a16:creationId xmlns:a16="http://schemas.microsoft.com/office/drawing/2014/main" id="{2865EF0E-E0A9-3434-6C50-761DEE42D2A3}"/>
                  </a:ext>
                </a:extLst>
              </p:cNvPr>
              <p:cNvSpPr/>
              <p:nvPr/>
            </p:nvSpPr>
            <p:spPr>
              <a:xfrm>
                <a:off x="8486899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99" name="Freeform 7746">
                <a:extLst>
                  <a:ext uri="{FF2B5EF4-FFF2-40B4-BE49-F238E27FC236}">
                    <a16:creationId xmlns:a16="http://schemas.microsoft.com/office/drawing/2014/main" id="{8C7ABF89-4854-9B1C-B2C1-ECC5DA0F0938}"/>
                  </a:ext>
                </a:extLst>
              </p:cNvPr>
              <p:cNvSpPr/>
              <p:nvPr/>
            </p:nvSpPr>
            <p:spPr>
              <a:xfrm>
                <a:off x="8509879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00" name="Freeform 7747">
                <a:extLst>
                  <a:ext uri="{FF2B5EF4-FFF2-40B4-BE49-F238E27FC236}">
                    <a16:creationId xmlns:a16="http://schemas.microsoft.com/office/drawing/2014/main" id="{81FBA9F9-1392-992D-2163-168E2E7EEE28}"/>
                  </a:ext>
                </a:extLst>
              </p:cNvPr>
              <p:cNvSpPr/>
              <p:nvPr/>
            </p:nvSpPr>
            <p:spPr>
              <a:xfrm>
                <a:off x="8486899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01" name="Freeform 7748">
                <a:extLst>
                  <a:ext uri="{FF2B5EF4-FFF2-40B4-BE49-F238E27FC236}">
                    <a16:creationId xmlns:a16="http://schemas.microsoft.com/office/drawing/2014/main" id="{8A4A50F5-2B61-1C4E-6F37-D3D7EE1F97E5}"/>
                  </a:ext>
                </a:extLst>
              </p:cNvPr>
              <p:cNvSpPr/>
              <p:nvPr/>
            </p:nvSpPr>
            <p:spPr>
              <a:xfrm>
                <a:off x="8509879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02" name="Freeform 7749">
                <a:extLst>
                  <a:ext uri="{FF2B5EF4-FFF2-40B4-BE49-F238E27FC236}">
                    <a16:creationId xmlns:a16="http://schemas.microsoft.com/office/drawing/2014/main" id="{EFF62C43-255C-5D0E-629A-CCF5CEC26ED9}"/>
                  </a:ext>
                </a:extLst>
              </p:cNvPr>
              <p:cNvSpPr/>
              <p:nvPr/>
            </p:nvSpPr>
            <p:spPr>
              <a:xfrm>
                <a:off x="8497437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03" name="Freeform 7750">
                <a:extLst>
                  <a:ext uri="{FF2B5EF4-FFF2-40B4-BE49-F238E27FC236}">
                    <a16:creationId xmlns:a16="http://schemas.microsoft.com/office/drawing/2014/main" id="{32FED156-EBEA-183B-67E2-96F39AA4FE23}"/>
                  </a:ext>
                </a:extLst>
              </p:cNvPr>
              <p:cNvSpPr/>
              <p:nvPr/>
            </p:nvSpPr>
            <p:spPr>
              <a:xfrm>
                <a:off x="8520544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04" name="Freeform 7751">
                <a:extLst>
                  <a:ext uri="{FF2B5EF4-FFF2-40B4-BE49-F238E27FC236}">
                    <a16:creationId xmlns:a16="http://schemas.microsoft.com/office/drawing/2014/main" id="{EC7D77F7-A3DF-411F-CC34-B60CE94709E2}"/>
                  </a:ext>
                </a:extLst>
              </p:cNvPr>
              <p:cNvSpPr/>
              <p:nvPr/>
            </p:nvSpPr>
            <p:spPr>
              <a:xfrm>
                <a:off x="8497437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05" name="Freeform 7752">
                <a:extLst>
                  <a:ext uri="{FF2B5EF4-FFF2-40B4-BE49-F238E27FC236}">
                    <a16:creationId xmlns:a16="http://schemas.microsoft.com/office/drawing/2014/main" id="{9BFF8687-CA79-2C5F-9D32-ECB7AC842557}"/>
                  </a:ext>
                </a:extLst>
              </p:cNvPr>
              <p:cNvSpPr/>
              <p:nvPr/>
            </p:nvSpPr>
            <p:spPr>
              <a:xfrm>
                <a:off x="8520544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06" name="Freeform 7753">
                <a:extLst>
                  <a:ext uri="{FF2B5EF4-FFF2-40B4-BE49-F238E27FC236}">
                    <a16:creationId xmlns:a16="http://schemas.microsoft.com/office/drawing/2014/main" id="{C231E656-A69A-BF84-65D2-49EA05DCA606}"/>
                  </a:ext>
                </a:extLst>
              </p:cNvPr>
              <p:cNvSpPr/>
              <p:nvPr/>
            </p:nvSpPr>
            <p:spPr>
              <a:xfrm>
                <a:off x="8499595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07" name="Freeform 7754">
                <a:extLst>
                  <a:ext uri="{FF2B5EF4-FFF2-40B4-BE49-F238E27FC236}">
                    <a16:creationId xmlns:a16="http://schemas.microsoft.com/office/drawing/2014/main" id="{926D9351-59CC-3413-E719-A6F76094C9DE}"/>
                  </a:ext>
                </a:extLst>
              </p:cNvPr>
              <p:cNvSpPr/>
              <p:nvPr/>
            </p:nvSpPr>
            <p:spPr>
              <a:xfrm>
                <a:off x="8522576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08" name="Freeform 7755">
                <a:extLst>
                  <a:ext uri="{FF2B5EF4-FFF2-40B4-BE49-F238E27FC236}">
                    <a16:creationId xmlns:a16="http://schemas.microsoft.com/office/drawing/2014/main" id="{7DAF2B5C-C6F6-BB34-142F-C18C2BF83F43}"/>
                  </a:ext>
                </a:extLst>
              </p:cNvPr>
              <p:cNvSpPr/>
              <p:nvPr/>
            </p:nvSpPr>
            <p:spPr>
              <a:xfrm>
                <a:off x="8499595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09" name="Freeform 7756">
                <a:extLst>
                  <a:ext uri="{FF2B5EF4-FFF2-40B4-BE49-F238E27FC236}">
                    <a16:creationId xmlns:a16="http://schemas.microsoft.com/office/drawing/2014/main" id="{C6271320-8FC9-75C5-9C66-C8C9F8E7CDE5}"/>
                  </a:ext>
                </a:extLst>
              </p:cNvPr>
              <p:cNvSpPr/>
              <p:nvPr/>
            </p:nvSpPr>
            <p:spPr>
              <a:xfrm>
                <a:off x="8522576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10" name="Freeform 7757">
                <a:extLst>
                  <a:ext uri="{FF2B5EF4-FFF2-40B4-BE49-F238E27FC236}">
                    <a16:creationId xmlns:a16="http://schemas.microsoft.com/office/drawing/2014/main" id="{879BF0D5-C75A-5A9B-7759-9DEDFDA34B52}"/>
                  </a:ext>
                </a:extLst>
              </p:cNvPr>
              <p:cNvSpPr/>
              <p:nvPr/>
            </p:nvSpPr>
            <p:spPr>
              <a:xfrm>
                <a:off x="8505943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11" name="Freeform 7758">
                <a:extLst>
                  <a:ext uri="{FF2B5EF4-FFF2-40B4-BE49-F238E27FC236}">
                    <a16:creationId xmlns:a16="http://schemas.microsoft.com/office/drawing/2014/main" id="{175BCD14-382F-C80C-5CE9-D5FD8EEAAD46}"/>
                  </a:ext>
                </a:extLst>
              </p:cNvPr>
              <p:cNvSpPr/>
              <p:nvPr/>
            </p:nvSpPr>
            <p:spPr>
              <a:xfrm>
                <a:off x="8528924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12" name="Freeform 7759">
                <a:extLst>
                  <a:ext uri="{FF2B5EF4-FFF2-40B4-BE49-F238E27FC236}">
                    <a16:creationId xmlns:a16="http://schemas.microsoft.com/office/drawing/2014/main" id="{F5A37DE8-2712-CCA4-DE81-472D038E33FC}"/>
                  </a:ext>
                </a:extLst>
              </p:cNvPr>
              <p:cNvSpPr/>
              <p:nvPr/>
            </p:nvSpPr>
            <p:spPr>
              <a:xfrm>
                <a:off x="8505943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13" name="Freeform 7760">
                <a:extLst>
                  <a:ext uri="{FF2B5EF4-FFF2-40B4-BE49-F238E27FC236}">
                    <a16:creationId xmlns:a16="http://schemas.microsoft.com/office/drawing/2014/main" id="{FE298F7B-29C6-D595-F84E-D2748473ADAD}"/>
                  </a:ext>
                </a:extLst>
              </p:cNvPr>
              <p:cNvSpPr/>
              <p:nvPr/>
            </p:nvSpPr>
            <p:spPr>
              <a:xfrm>
                <a:off x="8528924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14" name="Freeform 7761">
                <a:extLst>
                  <a:ext uri="{FF2B5EF4-FFF2-40B4-BE49-F238E27FC236}">
                    <a16:creationId xmlns:a16="http://schemas.microsoft.com/office/drawing/2014/main" id="{69F7118A-3260-D896-8098-85CE28094C19}"/>
                  </a:ext>
                </a:extLst>
              </p:cNvPr>
              <p:cNvSpPr/>
              <p:nvPr/>
            </p:nvSpPr>
            <p:spPr>
              <a:xfrm>
                <a:off x="8529178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15" name="Freeform 7762">
                <a:extLst>
                  <a:ext uri="{FF2B5EF4-FFF2-40B4-BE49-F238E27FC236}">
                    <a16:creationId xmlns:a16="http://schemas.microsoft.com/office/drawing/2014/main" id="{C9CF9CD0-4E74-D3A7-A8C7-6899A11F3BAB}"/>
                  </a:ext>
                </a:extLst>
              </p:cNvPr>
              <p:cNvSpPr/>
              <p:nvPr/>
            </p:nvSpPr>
            <p:spPr>
              <a:xfrm>
                <a:off x="8552158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16" name="Freeform 7763">
                <a:extLst>
                  <a:ext uri="{FF2B5EF4-FFF2-40B4-BE49-F238E27FC236}">
                    <a16:creationId xmlns:a16="http://schemas.microsoft.com/office/drawing/2014/main" id="{D13D688F-6A0F-5BCF-94A3-861472B33036}"/>
                  </a:ext>
                </a:extLst>
              </p:cNvPr>
              <p:cNvSpPr/>
              <p:nvPr/>
            </p:nvSpPr>
            <p:spPr>
              <a:xfrm>
                <a:off x="8529178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17" name="Freeform 7764">
                <a:extLst>
                  <a:ext uri="{FF2B5EF4-FFF2-40B4-BE49-F238E27FC236}">
                    <a16:creationId xmlns:a16="http://schemas.microsoft.com/office/drawing/2014/main" id="{30373DA8-002A-3E4A-1B61-A781F6140AD3}"/>
                  </a:ext>
                </a:extLst>
              </p:cNvPr>
              <p:cNvSpPr/>
              <p:nvPr/>
            </p:nvSpPr>
            <p:spPr>
              <a:xfrm>
                <a:off x="8552158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18" name="Freeform 7765">
                <a:extLst>
                  <a:ext uri="{FF2B5EF4-FFF2-40B4-BE49-F238E27FC236}">
                    <a16:creationId xmlns:a16="http://schemas.microsoft.com/office/drawing/2014/main" id="{A3C6921E-9878-C977-2F7D-CA6B7A613780}"/>
                  </a:ext>
                </a:extLst>
              </p:cNvPr>
              <p:cNvSpPr/>
              <p:nvPr/>
            </p:nvSpPr>
            <p:spPr>
              <a:xfrm>
                <a:off x="8529178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19" name="Freeform 7766">
                <a:extLst>
                  <a:ext uri="{FF2B5EF4-FFF2-40B4-BE49-F238E27FC236}">
                    <a16:creationId xmlns:a16="http://schemas.microsoft.com/office/drawing/2014/main" id="{0A9921AE-C3F0-E613-61EE-BD6C09C52337}"/>
                  </a:ext>
                </a:extLst>
              </p:cNvPr>
              <p:cNvSpPr/>
              <p:nvPr/>
            </p:nvSpPr>
            <p:spPr>
              <a:xfrm>
                <a:off x="8552158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20" name="Freeform 7767">
                <a:extLst>
                  <a:ext uri="{FF2B5EF4-FFF2-40B4-BE49-F238E27FC236}">
                    <a16:creationId xmlns:a16="http://schemas.microsoft.com/office/drawing/2014/main" id="{790A6788-5609-036E-F607-87A12F1C7D14}"/>
                  </a:ext>
                </a:extLst>
              </p:cNvPr>
              <p:cNvSpPr/>
              <p:nvPr/>
            </p:nvSpPr>
            <p:spPr>
              <a:xfrm>
                <a:off x="8529178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21" name="Freeform 7768">
                <a:extLst>
                  <a:ext uri="{FF2B5EF4-FFF2-40B4-BE49-F238E27FC236}">
                    <a16:creationId xmlns:a16="http://schemas.microsoft.com/office/drawing/2014/main" id="{01853E1B-D009-67D0-A0AA-DFD7377514E0}"/>
                  </a:ext>
                </a:extLst>
              </p:cNvPr>
              <p:cNvSpPr/>
              <p:nvPr/>
            </p:nvSpPr>
            <p:spPr>
              <a:xfrm>
                <a:off x="8552158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22" name="Freeform 7769">
                <a:extLst>
                  <a:ext uri="{FF2B5EF4-FFF2-40B4-BE49-F238E27FC236}">
                    <a16:creationId xmlns:a16="http://schemas.microsoft.com/office/drawing/2014/main" id="{F57A8ED5-7B94-A85A-DA2E-76F369F55748}"/>
                  </a:ext>
                </a:extLst>
              </p:cNvPr>
              <p:cNvSpPr/>
              <p:nvPr/>
            </p:nvSpPr>
            <p:spPr>
              <a:xfrm>
                <a:off x="8529178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23" name="Freeform 7770">
                <a:extLst>
                  <a:ext uri="{FF2B5EF4-FFF2-40B4-BE49-F238E27FC236}">
                    <a16:creationId xmlns:a16="http://schemas.microsoft.com/office/drawing/2014/main" id="{90EE6681-2A3B-76C8-3734-AEE51BEC447C}"/>
                  </a:ext>
                </a:extLst>
              </p:cNvPr>
              <p:cNvSpPr/>
              <p:nvPr/>
            </p:nvSpPr>
            <p:spPr>
              <a:xfrm>
                <a:off x="8552158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24" name="Freeform 7771">
                <a:extLst>
                  <a:ext uri="{FF2B5EF4-FFF2-40B4-BE49-F238E27FC236}">
                    <a16:creationId xmlns:a16="http://schemas.microsoft.com/office/drawing/2014/main" id="{76300424-A9F0-8425-C4F8-DB201EBDC80C}"/>
                  </a:ext>
                </a:extLst>
              </p:cNvPr>
              <p:cNvSpPr/>
              <p:nvPr/>
            </p:nvSpPr>
            <p:spPr>
              <a:xfrm>
                <a:off x="8529178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25" name="Freeform 7772">
                <a:extLst>
                  <a:ext uri="{FF2B5EF4-FFF2-40B4-BE49-F238E27FC236}">
                    <a16:creationId xmlns:a16="http://schemas.microsoft.com/office/drawing/2014/main" id="{9AB4225D-64A6-5FCE-17FE-5460B825E8BE}"/>
                  </a:ext>
                </a:extLst>
              </p:cNvPr>
              <p:cNvSpPr/>
              <p:nvPr/>
            </p:nvSpPr>
            <p:spPr>
              <a:xfrm>
                <a:off x="8552158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26" name="Freeform 7773">
                <a:extLst>
                  <a:ext uri="{FF2B5EF4-FFF2-40B4-BE49-F238E27FC236}">
                    <a16:creationId xmlns:a16="http://schemas.microsoft.com/office/drawing/2014/main" id="{6069A927-AB86-3F38-E1E6-65032EAD0F6D}"/>
                  </a:ext>
                </a:extLst>
              </p:cNvPr>
              <p:cNvSpPr/>
              <p:nvPr/>
            </p:nvSpPr>
            <p:spPr>
              <a:xfrm>
                <a:off x="8529178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27" name="Freeform 7774">
                <a:extLst>
                  <a:ext uri="{FF2B5EF4-FFF2-40B4-BE49-F238E27FC236}">
                    <a16:creationId xmlns:a16="http://schemas.microsoft.com/office/drawing/2014/main" id="{B36AF8CD-9D19-B315-8920-C0378226D763}"/>
                  </a:ext>
                </a:extLst>
              </p:cNvPr>
              <p:cNvSpPr/>
              <p:nvPr/>
            </p:nvSpPr>
            <p:spPr>
              <a:xfrm>
                <a:off x="8552158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28" name="Freeform 7775">
                <a:extLst>
                  <a:ext uri="{FF2B5EF4-FFF2-40B4-BE49-F238E27FC236}">
                    <a16:creationId xmlns:a16="http://schemas.microsoft.com/office/drawing/2014/main" id="{3FE1288B-6C24-A7C1-0E3A-345E64E1053C}"/>
                  </a:ext>
                </a:extLst>
              </p:cNvPr>
              <p:cNvSpPr/>
              <p:nvPr/>
            </p:nvSpPr>
            <p:spPr>
              <a:xfrm>
                <a:off x="8529178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29" name="Freeform 7776">
                <a:extLst>
                  <a:ext uri="{FF2B5EF4-FFF2-40B4-BE49-F238E27FC236}">
                    <a16:creationId xmlns:a16="http://schemas.microsoft.com/office/drawing/2014/main" id="{E4C687A7-AFAA-78B9-6AB4-016734C72806}"/>
                  </a:ext>
                </a:extLst>
              </p:cNvPr>
              <p:cNvSpPr/>
              <p:nvPr/>
            </p:nvSpPr>
            <p:spPr>
              <a:xfrm>
                <a:off x="8552158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30" name="Freeform 7777">
                <a:extLst>
                  <a:ext uri="{FF2B5EF4-FFF2-40B4-BE49-F238E27FC236}">
                    <a16:creationId xmlns:a16="http://schemas.microsoft.com/office/drawing/2014/main" id="{C9CD663E-FB02-C77A-FCED-3F868D36C9C9}"/>
                  </a:ext>
                </a:extLst>
              </p:cNvPr>
              <p:cNvSpPr/>
              <p:nvPr/>
            </p:nvSpPr>
            <p:spPr>
              <a:xfrm>
                <a:off x="8531336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31" name="Freeform 7778">
                <a:extLst>
                  <a:ext uri="{FF2B5EF4-FFF2-40B4-BE49-F238E27FC236}">
                    <a16:creationId xmlns:a16="http://schemas.microsoft.com/office/drawing/2014/main" id="{F05F5ABA-3016-7E10-4C7F-E4626B29C029}"/>
                  </a:ext>
                </a:extLst>
              </p:cNvPr>
              <p:cNvSpPr/>
              <p:nvPr/>
            </p:nvSpPr>
            <p:spPr>
              <a:xfrm>
                <a:off x="8554317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32" name="Freeform 7779">
                <a:extLst>
                  <a:ext uri="{FF2B5EF4-FFF2-40B4-BE49-F238E27FC236}">
                    <a16:creationId xmlns:a16="http://schemas.microsoft.com/office/drawing/2014/main" id="{FBF06D89-B5DF-AA30-48EF-A616DB763FEF}"/>
                  </a:ext>
                </a:extLst>
              </p:cNvPr>
              <p:cNvSpPr/>
              <p:nvPr/>
            </p:nvSpPr>
            <p:spPr>
              <a:xfrm>
                <a:off x="8531336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33" name="Freeform 7780">
                <a:extLst>
                  <a:ext uri="{FF2B5EF4-FFF2-40B4-BE49-F238E27FC236}">
                    <a16:creationId xmlns:a16="http://schemas.microsoft.com/office/drawing/2014/main" id="{5330EA14-CE7C-34D8-7224-6A8321A23CCA}"/>
                  </a:ext>
                </a:extLst>
              </p:cNvPr>
              <p:cNvSpPr/>
              <p:nvPr/>
            </p:nvSpPr>
            <p:spPr>
              <a:xfrm>
                <a:off x="8554317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34" name="Freeform 7781">
                <a:extLst>
                  <a:ext uri="{FF2B5EF4-FFF2-40B4-BE49-F238E27FC236}">
                    <a16:creationId xmlns:a16="http://schemas.microsoft.com/office/drawing/2014/main" id="{D520BCAA-69A2-070C-687D-A5A15EE901A8}"/>
                  </a:ext>
                </a:extLst>
              </p:cNvPr>
              <p:cNvSpPr/>
              <p:nvPr/>
            </p:nvSpPr>
            <p:spPr>
              <a:xfrm>
                <a:off x="8535526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35" name="Freeform 7782">
                <a:extLst>
                  <a:ext uri="{FF2B5EF4-FFF2-40B4-BE49-F238E27FC236}">
                    <a16:creationId xmlns:a16="http://schemas.microsoft.com/office/drawing/2014/main" id="{978D0B60-317A-AD4D-24C7-6990DC3831F8}"/>
                  </a:ext>
                </a:extLst>
              </p:cNvPr>
              <p:cNvSpPr/>
              <p:nvPr/>
            </p:nvSpPr>
            <p:spPr>
              <a:xfrm>
                <a:off x="8558507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36" name="Freeform 7783">
                <a:extLst>
                  <a:ext uri="{FF2B5EF4-FFF2-40B4-BE49-F238E27FC236}">
                    <a16:creationId xmlns:a16="http://schemas.microsoft.com/office/drawing/2014/main" id="{7F4D43C2-C522-24BB-0207-0B3B20CB8401}"/>
                  </a:ext>
                </a:extLst>
              </p:cNvPr>
              <p:cNvSpPr/>
              <p:nvPr/>
            </p:nvSpPr>
            <p:spPr>
              <a:xfrm>
                <a:off x="8535526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37" name="Freeform 7784">
                <a:extLst>
                  <a:ext uri="{FF2B5EF4-FFF2-40B4-BE49-F238E27FC236}">
                    <a16:creationId xmlns:a16="http://schemas.microsoft.com/office/drawing/2014/main" id="{78BE8A2D-73CE-C618-F3D1-49E60581C505}"/>
                  </a:ext>
                </a:extLst>
              </p:cNvPr>
              <p:cNvSpPr/>
              <p:nvPr/>
            </p:nvSpPr>
            <p:spPr>
              <a:xfrm>
                <a:off x="8558507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38" name="Freeform 7785">
                <a:extLst>
                  <a:ext uri="{FF2B5EF4-FFF2-40B4-BE49-F238E27FC236}">
                    <a16:creationId xmlns:a16="http://schemas.microsoft.com/office/drawing/2014/main" id="{07E97DCD-B374-00AF-70A6-45C3930300D2}"/>
                  </a:ext>
                </a:extLst>
              </p:cNvPr>
              <p:cNvSpPr/>
              <p:nvPr/>
            </p:nvSpPr>
            <p:spPr>
              <a:xfrm>
                <a:off x="8552412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39" name="Freeform 7786">
                <a:extLst>
                  <a:ext uri="{FF2B5EF4-FFF2-40B4-BE49-F238E27FC236}">
                    <a16:creationId xmlns:a16="http://schemas.microsoft.com/office/drawing/2014/main" id="{0A812D3A-3B3E-50E8-C880-7828881A58F8}"/>
                  </a:ext>
                </a:extLst>
              </p:cNvPr>
              <p:cNvSpPr/>
              <p:nvPr/>
            </p:nvSpPr>
            <p:spPr>
              <a:xfrm>
                <a:off x="8575520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40" name="Freeform 7787">
                <a:extLst>
                  <a:ext uri="{FF2B5EF4-FFF2-40B4-BE49-F238E27FC236}">
                    <a16:creationId xmlns:a16="http://schemas.microsoft.com/office/drawing/2014/main" id="{2A98E398-6B8B-1EAA-6B4C-15E0222D8E46}"/>
                  </a:ext>
                </a:extLst>
              </p:cNvPr>
              <p:cNvSpPr/>
              <p:nvPr/>
            </p:nvSpPr>
            <p:spPr>
              <a:xfrm>
                <a:off x="8552412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41" name="Freeform 7788">
                <a:extLst>
                  <a:ext uri="{FF2B5EF4-FFF2-40B4-BE49-F238E27FC236}">
                    <a16:creationId xmlns:a16="http://schemas.microsoft.com/office/drawing/2014/main" id="{3F836CBB-D648-D913-9658-C3A4A224F1F9}"/>
                  </a:ext>
                </a:extLst>
              </p:cNvPr>
              <p:cNvSpPr/>
              <p:nvPr/>
            </p:nvSpPr>
            <p:spPr>
              <a:xfrm>
                <a:off x="8575520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42" name="Freeform 7789">
                <a:extLst>
                  <a:ext uri="{FF2B5EF4-FFF2-40B4-BE49-F238E27FC236}">
                    <a16:creationId xmlns:a16="http://schemas.microsoft.com/office/drawing/2014/main" id="{2D82BA60-F54E-0CC8-B0DF-FB0CD41F396D}"/>
                  </a:ext>
                </a:extLst>
              </p:cNvPr>
              <p:cNvSpPr/>
              <p:nvPr/>
            </p:nvSpPr>
            <p:spPr>
              <a:xfrm>
                <a:off x="8560919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43" name="Freeform 7790">
                <a:extLst>
                  <a:ext uri="{FF2B5EF4-FFF2-40B4-BE49-F238E27FC236}">
                    <a16:creationId xmlns:a16="http://schemas.microsoft.com/office/drawing/2014/main" id="{F6FA47B1-81A5-06AA-6C9D-59DB8E64D3D9}"/>
                  </a:ext>
                </a:extLst>
              </p:cNvPr>
              <p:cNvSpPr/>
              <p:nvPr/>
            </p:nvSpPr>
            <p:spPr>
              <a:xfrm>
                <a:off x="8583900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44" name="Freeform 7791">
                <a:extLst>
                  <a:ext uri="{FF2B5EF4-FFF2-40B4-BE49-F238E27FC236}">
                    <a16:creationId xmlns:a16="http://schemas.microsoft.com/office/drawing/2014/main" id="{2BAAC86D-9FA5-A8C2-304A-583A192AC6A5}"/>
                  </a:ext>
                </a:extLst>
              </p:cNvPr>
              <p:cNvSpPr/>
              <p:nvPr/>
            </p:nvSpPr>
            <p:spPr>
              <a:xfrm>
                <a:off x="8560919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45" name="Freeform 7792">
                <a:extLst>
                  <a:ext uri="{FF2B5EF4-FFF2-40B4-BE49-F238E27FC236}">
                    <a16:creationId xmlns:a16="http://schemas.microsoft.com/office/drawing/2014/main" id="{248B4E16-608E-2D10-2E63-2361950EB62D}"/>
                  </a:ext>
                </a:extLst>
              </p:cNvPr>
              <p:cNvSpPr/>
              <p:nvPr/>
            </p:nvSpPr>
            <p:spPr>
              <a:xfrm>
                <a:off x="8583900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46" name="Freeform 7793">
                <a:extLst>
                  <a:ext uri="{FF2B5EF4-FFF2-40B4-BE49-F238E27FC236}">
                    <a16:creationId xmlns:a16="http://schemas.microsoft.com/office/drawing/2014/main" id="{DA0AE66A-2ED5-E3D5-1028-6DEA0568E60C}"/>
                  </a:ext>
                </a:extLst>
              </p:cNvPr>
              <p:cNvSpPr/>
              <p:nvPr/>
            </p:nvSpPr>
            <p:spPr>
              <a:xfrm>
                <a:off x="8562950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47" name="Freeform 7794">
                <a:extLst>
                  <a:ext uri="{FF2B5EF4-FFF2-40B4-BE49-F238E27FC236}">
                    <a16:creationId xmlns:a16="http://schemas.microsoft.com/office/drawing/2014/main" id="{61835CAC-DEB6-B045-B3D1-7E09F2451324}"/>
                  </a:ext>
                </a:extLst>
              </p:cNvPr>
              <p:cNvSpPr/>
              <p:nvPr/>
            </p:nvSpPr>
            <p:spPr>
              <a:xfrm>
                <a:off x="8586058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48" name="Freeform 7795">
                <a:extLst>
                  <a:ext uri="{FF2B5EF4-FFF2-40B4-BE49-F238E27FC236}">
                    <a16:creationId xmlns:a16="http://schemas.microsoft.com/office/drawing/2014/main" id="{9DEB79AA-4F28-FAFD-9C3A-8E56BE330A83}"/>
                  </a:ext>
                </a:extLst>
              </p:cNvPr>
              <p:cNvSpPr/>
              <p:nvPr/>
            </p:nvSpPr>
            <p:spPr>
              <a:xfrm>
                <a:off x="8562950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49" name="Freeform 7796">
                <a:extLst>
                  <a:ext uri="{FF2B5EF4-FFF2-40B4-BE49-F238E27FC236}">
                    <a16:creationId xmlns:a16="http://schemas.microsoft.com/office/drawing/2014/main" id="{417B8A67-3F35-A6AA-48AF-4F86ABD52CAE}"/>
                  </a:ext>
                </a:extLst>
              </p:cNvPr>
              <p:cNvSpPr/>
              <p:nvPr/>
            </p:nvSpPr>
            <p:spPr>
              <a:xfrm>
                <a:off x="8586058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50" name="Freeform 7797">
                <a:extLst>
                  <a:ext uri="{FF2B5EF4-FFF2-40B4-BE49-F238E27FC236}">
                    <a16:creationId xmlns:a16="http://schemas.microsoft.com/office/drawing/2014/main" id="{96F58645-17CC-B387-AC90-BF87BA3DE754}"/>
                  </a:ext>
                </a:extLst>
              </p:cNvPr>
              <p:cNvSpPr/>
              <p:nvPr/>
            </p:nvSpPr>
            <p:spPr>
              <a:xfrm>
                <a:off x="8565109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51" name="Freeform 7798">
                <a:extLst>
                  <a:ext uri="{FF2B5EF4-FFF2-40B4-BE49-F238E27FC236}">
                    <a16:creationId xmlns:a16="http://schemas.microsoft.com/office/drawing/2014/main" id="{E5047F39-579C-7018-C321-187487E512F6}"/>
                  </a:ext>
                </a:extLst>
              </p:cNvPr>
              <p:cNvSpPr/>
              <p:nvPr/>
            </p:nvSpPr>
            <p:spPr>
              <a:xfrm>
                <a:off x="8588216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52" name="Freeform 7799">
                <a:extLst>
                  <a:ext uri="{FF2B5EF4-FFF2-40B4-BE49-F238E27FC236}">
                    <a16:creationId xmlns:a16="http://schemas.microsoft.com/office/drawing/2014/main" id="{4FB40CF6-E401-F1FF-4D8E-4641190E3AA5}"/>
                  </a:ext>
                </a:extLst>
              </p:cNvPr>
              <p:cNvSpPr/>
              <p:nvPr/>
            </p:nvSpPr>
            <p:spPr>
              <a:xfrm>
                <a:off x="8565109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53" name="Freeform 7800">
                <a:extLst>
                  <a:ext uri="{FF2B5EF4-FFF2-40B4-BE49-F238E27FC236}">
                    <a16:creationId xmlns:a16="http://schemas.microsoft.com/office/drawing/2014/main" id="{60B20A3A-F888-9B80-187A-A89293B07E9C}"/>
                  </a:ext>
                </a:extLst>
              </p:cNvPr>
              <p:cNvSpPr/>
              <p:nvPr/>
            </p:nvSpPr>
            <p:spPr>
              <a:xfrm>
                <a:off x="8588216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54" name="Freeform 7801">
                <a:extLst>
                  <a:ext uri="{FF2B5EF4-FFF2-40B4-BE49-F238E27FC236}">
                    <a16:creationId xmlns:a16="http://schemas.microsoft.com/office/drawing/2014/main" id="{6C709DE6-4D5C-0DC6-85E0-C1D13BF2E639}"/>
                  </a:ext>
                </a:extLst>
              </p:cNvPr>
              <p:cNvSpPr/>
              <p:nvPr/>
            </p:nvSpPr>
            <p:spPr>
              <a:xfrm>
                <a:off x="8569299" y="321598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55" name="Freeform 7802">
                <a:extLst>
                  <a:ext uri="{FF2B5EF4-FFF2-40B4-BE49-F238E27FC236}">
                    <a16:creationId xmlns:a16="http://schemas.microsoft.com/office/drawing/2014/main" id="{C6761EB7-CA90-5D12-94DE-4FE7348D2E73}"/>
                  </a:ext>
                </a:extLst>
              </p:cNvPr>
              <p:cNvSpPr/>
              <p:nvPr/>
            </p:nvSpPr>
            <p:spPr>
              <a:xfrm>
                <a:off x="8592406" y="31943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56" name="Freeform 7803">
                <a:extLst>
                  <a:ext uri="{FF2B5EF4-FFF2-40B4-BE49-F238E27FC236}">
                    <a16:creationId xmlns:a16="http://schemas.microsoft.com/office/drawing/2014/main" id="{A144AF30-38BA-910B-730A-B62C7A560A19}"/>
                  </a:ext>
                </a:extLst>
              </p:cNvPr>
              <p:cNvSpPr/>
              <p:nvPr/>
            </p:nvSpPr>
            <p:spPr>
              <a:xfrm>
                <a:off x="8569299" y="321598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57" name="Freeform 7804">
                <a:extLst>
                  <a:ext uri="{FF2B5EF4-FFF2-40B4-BE49-F238E27FC236}">
                    <a16:creationId xmlns:a16="http://schemas.microsoft.com/office/drawing/2014/main" id="{74DDF457-8C3D-D0FC-8A46-612DD874BA03}"/>
                  </a:ext>
                </a:extLst>
              </p:cNvPr>
              <p:cNvSpPr/>
              <p:nvPr/>
            </p:nvSpPr>
            <p:spPr>
              <a:xfrm>
                <a:off x="8592406" y="31943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58" name="Freeform 7805">
                <a:extLst>
                  <a:ext uri="{FF2B5EF4-FFF2-40B4-BE49-F238E27FC236}">
                    <a16:creationId xmlns:a16="http://schemas.microsoft.com/office/drawing/2014/main" id="{2D5D9F5F-6499-248C-5375-43B499B242CE}"/>
                  </a:ext>
                </a:extLst>
              </p:cNvPr>
              <p:cNvSpPr/>
              <p:nvPr/>
            </p:nvSpPr>
            <p:spPr>
              <a:xfrm>
                <a:off x="8607388" y="321598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59" name="Freeform 7806">
                <a:extLst>
                  <a:ext uri="{FF2B5EF4-FFF2-40B4-BE49-F238E27FC236}">
                    <a16:creationId xmlns:a16="http://schemas.microsoft.com/office/drawing/2014/main" id="{9BAAC5C5-3450-C27E-35EE-F2C24C2F7B7B}"/>
                  </a:ext>
                </a:extLst>
              </p:cNvPr>
              <p:cNvSpPr/>
              <p:nvPr/>
            </p:nvSpPr>
            <p:spPr>
              <a:xfrm>
                <a:off x="8630495" y="31943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60" name="Freeform 7807">
                <a:extLst>
                  <a:ext uri="{FF2B5EF4-FFF2-40B4-BE49-F238E27FC236}">
                    <a16:creationId xmlns:a16="http://schemas.microsoft.com/office/drawing/2014/main" id="{EFC1B92C-FCD3-F49C-E4F2-ED6128E1BADB}"/>
                  </a:ext>
                </a:extLst>
              </p:cNvPr>
              <p:cNvSpPr/>
              <p:nvPr/>
            </p:nvSpPr>
            <p:spPr>
              <a:xfrm>
                <a:off x="8607388" y="321598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61" name="Freeform 7808">
                <a:extLst>
                  <a:ext uri="{FF2B5EF4-FFF2-40B4-BE49-F238E27FC236}">
                    <a16:creationId xmlns:a16="http://schemas.microsoft.com/office/drawing/2014/main" id="{65BA805A-5DAC-0A01-D6BA-73D5026D460E}"/>
                  </a:ext>
                </a:extLst>
              </p:cNvPr>
              <p:cNvSpPr/>
              <p:nvPr/>
            </p:nvSpPr>
            <p:spPr>
              <a:xfrm>
                <a:off x="8630495" y="31943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62" name="Freeform 7809">
                <a:extLst>
                  <a:ext uri="{FF2B5EF4-FFF2-40B4-BE49-F238E27FC236}">
                    <a16:creationId xmlns:a16="http://schemas.microsoft.com/office/drawing/2014/main" id="{E5D20B7F-3486-D282-1A4E-A35E1C4B480E}"/>
                  </a:ext>
                </a:extLst>
              </p:cNvPr>
              <p:cNvSpPr/>
              <p:nvPr/>
            </p:nvSpPr>
            <p:spPr>
              <a:xfrm>
                <a:off x="8613736" y="321598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63" name="Freeform 7810">
                <a:extLst>
                  <a:ext uri="{FF2B5EF4-FFF2-40B4-BE49-F238E27FC236}">
                    <a16:creationId xmlns:a16="http://schemas.microsoft.com/office/drawing/2014/main" id="{E24295FE-FFFC-C1E9-1431-90A0DEC71093}"/>
                  </a:ext>
                </a:extLst>
              </p:cNvPr>
              <p:cNvSpPr/>
              <p:nvPr/>
            </p:nvSpPr>
            <p:spPr>
              <a:xfrm>
                <a:off x="8636844" y="31943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64" name="Freeform 7811">
                <a:extLst>
                  <a:ext uri="{FF2B5EF4-FFF2-40B4-BE49-F238E27FC236}">
                    <a16:creationId xmlns:a16="http://schemas.microsoft.com/office/drawing/2014/main" id="{17C676FA-15DA-128E-9A6E-3ED1F53003E0}"/>
                  </a:ext>
                </a:extLst>
              </p:cNvPr>
              <p:cNvSpPr/>
              <p:nvPr/>
            </p:nvSpPr>
            <p:spPr>
              <a:xfrm>
                <a:off x="8613736" y="321598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65" name="Freeform 7812">
                <a:extLst>
                  <a:ext uri="{FF2B5EF4-FFF2-40B4-BE49-F238E27FC236}">
                    <a16:creationId xmlns:a16="http://schemas.microsoft.com/office/drawing/2014/main" id="{7B132343-741F-69FF-CE7E-0C525FCFF0BD}"/>
                  </a:ext>
                </a:extLst>
              </p:cNvPr>
              <p:cNvSpPr/>
              <p:nvPr/>
            </p:nvSpPr>
            <p:spPr>
              <a:xfrm>
                <a:off x="8636844" y="31943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66" name="Freeform 7813">
                <a:extLst>
                  <a:ext uri="{FF2B5EF4-FFF2-40B4-BE49-F238E27FC236}">
                    <a16:creationId xmlns:a16="http://schemas.microsoft.com/office/drawing/2014/main" id="{E9EBAFA2-5D93-00EE-D27B-4B07676ECDE3}"/>
                  </a:ext>
                </a:extLst>
              </p:cNvPr>
              <p:cNvSpPr/>
              <p:nvPr/>
            </p:nvSpPr>
            <p:spPr>
              <a:xfrm>
                <a:off x="8645477" y="321598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67" name="Freeform 7814">
                <a:extLst>
                  <a:ext uri="{FF2B5EF4-FFF2-40B4-BE49-F238E27FC236}">
                    <a16:creationId xmlns:a16="http://schemas.microsoft.com/office/drawing/2014/main" id="{FCAC4068-1525-238F-7CEE-117CF93F6B23}"/>
                  </a:ext>
                </a:extLst>
              </p:cNvPr>
              <p:cNvSpPr/>
              <p:nvPr/>
            </p:nvSpPr>
            <p:spPr>
              <a:xfrm>
                <a:off x="8668585" y="31943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68" name="Freeform 7815">
                <a:extLst>
                  <a:ext uri="{FF2B5EF4-FFF2-40B4-BE49-F238E27FC236}">
                    <a16:creationId xmlns:a16="http://schemas.microsoft.com/office/drawing/2014/main" id="{645171B7-F930-9F44-2544-9724A68F94E4}"/>
                  </a:ext>
                </a:extLst>
              </p:cNvPr>
              <p:cNvSpPr/>
              <p:nvPr/>
            </p:nvSpPr>
            <p:spPr>
              <a:xfrm>
                <a:off x="8645477" y="321598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69" name="Freeform 7816">
                <a:extLst>
                  <a:ext uri="{FF2B5EF4-FFF2-40B4-BE49-F238E27FC236}">
                    <a16:creationId xmlns:a16="http://schemas.microsoft.com/office/drawing/2014/main" id="{C73C110C-6B70-CC3E-8009-84CACF53DB88}"/>
                  </a:ext>
                </a:extLst>
              </p:cNvPr>
              <p:cNvSpPr/>
              <p:nvPr/>
            </p:nvSpPr>
            <p:spPr>
              <a:xfrm>
                <a:off x="8668585" y="31943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70" name="Freeform 7817">
                <a:extLst>
                  <a:ext uri="{FF2B5EF4-FFF2-40B4-BE49-F238E27FC236}">
                    <a16:creationId xmlns:a16="http://schemas.microsoft.com/office/drawing/2014/main" id="{148C65C5-B9F1-0E6C-5791-DBACBE7F90DB}"/>
                  </a:ext>
                </a:extLst>
              </p:cNvPr>
              <p:cNvSpPr/>
              <p:nvPr/>
            </p:nvSpPr>
            <p:spPr>
              <a:xfrm>
                <a:off x="8687756" y="32264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71" name="Freeform 7818">
                <a:extLst>
                  <a:ext uri="{FF2B5EF4-FFF2-40B4-BE49-F238E27FC236}">
                    <a16:creationId xmlns:a16="http://schemas.microsoft.com/office/drawing/2014/main" id="{085863A3-215E-3BAC-6BC0-FAD3BE7F8E12}"/>
                  </a:ext>
                </a:extLst>
              </p:cNvPr>
              <p:cNvSpPr/>
              <p:nvPr/>
            </p:nvSpPr>
            <p:spPr>
              <a:xfrm>
                <a:off x="8710864" y="320497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72" name="Freeform 7819">
                <a:extLst>
                  <a:ext uri="{FF2B5EF4-FFF2-40B4-BE49-F238E27FC236}">
                    <a16:creationId xmlns:a16="http://schemas.microsoft.com/office/drawing/2014/main" id="{8BFCF088-D2E1-7681-121D-4313F39345D9}"/>
                  </a:ext>
                </a:extLst>
              </p:cNvPr>
              <p:cNvSpPr/>
              <p:nvPr/>
            </p:nvSpPr>
            <p:spPr>
              <a:xfrm>
                <a:off x="8687756" y="32264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73" name="Freeform 7820">
                <a:extLst>
                  <a:ext uri="{FF2B5EF4-FFF2-40B4-BE49-F238E27FC236}">
                    <a16:creationId xmlns:a16="http://schemas.microsoft.com/office/drawing/2014/main" id="{3CB9E01A-20AE-CF60-8DBB-242AD13D9A24}"/>
                  </a:ext>
                </a:extLst>
              </p:cNvPr>
              <p:cNvSpPr/>
              <p:nvPr/>
            </p:nvSpPr>
            <p:spPr>
              <a:xfrm>
                <a:off x="8710864" y="320497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74" name="Freeform 7821">
                <a:extLst>
                  <a:ext uri="{FF2B5EF4-FFF2-40B4-BE49-F238E27FC236}">
                    <a16:creationId xmlns:a16="http://schemas.microsoft.com/office/drawing/2014/main" id="{7AA333BB-B9B3-BF3A-0AED-D28C144EC5C6}"/>
                  </a:ext>
                </a:extLst>
              </p:cNvPr>
              <p:cNvSpPr/>
              <p:nvPr/>
            </p:nvSpPr>
            <p:spPr>
              <a:xfrm>
                <a:off x="8700453" y="32264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75" name="Freeform 7822">
                <a:extLst>
                  <a:ext uri="{FF2B5EF4-FFF2-40B4-BE49-F238E27FC236}">
                    <a16:creationId xmlns:a16="http://schemas.microsoft.com/office/drawing/2014/main" id="{4ECDBDFB-B60F-AC5F-67C3-20C2F1CA484C}"/>
                  </a:ext>
                </a:extLst>
              </p:cNvPr>
              <p:cNvSpPr/>
              <p:nvPr/>
            </p:nvSpPr>
            <p:spPr>
              <a:xfrm>
                <a:off x="8723560" y="320497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76" name="Freeform 7823">
                <a:extLst>
                  <a:ext uri="{FF2B5EF4-FFF2-40B4-BE49-F238E27FC236}">
                    <a16:creationId xmlns:a16="http://schemas.microsoft.com/office/drawing/2014/main" id="{7E8E62F5-334B-B35C-D023-55B6DBE5FA00}"/>
                  </a:ext>
                </a:extLst>
              </p:cNvPr>
              <p:cNvSpPr/>
              <p:nvPr/>
            </p:nvSpPr>
            <p:spPr>
              <a:xfrm>
                <a:off x="8700453" y="32264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77" name="Freeform 7824">
                <a:extLst>
                  <a:ext uri="{FF2B5EF4-FFF2-40B4-BE49-F238E27FC236}">
                    <a16:creationId xmlns:a16="http://schemas.microsoft.com/office/drawing/2014/main" id="{0BD0907C-8128-7031-697F-377A2CDE90B7}"/>
                  </a:ext>
                </a:extLst>
              </p:cNvPr>
              <p:cNvSpPr/>
              <p:nvPr/>
            </p:nvSpPr>
            <p:spPr>
              <a:xfrm>
                <a:off x="8723560" y="320497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78" name="Freeform 7825">
                <a:extLst>
                  <a:ext uri="{FF2B5EF4-FFF2-40B4-BE49-F238E27FC236}">
                    <a16:creationId xmlns:a16="http://schemas.microsoft.com/office/drawing/2014/main" id="{AE5372DB-F1B6-5608-ED94-3E6FD44A50A5}"/>
                  </a:ext>
                </a:extLst>
              </p:cNvPr>
              <p:cNvSpPr/>
              <p:nvPr/>
            </p:nvSpPr>
            <p:spPr>
              <a:xfrm>
                <a:off x="8738542" y="32264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79" name="Freeform 7826">
                <a:extLst>
                  <a:ext uri="{FF2B5EF4-FFF2-40B4-BE49-F238E27FC236}">
                    <a16:creationId xmlns:a16="http://schemas.microsoft.com/office/drawing/2014/main" id="{81960F2D-D53E-4CC6-6A0A-79E8019AD7C1}"/>
                  </a:ext>
                </a:extLst>
              </p:cNvPr>
              <p:cNvSpPr/>
              <p:nvPr/>
            </p:nvSpPr>
            <p:spPr>
              <a:xfrm>
                <a:off x="8761523" y="320497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80" name="Freeform 7827">
                <a:extLst>
                  <a:ext uri="{FF2B5EF4-FFF2-40B4-BE49-F238E27FC236}">
                    <a16:creationId xmlns:a16="http://schemas.microsoft.com/office/drawing/2014/main" id="{A9B7600E-129B-E546-E444-52757543644E}"/>
                  </a:ext>
                </a:extLst>
              </p:cNvPr>
              <p:cNvSpPr/>
              <p:nvPr/>
            </p:nvSpPr>
            <p:spPr>
              <a:xfrm>
                <a:off x="8738542" y="32264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81" name="Freeform 7828">
                <a:extLst>
                  <a:ext uri="{FF2B5EF4-FFF2-40B4-BE49-F238E27FC236}">
                    <a16:creationId xmlns:a16="http://schemas.microsoft.com/office/drawing/2014/main" id="{06A455A8-3C75-B1D1-A6B2-9671146D0232}"/>
                  </a:ext>
                </a:extLst>
              </p:cNvPr>
              <p:cNvSpPr/>
              <p:nvPr/>
            </p:nvSpPr>
            <p:spPr>
              <a:xfrm>
                <a:off x="8761523" y="320497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82" name="Freeform 7829">
                <a:extLst>
                  <a:ext uri="{FF2B5EF4-FFF2-40B4-BE49-F238E27FC236}">
                    <a16:creationId xmlns:a16="http://schemas.microsoft.com/office/drawing/2014/main" id="{A500AA7B-B6DF-56A7-EDBC-33094EE49E6B}"/>
                  </a:ext>
                </a:extLst>
              </p:cNvPr>
              <p:cNvSpPr/>
              <p:nvPr/>
            </p:nvSpPr>
            <p:spPr>
              <a:xfrm>
                <a:off x="8742732" y="32264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83" name="Freeform 7830">
                <a:extLst>
                  <a:ext uri="{FF2B5EF4-FFF2-40B4-BE49-F238E27FC236}">
                    <a16:creationId xmlns:a16="http://schemas.microsoft.com/office/drawing/2014/main" id="{8CCE956B-F494-1838-3427-DD54DDDBE1E2}"/>
                  </a:ext>
                </a:extLst>
              </p:cNvPr>
              <p:cNvSpPr/>
              <p:nvPr/>
            </p:nvSpPr>
            <p:spPr>
              <a:xfrm>
                <a:off x="8765839" y="320497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84" name="Freeform 7831">
                <a:extLst>
                  <a:ext uri="{FF2B5EF4-FFF2-40B4-BE49-F238E27FC236}">
                    <a16:creationId xmlns:a16="http://schemas.microsoft.com/office/drawing/2014/main" id="{79D12E52-A2DB-9D00-B53E-BBA3E1A4C3F8}"/>
                  </a:ext>
                </a:extLst>
              </p:cNvPr>
              <p:cNvSpPr/>
              <p:nvPr/>
            </p:nvSpPr>
            <p:spPr>
              <a:xfrm>
                <a:off x="8742732" y="32264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85" name="Freeform 7832">
                <a:extLst>
                  <a:ext uri="{FF2B5EF4-FFF2-40B4-BE49-F238E27FC236}">
                    <a16:creationId xmlns:a16="http://schemas.microsoft.com/office/drawing/2014/main" id="{2A0B3947-E797-202F-E4C3-D2AC7FEAF41A}"/>
                  </a:ext>
                </a:extLst>
              </p:cNvPr>
              <p:cNvSpPr/>
              <p:nvPr/>
            </p:nvSpPr>
            <p:spPr>
              <a:xfrm>
                <a:off x="8765839" y="320497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86" name="Freeform 7833">
                <a:extLst>
                  <a:ext uri="{FF2B5EF4-FFF2-40B4-BE49-F238E27FC236}">
                    <a16:creationId xmlns:a16="http://schemas.microsoft.com/office/drawing/2014/main" id="{63B85788-1EB6-8059-9E35-48A1B3CE9D3E}"/>
                  </a:ext>
                </a:extLst>
              </p:cNvPr>
              <p:cNvSpPr/>
              <p:nvPr/>
            </p:nvSpPr>
            <p:spPr>
              <a:xfrm>
                <a:off x="8797707" y="323762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87" name="Freeform 7834">
                <a:extLst>
                  <a:ext uri="{FF2B5EF4-FFF2-40B4-BE49-F238E27FC236}">
                    <a16:creationId xmlns:a16="http://schemas.microsoft.com/office/drawing/2014/main" id="{E9B3F263-ED1A-AA8F-20C1-B92F1EEDAB43}"/>
                  </a:ext>
                </a:extLst>
              </p:cNvPr>
              <p:cNvSpPr/>
              <p:nvPr/>
            </p:nvSpPr>
            <p:spPr>
              <a:xfrm>
                <a:off x="8820815" y="321598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88" name="Freeform 7835">
                <a:extLst>
                  <a:ext uri="{FF2B5EF4-FFF2-40B4-BE49-F238E27FC236}">
                    <a16:creationId xmlns:a16="http://schemas.microsoft.com/office/drawing/2014/main" id="{35F9D327-3B8B-F7EE-8FE5-FA49E57BF8A5}"/>
                  </a:ext>
                </a:extLst>
              </p:cNvPr>
              <p:cNvSpPr/>
              <p:nvPr/>
            </p:nvSpPr>
            <p:spPr>
              <a:xfrm>
                <a:off x="8797707" y="323762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89" name="Freeform 7836">
                <a:extLst>
                  <a:ext uri="{FF2B5EF4-FFF2-40B4-BE49-F238E27FC236}">
                    <a16:creationId xmlns:a16="http://schemas.microsoft.com/office/drawing/2014/main" id="{D8A48036-C88D-34B2-909F-8BF7E8E681DF}"/>
                  </a:ext>
                </a:extLst>
              </p:cNvPr>
              <p:cNvSpPr/>
              <p:nvPr/>
            </p:nvSpPr>
            <p:spPr>
              <a:xfrm>
                <a:off x="8820815" y="321598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90" name="Freeform 7837">
                <a:extLst>
                  <a:ext uri="{FF2B5EF4-FFF2-40B4-BE49-F238E27FC236}">
                    <a16:creationId xmlns:a16="http://schemas.microsoft.com/office/drawing/2014/main" id="{F53AD376-DCA9-A12A-9CEC-C890081FC7FC}"/>
                  </a:ext>
                </a:extLst>
              </p:cNvPr>
              <p:cNvSpPr/>
              <p:nvPr/>
            </p:nvSpPr>
            <p:spPr>
              <a:xfrm>
                <a:off x="8816752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91" name="Freeform 7838">
                <a:extLst>
                  <a:ext uri="{FF2B5EF4-FFF2-40B4-BE49-F238E27FC236}">
                    <a16:creationId xmlns:a16="http://schemas.microsoft.com/office/drawing/2014/main" id="{6C5F62F0-15E6-398E-EDF1-E87114BA275A}"/>
                  </a:ext>
                </a:extLst>
              </p:cNvPr>
              <p:cNvSpPr/>
              <p:nvPr/>
            </p:nvSpPr>
            <p:spPr>
              <a:xfrm>
                <a:off x="8839860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92" name="Freeform 7839">
                <a:extLst>
                  <a:ext uri="{FF2B5EF4-FFF2-40B4-BE49-F238E27FC236}">
                    <a16:creationId xmlns:a16="http://schemas.microsoft.com/office/drawing/2014/main" id="{78C6968C-C6A2-7F82-7145-0A5881C125A9}"/>
                  </a:ext>
                </a:extLst>
              </p:cNvPr>
              <p:cNvSpPr/>
              <p:nvPr/>
            </p:nvSpPr>
            <p:spPr>
              <a:xfrm>
                <a:off x="8816752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93" name="Freeform 7840">
                <a:extLst>
                  <a:ext uri="{FF2B5EF4-FFF2-40B4-BE49-F238E27FC236}">
                    <a16:creationId xmlns:a16="http://schemas.microsoft.com/office/drawing/2014/main" id="{3D5F2EB0-7EE6-93AD-872C-C0F650FEA631}"/>
                  </a:ext>
                </a:extLst>
              </p:cNvPr>
              <p:cNvSpPr/>
              <p:nvPr/>
            </p:nvSpPr>
            <p:spPr>
              <a:xfrm>
                <a:off x="8839860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94" name="Freeform 7841">
                <a:extLst>
                  <a:ext uri="{FF2B5EF4-FFF2-40B4-BE49-F238E27FC236}">
                    <a16:creationId xmlns:a16="http://schemas.microsoft.com/office/drawing/2014/main" id="{F5B2D843-5D73-BB4E-49F5-32B21CB9F2BC}"/>
                  </a:ext>
                </a:extLst>
              </p:cNvPr>
              <p:cNvSpPr/>
              <p:nvPr/>
            </p:nvSpPr>
            <p:spPr>
              <a:xfrm>
                <a:off x="8903469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95" name="Freeform 7842">
                <a:extLst>
                  <a:ext uri="{FF2B5EF4-FFF2-40B4-BE49-F238E27FC236}">
                    <a16:creationId xmlns:a16="http://schemas.microsoft.com/office/drawing/2014/main" id="{44182500-52E7-94D6-7C44-C255285677F3}"/>
                  </a:ext>
                </a:extLst>
              </p:cNvPr>
              <p:cNvSpPr/>
              <p:nvPr/>
            </p:nvSpPr>
            <p:spPr>
              <a:xfrm>
                <a:off x="8926576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96" name="Freeform 7843">
                <a:extLst>
                  <a:ext uri="{FF2B5EF4-FFF2-40B4-BE49-F238E27FC236}">
                    <a16:creationId xmlns:a16="http://schemas.microsoft.com/office/drawing/2014/main" id="{62D4D3A5-9CBC-431B-8AB6-6E06F5EE984F}"/>
                  </a:ext>
                </a:extLst>
              </p:cNvPr>
              <p:cNvSpPr/>
              <p:nvPr/>
            </p:nvSpPr>
            <p:spPr>
              <a:xfrm>
                <a:off x="8903469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97" name="Freeform 7844">
                <a:extLst>
                  <a:ext uri="{FF2B5EF4-FFF2-40B4-BE49-F238E27FC236}">
                    <a16:creationId xmlns:a16="http://schemas.microsoft.com/office/drawing/2014/main" id="{188433E2-9C7E-5024-DA99-D38F2AA7F522}"/>
                  </a:ext>
                </a:extLst>
              </p:cNvPr>
              <p:cNvSpPr/>
              <p:nvPr/>
            </p:nvSpPr>
            <p:spPr>
              <a:xfrm>
                <a:off x="8926576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98" name="Freeform 7845">
                <a:extLst>
                  <a:ext uri="{FF2B5EF4-FFF2-40B4-BE49-F238E27FC236}">
                    <a16:creationId xmlns:a16="http://schemas.microsoft.com/office/drawing/2014/main" id="{B3C041D9-E096-1BBA-20D2-EBF5177276D7}"/>
                  </a:ext>
                </a:extLst>
              </p:cNvPr>
              <p:cNvSpPr/>
              <p:nvPr/>
            </p:nvSpPr>
            <p:spPr>
              <a:xfrm>
                <a:off x="8911975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99" name="Freeform 7846">
                <a:extLst>
                  <a:ext uri="{FF2B5EF4-FFF2-40B4-BE49-F238E27FC236}">
                    <a16:creationId xmlns:a16="http://schemas.microsoft.com/office/drawing/2014/main" id="{A3E727F6-3500-5183-19E0-97065BC0492B}"/>
                  </a:ext>
                </a:extLst>
              </p:cNvPr>
              <p:cNvSpPr/>
              <p:nvPr/>
            </p:nvSpPr>
            <p:spPr>
              <a:xfrm>
                <a:off x="8934956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00" name="Freeform 7847">
                <a:extLst>
                  <a:ext uri="{FF2B5EF4-FFF2-40B4-BE49-F238E27FC236}">
                    <a16:creationId xmlns:a16="http://schemas.microsoft.com/office/drawing/2014/main" id="{3D183E5B-396D-6989-F880-B84ED497E189}"/>
                  </a:ext>
                </a:extLst>
              </p:cNvPr>
              <p:cNvSpPr/>
              <p:nvPr/>
            </p:nvSpPr>
            <p:spPr>
              <a:xfrm>
                <a:off x="8911975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01" name="Freeform 7848">
                <a:extLst>
                  <a:ext uri="{FF2B5EF4-FFF2-40B4-BE49-F238E27FC236}">
                    <a16:creationId xmlns:a16="http://schemas.microsoft.com/office/drawing/2014/main" id="{86888BCA-DE68-7AAA-448A-A8F8A286EE9B}"/>
                  </a:ext>
                </a:extLst>
              </p:cNvPr>
              <p:cNvSpPr/>
              <p:nvPr/>
            </p:nvSpPr>
            <p:spPr>
              <a:xfrm>
                <a:off x="8934956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02" name="Freeform 7849">
                <a:extLst>
                  <a:ext uri="{FF2B5EF4-FFF2-40B4-BE49-F238E27FC236}">
                    <a16:creationId xmlns:a16="http://schemas.microsoft.com/office/drawing/2014/main" id="{AAD4290F-EE9F-4A6A-D356-3B403D49C6F5}"/>
                  </a:ext>
                </a:extLst>
              </p:cNvPr>
              <p:cNvSpPr/>
              <p:nvPr/>
            </p:nvSpPr>
            <p:spPr>
              <a:xfrm>
                <a:off x="8911975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03" name="Freeform 7850">
                <a:extLst>
                  <a:ext uri="{FF2B5EF4-FFF2-40B4-BE49-F238E27FC236}">
                    <a16:creationId xmlns:a16="http://schemas.microsoft.com/office/drawing/2014/main" id="{507689D3-5658-1CEF-94A0-4D3A4C290007}"/>
                  </a:ext>
                </a:extLst>
              </p:cNvPr>
              <p:cNvSpPr/>
              <p:nvPr/>
            </p:nvSpPr>
            <p:spPr>
              <a:xfrm>
                <a:off x="8934956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04" name="Freeform 7851">
                <a:extLst>
                  <a:ext uri="{FF2B5EF4-FFF2-40B4-BE49-F238E27FC236}">
                    <a16:creationId xmlns:a16="http://schemas.microsoft.com/office/drawing/2014/main" id="{F05D7D8B-E0E9-F84D-C2CB-C3627579BF86}"/>
                  </a:ext>
                </a:extLst>
              </p:cNvPr>
              <p:cNvSpPr/>
              <p:nvPr/>
            </p:nvSpPr>
            <p:spPr>
              <a:xfrm>
                <a:off x="8911975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05" name="Freeform 7852">
                <a:extLst>
                  <a:ext uri="{FF2B5EF4-FFF2-40B4-BE49-F238E27FC236}">
                    <a16:creationId xmlns:a16="http://schemas.microsoft.com/office/drawing/2014/main" id="{D66E41B0-1C64-F70C-BFFD-845DF76A023D}"/>
                  </a:ext>
                </a:extLst>
              </p:cNvPr>
              <p:cNvSpPr/>
              <p:nvPr/>
            </p:nvSpPr>
            <p:spPr>
              <a:xfrm>
                <a:off x="8934956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06" name="Freeform 7853">
                <a:extLst>
                  <a:ext uri="{FF2B5EF4-FFF2-40B4-BE49-F238E27FC236}">
                    <a16:creationId xmlns:a16="http://schemas.microsoft.com/office/drawing/2014/main" id="{0950252A-ED9F-6E50-FF03-6850AA0DD749}"/>
                  </a:ext>
                </a:extLst>
              </p:cNvPr>
              <p:cNvSpPr/>
              <p:nvPr/>
            </p:nvSpPr>
            <p:spPr>
              <a:xfrm>
                <a:off x="8920482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07" name="Freeform 7854">
                <a:extLst>
                  <a:ext uri="{FF2B5EF4-FFF2-40B4-BE49-F238E27FC236}">
                    <a16:creationId xmlns:a16="http://schemas.microsoft.com/office/drawing/2014/main" id="{A73D766B-9130-9614-1A48-1F77702DB70E}"/>
                  </a:ext>
                </a:extLst>
              </p:cNvPr>
              <p:cNvSpPr/>
              <p:nvPr/>
            </p:nvSpPr>
            <p:spPr>
              <a:xfrm>
                <a:off x="8943462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08" name="Freeform 7855">
                <a:extLst>
                  <a:ext uri="{FF2B5EF4-FFF2-40B4-BE49-F238E27FC236}">
                    <a16:creationId xmlns:a16="http://schemas.microsoft.com/office/drawing/2014/main" id="{7BB5B3B5-50F7-706D-49AC-1FBBA8E5E5C2}"/>
                  </a:ext>
                </a:extLst>
              </p:cNvPr>
              <p:cNvSpPr/>
              <p:nvPr/>
            </p:nvSpPr>
            <p:spPr>
              <a:xfrm>
                <a:off x="8920482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09" name="Freeform 7856">
                <a:extLst>
                  <a:ext uri="{FF2B5EF4-FFF2-40B4-BE49-F238E27FC236}">
                    <a16:creationId xmlns:a16="http://schemas.microsoft.com/office/drawing/2014/main" id="{98969737-17A7-6DB7-CE63-2361237BEEF2}"/>
                  </a:ext>
                </a:extLst>
              </p:cNvPr>
              <p:cNvSpPr/>
              <p:nvPr/>
            </p:nvSpPr>
            <p:spPr>
              <a:xfrm>
                <a:off x="8943462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10" name="Freeform 7857">
                <a:extLst>
                  <a:ext uri="{FF2B5EF4-FFF2-40B4-BE49-F238E27FC236}">
                    <a16:creationId xmlns:a16="http://schemas.microsoft.com/office/drawing/2014/main" id="{37E6F827-C418-B48F-0690-25B6CD8B9132}"/>
                  </a:ext>
                </a:extLst>
              </p:cNvPr>
              <p:cNvSpPr/>
              <p:nvPr/>
            </p:nvSpPr>
            <p:spPr>
              <a:xfrm>
                <a:off x="8926703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11" name="Freeform 7858">
                <a:extLst>
                  <a:ext uri="{FF2B5EF4-FFF2-40B4-BE49-F238E27FC236}">
                    <a16:creationId xmlns:a16="http://schemas.microsoft.com/office/drawing/2014/main" id="{33D0D366-5A02-C810-2F63-55C437744626}"/>
                  </a:ext>
                </a:extLst>
              </p:cNvPr>
              <p:cNvSpPr/>
              <p:nvPr/>
            </p:nvSpPr>
            <p:spPr>
              <a:xfrm>
                <a:off x="8949811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12" name="Freeform 7859">
                <a:extLst>
                  <a:ext uri="{FF2B5EF4-FFF2-40B4-BE49-F238E27FC236}">
                    <a16:creationId xmlns:a16="http://schemas.microsoft.com/office/drawing/2014/main" id="{9B5CA2AF-33AA-A458-2513-21492A8F5129}"/>
                  </a:ext>
                </a:extLst>
              </p:cNvPr>
              <p:cNvSpPr/>
              <p:nvPr/>
            </p:nvSpPr>
            <p:spPr>
              <a:xfrm>
                <a:off x="8926703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13" name="Freeform 7860">
                <a:extLst>
                  <a:ext uri="{FF2B5EF4-FFF2-40B4-BE49-F238E27FC236}">
                    <a16:creationId xmlns:a16="http://schemas.microsoft.com/office/drawing/2014/main" id="{7E4B2D85-6F6D-5C6D-EE2A-3FA4F22B4494}"/>
                  </a:ext>
                </a:extLst>
              </p:cNvPr>
              <p:cNvSpPr/>
              <p:nvPr/>
            </p:nvSpPr>
            <p:spPr>
              <a:xfrm>
                <a:off x="8949811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14" name="Freeform 7861">
                <a:extLst>
                  <a:ext uri="{FF2B5EF4-FFF2-40B4-BE49-F238E27FC236}">
                    <a16:creationId xmlns:a16="http://schemas.microsoft.com/office/drawing/2014/main" id="{77DDB36A-4375-217D-25F7-DAC1FDA7330D}"/>
                  </a:ext>
                </a:extLst>
              </p:cNvPr>
              <p:cNvSpPr/>
              <p:nvPr/>
            </p:nvSpPr>
            <p:spPr>
              <a:xfrm>
                <a:off x="8931020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15" name="Freeform 7862">
                <a:extLst>
                  <a:ext uri="{FF2B5EF4-FFF2-40B4-BE49-F238E27FC236}">
                    <a16:creationId xmlns:a16="http://schemas.microsoft.com/office/drawing/2014/main" id="{7B55C33D-AB5D-BAEE-D799-9B99959D6C6F}"/>
                  </a:ext>
                </a:extLst>
              </p:cNvPr>
              <p:cNvSpPr/>
              <p:nvPr/>
            </p:nvSpPr>
            <p:spPr>
              <a:xfrm>
                <a:off x="8954000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16" name="Freeform 7863">
                <a:extLst>
                  <a:ext uri="{FF2B5EF4-FFF2-40B4-BE49-F238E27FC236}">
                    <a16:creationId xmlns:a16="http://schemas.microsoft.com/office/drawing/2014/main" id="{64DD30A5-0D12-8E3E-B445-C006504D1C12}"/>
                  </a:ext>
                </a:extLst>
              </p:cNvPr>
              <p:cNvSpPr/>
              <p:nvPr/>
            </p:nvSpPr>
            <p:spPr>
              <a:xfrm>
                <a:off x="8931020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17" name="Freeform 7864">
                <a:extLst>
                  <a:ext uri="{FF2B5EF4-FFF2-40B4-BE49-F238E27FC236}">
                    <a16:creationId xmlns:a16="http://schemas.microsoft.com/office/drawing/2014/main" id="{8B353E0D-CCC5-60BF-67BB-254E048487C9}"/>
                  </a:ext>
                </a:extLst>
              </p:cNvPr>
              <p:cNvSpPr/>
              <p:nvPr/>
            </p:nvSpPr>
            <p:spPr>
              <a:xfrm>
                <a:off x="8954000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18" name="Freeform 7865">
                <a:extLst>
                  <a:ext uri="{FF2B5EF4-FFF2-40B4-BE49-F238E27FC236}">
                    <a16:creationId xmlns:a16="http://schemas.microsoft.com/office/drawing/2014/main" id="{CA737D05-A3CA-69C5-59FD-E7E7CAB3D40B}"/>
                  </a:ext>
                </a:extLst>
              </p:cNvPr>
              <p:cNvSpPr/>
              <p:nvPr/>
            </p:nvSpPr>
            <p:spPr>
              <a:xfrm>
                <a:off x="8931020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19" name="Freeform 7866">
                <a:extLst>
                  <a:ext uri="{FF2B5EF4-FFF2-40B4-BE49-F238E27FC236}">
                    <a16:creationId xmlns:a16="http://schemas.microsoft.com/office/drawing/2014/main" id="{3A1AA48C-22DA-268C-DA75-AB299812B9BE}"/>
                  </a:ext>
                </a:extLst>
              </p:cNvPr>
              <p:cNvSpPr/>
              <p:nvPr/>
            </p:nvSpPr>
            <p:spPr>
              <a:xfrm>
                <a:off x="8954000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20" name="Freeform 7867">
                <a:extLst>
                  <a:ext uri="{FF2B5EF4-FFF2-40B4-BE49-F238E27FC236}">
                    <a16:creationId xmlns:a16="http://schemas.microsoft.com/office/drawing/2014/main" id="{1384ADF9-52C2-CAF2-EC9F-40C7B79951E0}"/>
                  </a:ext>
                </a:extLst>
              </p:cNvPr>
              <p:cNvSpPr/>
              <p:nvPr/>
            </p:nvSpPr>
            <p:spPr>
              <a:xfrm>
                <a:off x="8931020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21" name="Freeform 7868">
                <a:extLst>
                  <a:ext uri="{FF2B5EF4-FFF2-40B4-BE49-F238E27FC236}">
                    <a16:creationId xmlns:a16="http://schemas.microsoft.com/office/drawing/2014/main" id="{C46F26E1-FDF5-4E72-342C-FEA8BC2FFA11}"/>
                  </a:ext>
                </a:extLst>
              </p:cNvPr>
              <p:cNvSpPr/>
              <p:nvPr/>
            </p:nvSpPr>
            <p:spPr>
              <a:xfrm>
                <a:off x="8954000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22" name="Freeform 7869">
                <a:extLst>
                  <a:ext uri="{FF2B5EF4-FFF2-40B4-BE49-F238E27FC236}">
                    <a16:creationId xmlns:a16="http://schemas.microsoft.com/office/drawing/2014/main" id="{4F42590F-7B68-D708-7FA4-5C564949EF6B}"/>
                  </a:ext>
                </a:extLst>
              </p:cNvPr>
              <p:cNvSpPr/>
              <p:nvPr/>
            </p:nvSpPr>
            <p:spPr>
              <a:xfrm>
                <a:off x="8931020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23" name="Freeform 7870">
                <a:extLst>
                  <a:ext uri="{FF2B5EF4-FFF2-40B4-BE49-F238E27FC236}">
                    <a16:creationId xmlns:a16="http://schemas.microsoft.com/office/drawing/2014/main" id="{BC0BD972-CC2B-3BF3-B3F0-9BD0F38A27F9}"/>
                  </a:ext>
                </a:extLst>
              </p:cNvPr>
              <p:cNvSpPr/>
              <p:nvPr/>
            </p:nvSpPr>
            <p:spPr>
              <a:xfrm>
                <a:off x="8954000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24" name="Freeform 7871">
                <a:extLst>
                  <a:ext uri="{FF2B5EF4-FFF2-40B4-BE49-F238E27FC236}">
                    <a16:creationId xmlns:a16="http://schemas.microsoft.com/office/drawing/2014/main" id="{D7A36A18-EB83-AC52-A74B-CB4CCFD93E8E}"/>
                  </a:ext>
                </a:extLst>
              </p:cNvPr>
              <p:cNvSpPr/>
              <p:nvPr/>
            </p:nvSpPr>
            <p:spPr>
              <a:xfrm>
                <a:off x="8931020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25" name="Freeform 7872">
                <a:extLst>
                  <a:ext uri="{FF2B5EF4-FFF2-40B4-BE49-F238E27FC236}">
                    <a16:creationId xmlns:a16="http://schemas.microsoft.com/office/drawing/2014/main" id="{65736FCE-33C7-AD5C-545C-2AF0F262D819}"/>
                  </a:ext>
                </a:extLst>
              </p:cNvPr>
              <p:cNvSpPr/>
              <p:nvPr/>
            </p:nvSpPr>
            <p:spPr>
              <a:xfrm>
                <a:off x="8954000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26" name="Freeform 7873">
                <a:extLst>
                  <a:ext uri="{FF2B5EF4-FFF2-40B4-BE49-F238E27FC236}">
                    <a16:creationId xmlns:a16="http://schemas.microsoft.com/office/drawing/2014/main" id="{CD072655-63E3-A170-13A3-167B51A61884}"/>
                  </a:ext>
                </a:extLst>
              </p:cNvPr>
              <p:cNvSpPr/>
              <p:nvPr/>
            </p:nvSpPr>
            <p:spPr>
              <a:xfrm>
                <a:off x="8964792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27" name="Freeform 7874">
                <a:extLst>
                  <a:ext uri="{FF2B5EF4-FFF2-40B4-BE49-F238E27FC236}">
                    <a16:creationId xmlns:a16="http://schemas.microsoft.com/office/drawing/2014/main" id="{3F46C937-6279-4F24-8BAE-E16622922938}"/>
                  </a:ext>
                </a:extLst>
              </p:cNvPr>
              <p:cNvSpPr/>
              <p:nvPr/>
            </p:nvSpPr>
            <p:spPr>
              <a:xfrm>
                <a:off x="8987900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28" name="Freeform 7875">
                <a:extLst>
                  <a:ext uri="{FF2B5EF4-FFF2-40B4-BE49-F238E27FC236}">
                    <a16:creationId xmlns:a16="http://schemas.microsoft.com/office/drawing/2014/main" id="{7E2CBFA6-1A31-2665-C186-F68982895834}"/>
                  </a:ext>
                </a:extLst>
              </p:cNvPr>
              <p:cNvSpPr/>
              <p:nvPr/>
            </p:nvSpPr>
            <p:spPr>
              <a:xfrm>
                <a:off x="8964792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29" name="Freeform 7876">
                <a:extLst>
                  <a:ext uri="{FF2B5EF4-FFF2-40B4-BE49-F238E27FC236}">
                    <a16:creationId xmlns:a16="http://schemas.microsoft.com/office/drawing/2014/main" id="{09F80342-A555-6783-4102-0C055BC13F58}"/>
                  </a:ext>
                </a:extLst>
              </p:cNvPr>
              <p:cNvSpPr/>
              <p:nvPr/>
            </p:nvSpPr>
            <p:spPr>
              <a:xfrm>
                <a:off x="8987900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30" name="Freeform 7877">
                <a:extLst>
                  <a:ext uri="{FF2B5EF4-FFF2-40B4-BE49-F238E27FC236}">
                    <a16:creationId xmlns:a16="http://schemas.microsoft.com/office/drawing/2014/main" id="{C89B7C7B-A9F8-A8D4-04DE-8AE953C4A42F}"/>
                  </a:ext>
                </a:extLst>
              </p:cNvPr>
              <p:cNvSpPr/>
              <p:nvPr/>
            </p:nvSpPr>
            <p:spPr>
              <a:xfrm>
                <a:off x="8988154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31" name="Freeform 7878">
                <a:extLst>
                  <a:ext uri="{FF2B5EF4-FFF2-40B4-BE49-F238E27FC236}">
                    <a16:creationId xmlns:a16="http://schemas.microsoft.com/office/drawing/2014/main" id="{338178FB-750E-E35D-8658-F375BDECD64E}"/>
                  </a:ext>
                </a:extLst>
              </p:cNvPr>
              <p:cNvSpPr/>
              <p:nvPr/>
            </p:nvSpPr>
            <p:spPr>
              <a:xfrm>
                <a:off x="9011134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32" name="Freeform 7879">
                <a:extLst>
                  <a:ext uri="{FF2B5EF4-FFF2-40B4-BE49-F238E27FC236}">
                    <a16:creationId xmlns:a16="http://schemas.microsoft.com/office/drawing/2014/main" id="{3EE90EFB-0225-E23C-B511-DC6040A6ACC3}"/>
                  </a:ext>
                </a:extLst>
              </p:cNvPr>
              <p:cNvSpPr/>
              <p:nvPr/>
            </p:nvSpPr>
            <p:spPr>
              <a:xfrm>
                <a:off x="8988154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33" name="Freeform 7880">
                <a:extLst>
                  <a:ext uri="{FF2B5EF4-FFF2-40B4-BE49-F238E27FC236}">
                    <a16:creationId xmlns:a16="http://schemas.microsoft.com/office/drawing/2014/main" id="{53D588AA-D192-EBF0-E220-AD3509730CD0}"/>
                  </a:ext>
                </a:extLst>
              </p:cNvPr>
              <p:cNvSpPr/>
              <p:nvPr/>
            </p:nvSpPr>
            <p:spPr>
              <a:xfrm>
                <a:off x="9011134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34" name="Freeform 7881">
                <a:extLst>
                  <a:ext uri="{FF2B5EF4-FFF2-40B4-BE49-F238E27FC236}">
                    <a16:creationId xmlns:a16="http://schemas.microsoft.com/office/drawing/2014/main" id="{42B53E8B-EBED-EB57-9237-72C0E45ECD93}"/>
                  </a:ext>
                </a:extLst>
              </p:cNvPr>
              <p:cNvSpPr/>
              <p:nvPr/>
            </p:nvSpPr>
            <p:spPr>
              <a:xfrm>
                <a:off x="8996533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35" name="Freeform 7882">
                <a:extLst>
                  <a:ext uri="{FF2B5EF4-FFF2-40B4-BE49-F238E27FC236}">
                    <a16:creationId xmlns:a16="http://schemas.microsoft.com/office/drawing/2014/main" id="{3F49486F-77EE-B5C7-703F-7CDD5F2C71BB}"/>
                  </a:ext>
                </a:extLst>
              </p:cNvPr>
              <p:cNvSpPr/>
              <p:nvPr/>
            </p:nvSpPr>
            <p:spPr>
              <a:xfrm>
                <a:off x="9019641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36" name="Freeform 7883">
                <a:extLst>
                  <a:ext uri="{FF2B5EF4-FFF2-40B4-BE49-F238E27FC236}">
                    <a16:creationId xmlns:a16="http://schemas.microsoft.com/office/drawing/2014/main" id="{9C60EB0D-3C71-D505-D2AB-643C07DDC1B8}"/>
                  </a:ext>
                </a:extLst>
              </p:cNvPr>
              <p:cNvSpPr/>
              <p:nvPr/>
            </p:nvSpPr>
            <p:spPr>
              <a:xfrm>
                <a:off x="8996533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37" name="Freeform 7884">
                <a:extLst>
                  <a:ext uri="{FF2B5EF4-FFF2-40B4-BE49-F238E27FC236}">
                    <a16:creationId xmlns:a16="http://schemas.microsoft.com/office/drawing/2014/main" id="{323131C0-B8DC-418E-9453-C40EDA202EF7}"/>
                  </a:ext>
                </a:extLst>
              </p:cNvPr>
              <p:cNvSpPr/>
              <p:nvPr/>
            </p:nvSpPr>
            <p:spPr>
              <a:xfrm>
                <a:off x="9019641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38" name="Freeform 7885">
                <a:extLst>
                  <a:ext uri="{FF2B5EF4-FFF2-40B4-BE49-F238E27FC236}">
                    <a16:creationId xmlns:a16="http://schemas.microsoft.com/office/drawing/2014/main" id="{E82615B6-2E1B-6155-4719-02E9EB4080B6}"/>
                  </a:ext>
                </a:extLst>
              </p:cNvPr>
              <p:cNvSpPr/>
              <p:nvPr/>
            </p:nvSpPr>
            <p:spPr>
              <a:xfrm>
                <a:off x="8996533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39" name="Freeform 7886">
                <a:extLst>
                  <a:ext uri="{FF2B5EF4-FFF2-40B4-BE49-F238E27FC236}">
                    <a16:creationId xmlns:a16="http://schemas.microsoft.com/office/drawing/2014/main" id="{29042CAC-3C37-319B-C431-640DB52E8C91}"/>
                  </a:ext>
                </a:extLst>
              </p:cNvPr>
              <p:cNvSpPr/>
              <p:nvPr/>
            </p:nvSpPr>
            <p:spPr>
              <a:xfrm>
                <a:off x="9019641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40" name="Freeform 7887">
                <a:extLst>
                  <a:ext uri="{FF2B5EF4-FFF2-40B4-BE49-F238E27FC236}">
                    <a16:creationId xmlns:a16="http://schemas.microsoft.com/office/drawing/2014/main" id="{A4379FDC-E4DB-4E97-C40A-6502834DE191}"/>
                  </a:ext>
                </a:extLst>
              </p:cNvPr>
              <p:cNvSpPr/>
              <p:nvPr/>
            </p:nvSpPr>
            <p:spPr>
              <a:xfrm>
                <a:off x="8996533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41" name="Freeform 7888">
                <a:extLst>
                  <a:ext uri="{FF2B5EF4-FFF2-40B4-BE49-F238E27FC236}">
                    <a16:creationId xmlns:a16="http://schemas.microsoft.com/office/drawing/2014/main" id="{D8955ED6-3390-8D4D-A6A4-573A228C622A}"/>
                  </a:ext>
                </a:extLst>
              </p:cNvPr>
              <p:cNvSpPr/>
              <p:nvPr/>
            </p:nvSpPr>
            <p:spPr>
              <a:xfrm>
                <a:off x="9019641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42" name="Freeform 7889">
                <a:extLst>
                  <a:ext uri="{FF2B5EF4-FFF2-40B4-BE49-F238E27FC236}">
                    <a16:creationId xmlns:a16="http://schemas.microsoft.com/office/drawing/2014/main" id="{A1F1F7A8-43E1-54C7-FE7F-C5982A30B620}"/>
                  </a:ext>
                </a:extLst>
              </p:cNvPr>
              <p:cNvSpPr/>
              <p:nvPr/>
            </p:nvSpPr>
            <p:spPr>
              <a:xfrm>
                <a:off x="9030433" y="326180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43" name="Freeform 7890">
                <a:extLst>
                  <a:ext uri="{FF2B5EF4-FFF2-40B4-BE49-F238E27FC236}">
                    <a16:creationId xmlns:a16="http://schemas.microsoft.com/office/drawing/2014/main" id="{8DDCF0A9-878F-A61D-C668-6E2EDF81A7EA}"/>
                  </a:ext>
                </a:extLst>
              </p:cNvPr>
              <p:cNvSpPr/>
              <p:nvPr/>
            </p:nvSpPr>
            <p:spPr>
              <a:xfrm>
                <a:off x="9053413" y="324028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44" name="Freeform 7891">
                <a:extLst>
                  <a:ext uri="{FF2B5EF4-FFF2-40B4-BE49-F238E27FC236}">
                    <a16:creationId xmlns:a16="http://schemas.microsoft.com/office/drawing/2014/main" id="{4A1C265C-DA71-832A-A9DF-958CB449B0F4}"/>
                  </a:ext>
                </a:extLst>
              </p:cNvPr>
              <p:cNvSpPr/>
              <p:nvPr/>
            </p:nvSpPr>
            <p:spPr>
              <a:xfrm>
                <a:off x="9030433" y="326180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45" name="Freeform 7892">
                <a:extLst>
                  <a:ext uri="{FF2B5EF4-FFF2-40B4-BE49-F238E27FC236}">
                    <a16:creationId xmlns:a16="http://schemas.microsoft.com/office/drawing/2014/main" id="{C8F47131-0110-9B6B-61E4-FC407B12DD39}"/>
                  </a:ext>
                </a:extLst>
              </p:cNvPr>
              <p:cNvSpPr/>
              <p:nvPr/>
            </p:nvSpPr>
            <p:spPr>
              <a:xfrm>
                <a:off x="9053413" y="324028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46" name="Freeform 7893">
                <a:extLst>
                  <a:ext uri="{FF2B5EF4-FFF2-40B4-BE49-F238E27FC236}">
                    <a16:creationId xmlns:a16="http://schemas.microsoft.com/office/drawing/2014/main" id="{3FEFB172-E699-191D-08DA-28FCF45AD78E}"/>
                  </a:ext>
                </a:extLst>
              </p:cNvPr>
              <p:cNvSpPr/>
              <p:nvPr/>
            </p:nvSpPr>
            <p:spPr>
              <a:xfrm>
                <a:off x="9043129" y="326180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47" name="Freeform 7894">
                <a:extLst>
                  <a:ext uri="{FF2B5EF4-FFF2-40B4-BE49-F238E27FC236}">
                    <a16:creationId xmlns:a16="http://schemas.microsoft.com/office/drawing/2014/main" id="{58AE6887-2CE5-0D6D-F9A3-9ABB793713C0}"/>
                  </a:ext>
                </a:extLst>
              </p:cNvPr>
              <p:cNvSpPr/>
              <p:nvPr/>
            </p:nvSpPr>
            <p:spPr>
              <a:xfrm>
                <a:off x="9066110" y="324028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48" name="Freeform 7895">
                <a:extLst>
                  <a:ext uri="{FF2B5EF4-FFF2-40B4-BE49-F238E27FC236}">
                    <a16:creationId xmlns:a16="http://schemas.microsoft.com/office/drawing/2014/main" id="{311C88DF-79F9-0AB1-838F-C62920EC6346}"/>
                  </a:ext>
                </a:extLst>
              </p:cNvPr>
              <p:cNvSpPr/>
              <p:nvPr/>
            </p:nvSpPr>
            <p:spPr>
              <a:xfrm>
                <a:off x="9043129" y="326180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49" name="Freeform 7896">
                <a:extLst>
                  <a:ext uri="{FF2B5EF4-FFF2-40B4-BE49-F238E27FC236}">
                    <a16:creationId xmlns:a16="http://schemas.microsoft.com/office/drawing/2014/main" id="{DF1BC7A8-C61C-722F-3241-094DADF7F1D9}"/>
                  </a:ext>
                </a:extLst>
              </p:cNvPr>
              <p:cNvSpPr/>
              <p:nvPr/>
            </p:nvSpPr>
            <p:spPr>
              <a:xfrm>
                <a:off x="9066110" y="324028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50" name="Freeform 7897">
                <a:extLst>
                  <a:ext uri="{FF2B5EF4-FFF2-40B4-BE49-F238E27FC236}">
                    <a16:creationId xmlns:a16="http://schemas.microsoft.com/office/drawing/2014/main" id="{93AEC2CB-536B-F5BA-382F-B77FABE9FE25}"/>
                  </a:ext>
                </a:extLst>
              </p:cNvPr>
              <p:cNvSpPr/>
              <p:nvPr/>
            </p:nvSpPr>
            <p:spPr>
              <a:xfrm>
                <a:off x="9045161" y="326180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51" name="Freeform 7898">
                <a:extLst>
                  <a:ext uri="{FF2B5EF4-FFF2-40B4-BE49-F238E27FC236}">
                    <a16:creationId xmlns:a16="http://schemas.microsoft.com/office/drawing/2014/main" id="{6D65A779-6B23-B03F-22B5-06353BDB5A99}"/>
                  </a:ext>
                </a:extLst>
              </p:cNvPr>
              <p:cNvSpPr/>
              <p:nvPr/>
            </p:nvSpPr>
            <p:spPr>
              <a:xfrm>
                <a:off x="9068268" y="324028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52" name="Freeform 7899">
                <a:extLst>
                  <a:ext uri="{FF2B5EF4-FFF2-40B4-BE49-F238E27FC236}">
                    <a16:creationId xmlns:a16="http://schemas.microsoft.com/office/drawing/2014/main" id="{83C95624-64FB-4EBE-C548-0BCD6B6883F1}"/>
                  </a:ext>
                </a:extLst>
              </p:cNvPr>
              <p:cNvSpPr/>
              <p:nvPr/>
            </p:nvSpPr>
            <p:spPr>
              <a:xfrm>
                <a:off x="9045161" y="326180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53" name="Freeform 7900">
                <a:extLst>
                  <a:ext uri="{FF2B5EF4-FFF2-40B4-BE49-F238E27FC236}">
                    <a16:creationId xmlns:a16="http://schemas.microsoft.com/office/drawing/2014/main" id="{E06F382A-F2B2-FB20-662C-74894206EDC4}"/>
                  </a:ext>
                </a:extLst>
              </p:cNvPr>
              <p:cNvSpPr/>
              <p:nvPr/>
            </p:nvSpPr>
            <p:spPr>
              <a:xfrm>
                <a:off x="9068268" y="324028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54" name="Freeform 7901">
                <a:extLst>
                  <a:ext uri="{FF2B5EF4-FFF2-40B4-BE49-F238E27FC236}">
                    <a16:creationId xmlns:a16="http://schemas.microsoft.com/office/drawing/2014/main" id="{E0442F87-63EE-B3DA-6429-491F6D9B85C6}"/>
                  </a:ext>
                </a:extLst>
              </p:cNvPr>
              <p:cNvSpPr/>
              <p:nvPr/>
            </p:nvSpPr>
            <p:spPr>
              <a:xfrm>
                <a:off x="9051509" y="327534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55" name="Freeform 7902">
                <a:extLst>
                  <a:ext uri="{FF2B5EF4-FFF2-40B4-BE49-F238E27FC236}">
                    <a16:creationId xmlns:a16="http://schemas.microsoft.com/office/drawing/2014/main" id="{F65257DC-23B5-A626-5421-C34CAE5841B3}"/>
                  </a:ext>
                </a:extLst>
              </p:cNvPr>
              <p:cNvSpPr/>
              <p:nvPr/>
            </p:nvSpPr>
            <p:spPr>
              <a:xfrm>
                <a:off x="9074616" y="325370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56" name="Freeform 7903">
                <a:extLst>
                  <a:ext uri="{FF2B5EF4-FFF2-40B4-BE49-F238E27FC236}">
                    <a16:creationId xmlns:a16="http://schemas.microsoft.com/office/drawing/2014/main" id="{8DC84667-278A-D89C-5737-6F932A0C85C6}"/>
                  </a:ext>
                </a:extLst>
              </p:cNvPr>
              <p:cNvSpPr/>
              <p:nvPr/>
            </p:nvSpPr>
            <p:spPr>
              <a:xfrm>
                <a:off x="9051509" y="327534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57" name="Freeform 7904">
                <a:extLst>
                  <a:ext uri="{FF2B5EF4-FFF2-40B4-BE49-F238E27FC236}">
                    <a16:creationId xmlns:a16="http://schemas.microsoft.com/office/drawing/2014/main" id="{091FCB8B-489F-75DB-72E0-9F6B97747247}"/>
                  </a:ext>
                </a:extLst>
              </p:cNvPr>
              <p:cNvSpPr/>
              <p:nvPr/>
            </p:nvSpPr>
            <p:spPr>
              <a:xfrm>
                <a:off x="9074616" y="325370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58" name="Freeform 7905">
                <a:extLst>
                  <a:ext uri="{FF2B5EF4-FFF2-40B4-BE49-F238E27FC236}">
                    <a16:creationId xmlns:a16="http://schemas.microsoft.com/office/drawing/2014/main" id="{F560F4A0-DA63-3F5B-911A-1B2D15DA33A3}"/>
                  </a:ext>
                </a:extLst>
              </p:cNvPr>
              <p:cNvSpPr/>
              <p:nvPr/>
            </p:nvSpPr>
            <p:spPr>
              <a:xfrm>
                <a:off x="9057857" y="327534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59" name="Freeform 7906">
                <a:extLst>
                  <a:ext uri="{FF2B5EF4-FFF2-40B4-BE49-F238E27FC236}">
                    <a16:creationId xmlns:a16="http://schemas.microsoft.com/office/drawing/2014/main" id="{60E55326-58D6-1FDC-679B-6DB7C8C59388}"/>
                  </a:ext>
                </a:extLst>
              </p:cNvPr>
              <p:cNvSpPr/>
              <p:nvPr/>
            </p:nvSpPr>
            <p:spPr>
              <a:xfrm>
                <a:off x="9080965" y="325370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60" name="Freeform 7907">
                <a:extLst>
                  <a:ext uri="{FF2B5EF4-FFF2-40B4-BE49-F238E27FC236}">
                    <a16:creationId xmlns:a16="http://schemas.microsoft.com/office/drawing/2014/main" id="{BDDC5AE4-BB2F-5AC4-F389-BD3AEC36DB81}"/>
                  </a:ext>
                </a:extLst>
              </p:cNvPr>
              <p:cNvSpPr/>
              <p:nvPr/>
            </p:nvSpPr>
            <p:spPr>
              <a:xfrm>
                <a:off x="9057857" y="327534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61" name="Freeform 7908">
                <a:extLst>
                  <a:ext uri="{FF2B5EF4-FFF2-40B4-BE49-F238E27FC236}">
                    <a16:creationId xmlns:a16="http://schemas.microsoft.com/office/drawing/2014/main" id="{567CFBBD-51E2-B678-C7E9-739FAEC7BE22}"/>
                  </a:ext>
                </a:extLst>
              </p:cNvPr>
              <p:cNvSpPr/>
              <p:nvPr/>
            </p:nvSpPr>
            <p:spPr>
              <a:xfrm>
                <a:off x="9080965" y="325370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62" name="Freeform 7909">
                <a:extLst>
                  <a:ext uri="{FF2B5EF4-FFF2-40B4-BE49-F238E27FC236}">
                    <a16:creationId xmlns:a16="http://schemas.microsoft.com/office/drawing/2014/main" id="{7B69CF21-4B36-E574-9A78-57A8565DE8B7}"/>
                  </a:ext>
                </a:extLst>
              </p:cNvPr>
              <p:cNvSpPr/>
              <p:nvPr/>
            </p:nvSpPr>
            <p:spPr>
              <a:xfrm>
                <a:off x="9064205" y="327534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63" name="Freeform 7910">
                <a:extLst>
                  <a:ext uri="{FF2B5EF4-FFF2-40B4-BE49-F238E27FC236}">
                    <a16:creationId xmlns:a16="http://schemas.microsoft.com/office/drawing/2014/main" id="{54D0B750-6460-7627-418F-9B4AC2FEEC6F}"/>
                  </a:ext>
                </a:extLst>
              </p:cNvPr>
              <p:cNvSpPr/>
              <p:nvPr/>
            </p:nvSpPr>
            <p:spPr>
              <a:xfrm>
                <a:off x="9087313" y="325370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64" name="Freeform 7911">
                <a:extLst>
                  <a:ext uri="{FF2B5EF4-FFF2-40B4-BE49-F238E27FC236}">
                    <a16:creationId xmlns:a16="http://schemas.microsoft.com/office/drawing/2014/main" id="{D49B9E59-42EE-0CFD-2125-961F9BD59B51}"/>
                  </a:ext>
                </a:extLst>
              </p:cNvPr>
              <p:cNvSpPr/>
              <p:nvPr/>
            </p:nvSpPr>
            <p:spPr>
              <a:xfrm>
                <a:off x="9064205" y="327534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65" name="Freeform 7912">
                <a:extLst>
                  <a:ext uri="{FF2B5EF4-FFF2-40B4-BE49-F238E27FC236}">
                    <a16:creationId xmlns:a16="http://schemas.microsoft.com/office/drawing/2014/main" id="{18FE75B5-BBE8-0A91-121F-15FCCB52BDB6}"/>
                  </a:ext>
                </a:extLst>
              </p:cNvPr>
              <p:cNvSpPr/>
              <p:nvPr/>
            </p:nvSpPr>
            <p:spPr>
              <a:xfrm>
                <a:off x="9087313" y="325370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66" name="Freeform 7913">
                <a:extLst>
                  <a:ext uri="{FF2B5EF4-FFF2-40B4-BE49-F238E27FC236}">
                    <a16:creationId xmlns:a16="http://schemas.microsoft.com/office/drawing/2014/main" id="{1C43E49C-DF9C-C132-4AAF-DD3AE03D1C53}"/>
                  </a:ext>
                </a:extLst>
              </p:cNvPr>
              <p:cNvSpPr/>
              <p:nvPr/>
            </p:nvSpPr>
            <p:spPr>
              <a:xfrm>
                <a:off x="9076902" y="327534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67" name="Freeform 7914">
                <a:extLst>
                  <a:ext uri="{FF2B5EF4-FFF2-40B4-BE49-F238E27FC236}">
                    <a16:creationId xmlns:a16="http://schemas.microsoft.com/office/drawing/2014/main" id="{7F67AEC1-2C1C-00F2-4BEF-6EFA27A6705E}"/>
                  </a:ext>
                </a:extLst>
              </p:cNvPr>
              <p:cNvSpPr/>
              <p:nvPr/>
            </p:nvSpPr>
            <p:spPr>
              <a:xfrm>
                <a:off x="9100009" y="325370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68" name="Freeform 7915">
                <a:extLst>
                  <a:ext uri="{FF2B5EF4-FFF2-40B4-BE49-F238E27FC236}">
                    <a16:creationId xmlns:a16="http://schemas.microsoft.com/office/drawing/2014/main" id="{A96E43F4-7AB3-BE90-C70C-78EEC4E13411}"/>
                  </a:ext>
                </a:extLst>
              </p:cNvPr>
              <p:cNvSpPr/>
              <p:nvPr/>
            </p:nvSpPr>
            <p:spPr>
              <a:xfrm>
                <a:off x="9076902" y="327534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69" name="Freeform 7916">
                <a:extLst>
                  <a:ext uri="{FF2B5EF4-FFF2-40B4-BE49-F238E27FC236}">
                    <a16:creationId xmlns:a16="http://schemas.microsoft.com/office/drawing/2014/main" id="{E5663822-0067-DA8F-13CA-0DA87D60BCD4}"/>
                  </a:ext>
                </a:extLst>
              </p:cNvPr>
              <p:cNvSpPr/>
              <p:nvPr/>
            </p:nvSpPr>
            <p:spPr>
              <a:xfrm>
                <a:off x="9100009" y="325370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70" name="Freeform 7917">
                <a:extLst>
                  <a:ext uri="{FF2B5EF4-FFF2-40B4-BE49-F238E27FC236}">
                    <a16:creationId xmlns:a16="http://schemas.microsoft.com/office/drawing/2014/main" id="{6BF62F6F-70CD-AB12-6741-CF44C68C0175}"/>
                  </a:ext>
                </a:extLst>
              </p:cNvPr>
              <p:cNvSpPr/>
              <p:nvPr/>
            </p:nvSpPr>
            <p:spPr>
              <a:xfrm>
                <a:off x="9087440" y="327534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71" name="Freeform 7918">
                <a:extLst>
                  <a:ext uri="{FF2B5EF4-FFF2-40B4-BE49-F238E27FC236}">
                    <a16:creationId xmlns:a16="http://schemas.microsoft.com/office/drawing/2014/main" id="{628897DC-8F2E-A1CC-E169-84B538A85C0D}"/>
                  </a:ext>
                </a:extLst>
              </p:cNvPr>
              <p:cNvSpPr/>
              <p:nvPr/>
            </p:nvSpPr>
            <p:spPr>
              <a:xfrm>
                <a:off x="9110547" y="325370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72" name="Freeform 7919">
                <a:extLst>
                  <a:ext uri="{FF2B5EF4-FFF2-40B4-BE49-F238E27FC236}">
                    <a16:creationId xmlns:a16="http://schemas.microsoft.com/office/drawing/2014/main" id="{C1E35254-0F1A-BC6C-BC9A-B1675790B9B4}"/>
                  </a:ext>
                </a:extLst>
              </p:cNvPr>
              <p:cNvSpPr/>
              <p:nvPr/>
            </p:nvSpPr>
            <p:spPr>
              <a:xfrm>
                <a:off x="9087440" y="327534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73" name="Freeform 7920">
                <a:extLst>
                  <a:ext uri="{FF2B5EF4-FFF2-40B4-BE49-F238E27FC236}">
                    <a16:creationId xmlns:a16="http://schemas.microsoft.com/office/drawing/2014/main" id="{23CC7C8F-A36B-3697-73B2-088027CC9A24}"/>
                  </a:ext>
                </a:extLst>
              </p:cNvPr>
              <p:cNvSpPr/>
              <p:nvPr/>
            </p:nvSpPr>
            <p:spPr>
              <a:xfrm>
                <a:off x="9110547" y="325370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74" name="Freeform 7921">
                <a:extLst>
                  <a:ext uri="{FF2B5EF4-FFF2-40B4-BE49-F238E27FC236}">
                    <a16:creationId xmlns:a16="http://schemas.microsoft.com/office/drawing/2014/main" id="{ABA1C102-AF9F-7AA4-3DE2-9578DE449B27}"/>
                  </a:ext>
                </a:extLst>
              </p:cNvPr>
              <p:cNvSpPr/>
              <p:nvPr/>
            </p:nvSpPr>
            <p:spPr>
              <a:xfrm>
                <a:off x="909810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75" name="Freeform 7922">
                <a:extLst>
                  <a:ext uri="{FF2B5EF4-FFF2-40B4-BE49-F238E27FC236}">
                    <a16:creationId xmlns:a16="http://schemas.microsoft.com/office/drawing/2014/main" id="{E3314A6D-0669-0031-0A6F-31D876F50435}"/>
                  </a:ext>
                </a:extLst>
              </p:cNvPr>
              <p:cNvSpPr/>
              <p:nvPr/>
            </p:nvSpPr>
            <p:spPr>
              <a:xfrm>
                <a:off x="9121085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76" name="Freeform 7923">
                <a:extLst>
                  <a:ext uri="{FF2B5EF4-FFF2-40B4-BE49-F238E27FC236}">
                    <a16:creationId xmlns:a16="http://schemas.microsoft.com/office/drawing/2014/main" id="{E2A005DE-AF4A-56F8-62C1-075BF8A7A28D}"/>
                  </a:ext>
                </a:extLst>
              </p:cNvPr>
              <p:cNvSpPr/>
              <p:nvPr/>
            </p:nvSpPr>
            <p:spPr>
              <a:xfrm>
                <a:off x="909810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77" name="Freeform 7924">
                <a:extLst>
                  <a:ext uri="{FF2B5EF4-FFF2-40B4-BE49-F238E27FC236}">
                    <a16:creationId xmlns:a16="http://schemas.microsoft.com/office/drawing/2014/main" id="{98165E71-2D8B-86D6-8C6E-0ADEBBE8DB88}"/>
                  </a:ext>
                </a:extLst>
              </p:cNvPr>
              <p:cNvSpPr/>
              <p:nvPr/>
            </p:nvSpPr>
            <p:spPr>
              <a:xfrm>
                <a:off x="9121085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78" name="Freeform 7925">
                <a:extLst>
                  <a:ext uri="{FF2B5EF4-FFF2-40B4-BE49-F238E27FC236}">
                    <a16:creationId xmlns:a16="http://schemas.microsoft.com/office/drawing/2014/main" id="{CF6AE521-A6F2-1748-CE78-FB4CA97F6DD2}"/>
                  </a:ext>
                </a:extLst>
              </p:cNvPr>
              <p:cNvSpPr/>
              <p:nvPr/>
            </p:nvSpPr>
            <p:spPr>
              <a:xfrm>
                <a:off x="9100136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79" name="Freeform 7926">
                <a:extLst>
                  <a:ext uri="{FF2B5EF4-FFF2-40B4-BE49-F238E27FC236}">
                    <a16:creationId xmlns:a16="http://schemas.microsoft.com/office/drawing/2014/main" id="{E9C5AABB-21A0-F790-ECA1-FB50CDBC533A}"/>
                  </a:ext>
                </a:extLst>
              </p:cNvPr>
              <p:cNvSpPr/>
              <p:nvPr/>
            </p:nvSpPr>
            <p:spPr>
              <a:xfrm>
                <a:off x="912324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80" name="Freeform 7927">
                <a:extLst>
                  <a:ext uri="{FF2B5EF4-FFF2-40B4-BE49-F238E27FC236}">
                    <a16:creationId xmlns:a16="http://schemas.microsoft.com/office/drawing/2014/main" id="{4624EC87-8FEA-F161-5F9B-35A251FE63FF}"/>
                  </a:ext>
                </a:extLst>
              </p:cNvPr>
              <p:cNvSpPr/>
              <p:nvPr/>
            </p:nvSpPr>
            <p:spPr>
              <a:xfrm>
                <a:off x="9100136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81" name="Freeform 7928">
                <a:extLst>
                  <a:ext uri="{FF2B5EF4-FFF2-40B4-BE49-F238E27FC236}">
                    <a16:creationId xmlns:a16="http://schemas.microsoft.com/office/drawing/2014/main" id="{34C4BB5E-BD88-79BF-5D74-78FD8A1491B2}"/>
                  </a:ext>
                </a:extLst>
              </p:cNvPr>
              <p:cNvSpPr/>
              <p:nvPr/>
            </p:nvSpPr>
            <p:spPr>
              <a:xfrm>
                <a:off x="912324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82" name="Freeform 7929">
                <a:extLst>
                  <a:ext uri="{FF2B5EF4-FFF2-40B4-BE49-F238E27FC236}">
                    <a16:creationId xmlns:a16="http://schemas.microsoft.com/office/drawing/2014/main" id="{E74020E9-82AF-AC44-FCB6-13EF0C1E938F}"/>
                  </a:ext>
                </a:extLst>
              </p:cNvPr>
              <p:cNvSpPr/>
              <p:nvPr/>
            </p:nvSpPr>
            <p:spPr>
              <a:xfrm>
                <a:off x="910229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83" name="Freeform 7930">
                <a:extLst>
                  <a:ext uri="{FF2B5EF4-FFF2-40B4-BE49-F238E27FC236}">
                    <a16:creationId xmlns:a16="http://schemas.microsoft.com/office/drawing/2014/main" id="{A9435CD5-8977-35E2-0592-047FF3552BF8}"/>
                  </a:ext>
                </a:extLst>
              </p:cNvPr>
              <p:cNvSpPr/>
              <p:nvPr/>
            </p:nvSpPr>
            <p:spPr>
              <a:xfrm>
                <a:off x="912540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84" name="Freeform 7931">
                <a:extLst>
                  <a:ext uri="{FF2B5EF4-FFF2-40B4-BE49-F238E27FC236}">
                    <a16:creationId xmlns:a16="http://schemas.microsoft.com/office/drawing/2014/main" id="{5D6736BC-170B-3FA0-AF89-908F56DAEC51}"/>
                  </a:ext>
                </a:extLst>
              </p:cNvPr>
              <p:cNvSpPr/>
              <p:nvPr/>
            </p:nvSpPr>
            <p:spPr>
              <a:xfrm>
                <a:off x="910229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85" name="Freeform 7932">
                <a:extLst>
                  <a:ext uri="{FF2B5EF4-FFF2-40B4-BE49-F238E27FC236}">
                    <a16:creationId xmlns:a16="http://schemas.microsoft.com/office/drawing/2014/main" id="{701D5B96-6487-1206-21E2-F67A48D9E949}"/>
                  </a:ext>
                </a:extLst>
              </p:cNvPr>
              <p:cNvSpPr/>
              <p:nvPr/>
            </p:nvSpPr>
            <p:spPr>
              <a:xfrm>
                <a:off x="912540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86" name="Freeform 7933">
                <a:extLst>
                  <a:ext uri="{FF2B5EF4-FFF2-40B4-BE49-F238E27FC236}">
                    <a16:creationId xmlns:a16="http://schemas.microsoft.com/office/drawing/2014/main" id="{919214CD-B465-02BB-0C01-F4FF8DDFCD10}"/>
                  </a:ext>
                </a:extLst>
              </p:cNvPr>
              <p:cNvSpPr/>
              <p:nvPr/>
            </p:nvSpPr>
            <p:spPr>
              <a:xfrm>
                <a:off x="910445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87" name="Freeform 7934">
                <a:extLst>
                  <a:ext uri="{FF2B5EF4-FFF2-40B4-BE49-F238E27FC236}">
                    <a16:creationId xmlns:a16="http://schemas.microsoft.com/office/drawing/2014/main" id="{176D4AB3-BEB2-D749-2514-05E2900FDBD7}"/>
                  </a:ext>
                </a:extLst>
              </p:cNvPr>
              <p:cNvSpPr/>
              <p:nvPr/>
            </p:nvSpPr>
            <p:spPr>
              <a:xfrm>
                <a:off x="912743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88" name="Freeform 7935">
                <a:extLst>
                  <a:ext uri="{FF2B5EF4-FFF2-40B4-BE49-F238E27FC236}">
                    <a16:creationId xmlns:a16="http://schemas.microsoft.com/office/drawing/2014/main" id="{76960C53-E036-B382-034F-0F6350829F4D}"/>
                  </a:ext>
                </a:extLst>
              </p:cNvPr>
              <p:cNvSpPr/>
              <p:nvPr/>
            </p:nvSpPr>
            <p:spPr>
              <a:xfrm>
                <a:off x="910445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89" name="Freeform 7936">
                <a:extLst>
                  <a:ext uri="{FF2B5EF4-FFF2-40B4-BE49-F238E27FC236}">
                    <a16:creationId xmlns:a16="http://schemas.microsoft.com/office/drawing/2014/main" id="{0D4655C9-E834-4E75-B8AC-9B14A5B4002E}"/>
                  </a:ext>
                </a:extLst>
              </p:cNvPr>
              <p:cNvSpPr/>
              <p:nvPr/>
            </p:nvSpPr>
            <p:spPr>
              <a:xfrm>
                <a:off x="912743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90" name="Freeform 7937">
                <a:extLst>
                  <a:ext uri="{FF2B5EF4-FFF2-40B4-BE49-F238E27FC236}">
                    <a16:creationId xmlns:a16="http://schemas.microsoft.com/office/drawing/2014/main" id="{EDB96D43-26F1-E95A-280E-632D1C2B63B5}"/>
                  </a:ext>
                </a:extLst>
              </p:cNvPr>
              <p:cNvSpPr/>
              <p:nvPr/>
            </p:nvSpPr>
            <p:spPr>
              <a:xfrm>
                <a:off x="910648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91" name="Freeform 7938">
                <a:extLst>
                  <a:ext uri="{FF2B5EF4-FFF2-40B4-BE49-F238E27FC236}">
                    <a16:creationId xmlns:a16="http://schemas.microsoft.com/office/drawing/2014/main" id="{0B1AA68F-23D7-BE05-85AF-42F7463E9CE9}"/>
                  </a:ext>
                </a:extLst>
              </p:cNvPr>
              <p:cNvSpPr/>
              <p:nvPr/>
            </p:nvSpPr>
            <p:spPr>
              <a:xfrm>
                <a:off x="912959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92" name="Freeform 7939">
                <a:extLst>
                  <a:ext uri="{FF2B5EF4-FFF2-40B4-BE49-F238E27FC236}">
                    <a16:creationId xmlns:a16="http://schemas.microsoft.com/office/drawing/2014/main" id="{CA0B8189-C2A0-A8D5-E37A-E53706B466F8}"/>
                  </a:ext>
                </a:extLst>
              </p:cNvPr>
              <p:cNvSpPr/>
              <p:nvPr/>
            </p:nvSpPr>
            <p:spPr>
              <a:xfrm>
                <a:off x="910648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93" name="Freeform 7940">
                <a:extLst>
                  <a:ext uri="{FF2B5EF4-FFF2-40B4-BE49-F238E27FC236}">
                    <a16:creationId xmlns:a16="http://schemas.microsoft.com/office/drawing/2014/main" id="{8136F93E-C3A2-2C08-17AB-2EF86F73F93A}"/>
                  </a:ext>
                </a:extLst>
              </p:cNvPr>
              <p:cNvSpPr/>
              <p:nvPr/>
            </p:nvSpPr>
            <p:spPr>
              <a:xfrm>
                <a:off x="912959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94" name="Freeform 7941">
                <a:extLst>
                  <a:ext uri="{FF2B5EF4-FFF2-40B4-BE49-F238E27FC236}">
                    <a16:creationId xmlns:a16="http://schemas.microsoft.com/office/drawing/2014/main" id="{572A832F-E4CF-20AB-A6DC-9A04A63425D9}"/>
                  </a:ext>
                </a:extLst>
              </p:cNvPr>
              <p:cNvSpPr/>
              <p:nvPr/>
            </p:nvSpPr>
            <p:spPr>
              <a:xfrm>
                <a:off x="910648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95" name="Freeform 7942">
                <a:extLst>
                  <a:ext uri="{FF2B5EF4-FFF2-40B4-BE49-F238E27FC236}">
                    <a16:creationId xmlns:a16="http://schemas.microsoft.com/office/drawing/2014/main" id="{2A129879-274C-EAD5-E310-612DE8291156}"/>
                  </a:ext>
                </a:extLst>
              </p:cNvPr>
              <p:cNvSpPr/>
              <p:nvPr/>
            </p:nvSpPr>
            <p:spPr>
              <a:xfrm>
                <a:off x="912959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96" name="Freeform 7943">
                <a:extLst>
                  <a:ext uri="{FF2B5EF4-FFF2-40B4-BE49-F238E27FC236}">
                    <a16:creationId xmlns:a16="http://schemas.microsoft.com/office/drawing/2014/main" id="{CC2F0535-3E93-1C5E-857A-D74BC8D33274}"/>
                  </a:ext>
                </a:extLst>
              </p:cNvPr>
              <p:cNvSpPr/>
              <p:nvPr/>
            </p:nvSpPr>
            <p:spPr>
              <a:xfrm>
                <a:off x="910648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97" name="Freeform 7944">
                <a:extLst>
                  <a:ext uri="{FF2B5EF4-FFF2-40B4-BE49-F238E27FC236}">
                    <a16:creationId xmlns:a16="http://schemas.microsoft.com/office/drawing/2014/main" id="{9D96E9DF-BB2C-16B1-3C28-D9075E58080C}"/>
                  </a:ext>
                </a:extLst>
              </p:cNvPr>
              <p:cNvSpPr/>
              <p:nvPr/>
            </p:nvSpPr>
            <p:spPr>
              <a:xfrm>
                <a:off x="912959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98" name="Freeform 7945">
                <a:extLst>
                  <a:ext uri="{FF2B5EF4-FFF2-40B4-BE49-F238E27FC236}">
                    <a16:creationId xmlns:a16="http://schemas.microsoft.com/office/drawing/2014/main" id="{32648424-FE67-5959-7386-FAD7412436D6}"/>
                  </a:ext>
                </a:extLst>
              </p:cNvPr>
              <p:cNvSpPr/>
              <p:nvPr/>
            </p:nvSpPr>
            <p:spPr>
              <a:xfrm>
                <a:off x="912349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99" name="Freeform 7946">
                <a:extLst>
                  <a:ext uri="{FF2B5EF4-FFF2-40B4-BE49-F238E27FC236}">
                    <a16:creationId xmlns:a16="http://schemas.microsoft.com/office/drawing/2014/main" id="{C2144C99-9E9B-F98B-C105-59590AE84BA0}"/>
                  </a:ext>
                </a:extLst>
              </p:cNvPr>
              <p:cNvSpPr/>
              <p:nvPr/>
            </p:nvSpPr>
            <p:spPr>
              <a:xfrm>
                <a:off x="9146478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00" name="Freeform 7947">
                <a:extLst>
                  <a:ext uri="{FF2B5EF4-FFF2-40B4-BE49-F238E27FC236}">
                    <a16:creationId xmlns:a16="http://schemas.microsoft.com/office/drawing/2014/main" id="{DBCA7AC5-23DF-17D7-B8EA-5065E336097B}"/>
                  </a:ext>
                </a:extLst>
              </p:cNvPr>
              <p:cNvSpPr/>
              <p:nvPr/>
            </p:nvSpPr>
            <p:spPr>
              <a:xfrm>
                <a:off x="912349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01" name="Freeform 7948">
                <a:extLst>
                  <a:ext uri="{FF2B5EF4-FFF2-40B4-BE49-F238E27FC236}">
                    <a16:creationId xmlns:a16="http://schemas.microsoft.com/office/drawing/2014/main" id="{32467D37-B37C-F0A4-ED5C-C0FDEA5AE6AC}"/>
                  </a:ext>
                </a:extLst>
              </p:cNvPr>
              <p:cNvSpPr/>
              <p:nvPr/>
            </p:nvSpPr>
            <p:spPr>
              <a:xfrm>
                <a:off x="9146478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02" name="Freeform 7949">
                <a:extLst>
                  <a:ext uri="{FF2B5EF4-FFF2-40B4-BE49-F238E27FC236}">
                    <a16:creationId xmlns:a16="http://schemas.microsoft.com/office/drawing/2014/main" id="{765164BA-1179-B001-D4AD-781E3AF35226}"/>
                  </a:ext>
                </a:extLst>
              </p:cNvPr>
              <p:cNvSpPr/>
              <p:nvPr/>
            </p:nvSpPr>
            <p:spPr>
              <a:xfrm>
                <a:off x="9129846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03" name="Freeform 7950">
                <a:extLst>
                  <a:ext uri="{FF2B5EF4-FFF2-40B4-BE49-F238E27FC236}">
                    <a16:creationId xmlns:a16="http://schemas.microsoft.com/office/drawing/2014/main" id="{65BD5C3C-B885-308E-923C-7576E28E7FCA}"/>
                  </a:ext>
                </a:extLst>
              </p:cNvPr>
              <p:cNvSpPr/>
              <p:nvPr/>
            </p:nvSpPr>
            <p:spPr>
              <a:xfrm>
                <a:off x="9152826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04" name="Freeform 7951">
                <a:extLst>
                  <a:ext uri="{FF2B5EF4-FFF2-40B4-BE49-F238E27FC236}">
                    <a16:creationId xmlns:a16="http://schemas.microsoft.com/office/drawing/2014/main" id="{6A4DF755-316E-3008-8FB1-08ED119FFAD9}"/>
                  </a:ext>
                </a:extLst>
              </p:cNvPr>
              <p:cNvSpPr/>
              <p:nvPr/>
            </p:nvSpPr>
            <p:spPr>
              <a:xfrm>
                <a:off x="9129846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05" name="Freeform 7952">
                <a:extLst>
                  <a:ext uri="{FF2B5EF4-FFF2-40B4-BE49-F238E27FC236}">
                    <a16:creationId xmlns:a16="http://schemas.microsoft.com/office/drawing/2014/main" id="{2069CBE6-A6D5-153D-85AD-9EBA878BE656}"/>
                  </a:ext>
                </a:extLst>
              </p:cNvPr>
              <p:cNvSpPr/>
              <p:nvPr/>
            </p:nvSpPr>
            <p:spPr>
              <a:xfrm>
                <a:off x="9152826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06" name="Freeform 7953">
                <a:extLst>
                  <a:ext uri="{FF2B5EF4-FFF2-40B4-BE49-F238E27FC236}">
                    <a16:creationId xmlns:a16="http://schemas.microsoft.com/office/drawing/2014/main" id="{D49C0933-9D88-8409-742B-663FF20BB1B1}"/>
                  </a:ext>
                </a:extLst>
              </p:cNvPr>
              <p:cNvSpPr/>
              <p:nvPr/>
            </p:nvSpPr>
            <p:spPr>
              <a:xfrm>
                <a:off x="9134036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07" name="Freeform 7954">
                <a:extLst>
                  <a:ext uri="{FF2B5EF4-FFF2-40B4-BE49-F238E27FC236}">
                    <a16:creationId xmlns:a16="http://schemas.microsoft.com/office/drawing/2014/main" id="{B08B1335-8BA1-970C-57C7-3D44E82A0789}"/>
                  </a:ext>
                </a:extLst>
              </p:cNvPr>
              <p:cNvSpPr/>
              <p:nvPr/>
            </p:nvSpPr>
            <p:spPr>
              <a:xfrm>
                <a:off x="9157016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08" name="Freeform 7955">
                <a:extLst>
                  <a:ext uri="{FF2B5EF4-FFF2-40B4-BE49-F238E27FC236}">
                    <a16:creationId xmlns:a16="http://schemas.microsoft.com/office/drawing/2014/main" id="{11048261-E3E9-04C4-76DD-1D4D6E83EFC1}"/>
                  </a:ext>
                </a:extLst>
              </p:cNvPr>
              <p:cNvSpPr/>
              <p:nvPr/>
            </p:nvSpPr>
            <p:spPr>
              <a:xfrm>
                <a:off x="9134036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09" name="Freeform 7956">
                <a:extLst>
                  <a:ext uri="{FF2B5EF4-FFF2-40B4-BE49-F238E27FC236}">
                    <a16:creationId xmlns:a16="http://schemas.microsoft.com/office/drawing/2014/main" id="{235B9AC3-6EE3-07AA-50ED-101FDBC670B5}"/>
                  </a:ext>
                </a:extLst>
              </p:cNvPr>
              <p:cNvSpPr/>
              <p:nvPr/>
            </p:nvSpPr>
            <p:spPr>
              <a:xfrm>
                <a:off x="9157016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10" name="Freeform 7957">
                <a:extLst>
                  <a:ext uri="{FF2B5EF4-FFF2-40B4-BE49-F238E27FC236}">
                    <a16:creationId xmlns:a16="http://schemas.microsoft.com/office/drawing/2014/main" id="{061AE036-2FF7-1177-220A-1422A97BAC1C}"/>
                  </a:ext>
                </a:extLst>
              </p:cNvPr>
              <p:cNvSpPr/>
              <p:nvPr/>
            </p:nvSpPr>
            <p:spPr>
              <a:xfrm>
                <a:off x="9144574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11" name="Freeform 7958">
                <a:extLst>
                  <a:ext uri="{FF2B5EF4-FFF2-40B4-BE49-F238E27FC236}">
                    <a16:creationId xmlns:a16="http://schemas.microsoft.com/office/drawing/2014/main" id="{24606945-14D0-A06F-B6CD-F34BA64E6760}"/>
                  </a:ext>
                </a:extLst>
              </p:cNvPr>
              <p:cNvSpPr/>
              <p:nvPr/>
            </p:nvSpPr>
            <p:spPr>
              <a:xfrm>
                <a:off x="9167681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12" name="Freeform 7959">
                <a:extLst>
                  <a:ext uri="{FF2B5EF4-FFF2-40B4-BE49-F238E27FC236}">
                    <a16:creationId xmlns:a16="http://schemas.microsoft.com/office/drawing/2014/main" id="{798CE52A-13DC-3E9A-7270-00278255EBD2}"/>
                  </a:ext>
                </a:extLst>
              </p:cNvPr>
              <p:cNvSpPr/>
              <p:nvPr/>
            </p:nvSpPr>
            <p:spPr>
              <a:xfrm>
                <a:off x="9144574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13" name="Freeform 7960">
                <a:extLst>
                  <a:ext uri="{FF2B5EF4-FFF2-40B4-BE49-F238E27FC236}">
                    <a16:creationId xmlns:a16="http://schemas.microsoft.com/office/drawing/2014/main" id="{46CD3804-B47B-40E8-139F-D0F79FAD77A8}"/>
                  </a:ext>
                </a:extLst>
              </p:cNvPr>
              <p:cNvSpPr/>
              <p:nvPr/>
            </p:nvSpPr>
            <p:spPr>
              <a:xfrm>
                <a:off x="9167681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14" name="Freeform 7961">
                <a:extLst>
                  <a:ext uri="{FF2B5EF4-FFF2-40B4-BE49-F238E27FC236}">
                    <a16:creationId xmlns:a16="http://schemas.microsoft.com/office/drawing/2014/main" id="{EE60114C-DC72-582C-1D9C-53DD9D583ECF}"/>
                  </a:ext>
                </a:extLst>
              </p:cNvPr>
              <p:cNvSpPr/>
              <p:nvPr/>
            </p:nvSpPr>
            <p:spPr>
              <a:xfrm>
                <a:off x="9144574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15" name="Freeform 7962">
                <a:extLst>
                  <a:ext uri="{FF2B5EF4-FFF2-40B4-BE49-F238E27FC236}">
                    <a16:creationId xmlns:a16="http://schemas.microsoft.com/office/drawing/2014/main" id="{CF439A71-0F63-E255-562A-F3624D98EBC7}"/>
                  </a:ext>
                </a:extLst>
              </p:cNvPr>
              <p:cNvSpPr/>
              <p:nvPr/>
            </p:nvSpPr>
            <p:spPr>
              <a:xfrm>
                <a:off x="9167681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16" name="Freeform 7963">
                <a:extLst>
                  <a:ext uri="{FF2B5EF4-FFF2-40B4-BE49-F238E27FC236}">
                    <a16:creationId xmlns:a16="http://schemas.microsoft.com/office/drawing/2014/main" id="{62C8D234-4C7C-4C19-FAA4-9361132EDD1D}"/>
                  </a:ext>
                </a:extLst>
              </p:cNvPr>
              <p:cNvSpPr/>
              <p:nvPr/>
            </p:nvSpPr>
            <p:spPr>
              <a:xfrm>
                <a:off x="9144574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17" name="Freeform 7964">
                <a:extLst>
                  <a:ext uri="{FF2B5EF4-FFF2-40B4-BE49-F238E27FC236}">
                    <a16:creationId xmlns:a16="http://schemas.microsoft.com/office/drawing/2014/main" id="{1D836C25-F255-7E3F-BECC-9875CE73447C}"/>
                  </a:ext>
                </a:extLst>
              </p:cNvPr>
              <p:cNvSpPr/>
              <p:nvPr/>
            </p:nvSpPr>
            <p:spPr>
              <a:xfrm>
                <a:off x="9167681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18" name="Freeform 7965">
                <a:extLst>
                  <a:ext uri="{FF2B5EF4-FFF2-40B4-BE49-F238E27FC236}">
                    <a16:creationId xmlns:a16="http://schemas.microsoft.com/office/drawing/2014/main" id="{CDF3D861-64D4-4F3A-77E3-227A7E73749E}"/>
                  </a:ext>
                </a:extLst>
              </p:cNvPr>
              <p:cNvSpPr/>
              <p:nvPr/>
            </p:nvSpPr>
            <p:spPr>
              <a:xfrm>
                <a:off x="9150922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19" name="Freeform 7966">
                <a:extLst>
                  <a:ext uri="{FF2B5EF4-FFF2-40B4-BE49-F238E27FC236}">
                    <a16:creationId xmlns:a16="http://schemas.microsoft.com/office/drawing/2014/main" id="{08FA1009-69CA-E585-985D-452B2675A4C2}"/>
                  </a:ext>
                </a:extLst>
              </p:cNvPr>
              <p:cNvSpPr/>
              <p:nvPr/>
            </p:nvSpPr>
            <p:spPr>
              <a:xfrm>
                <a:off x="917403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20" name="Freeform 7967">
                <a:extLst>
                  <a:ext uri="{FF2B5EF4-FFF2-40B4-BE49-F238E27FC236}">
                    <a16:creationId xmlns:a16="http://schemas.microsoft.com/office/drawing/2014/main" id="{CE563007-114E-4CEF-7895-FDB91EC620D9}"/>
                  </a:ext>
                </a:extLst>
              </p:cNvPr>
              <p:cNvSpPr/>
              <p:nvPr/>
            </p:nvSpPr>
            <p:spPr>
              <a:xfrm>
                <a:off x="9150922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21" name="Freeform 7968">
                <a:extLst>
                  <a:ext uri="{FF2B5EF4-FFF2-40B4-BE49-F238E27FC236}">
                    <a16:creationId xmlns:a16="http://schemas.microsoft.com/office/drawing/2014/main" id="{29BBF701-69AC-54F6-2DD3-E1D9C3A5CB03}"/>
                  </a:ext>
                </a:extLst>
              </p:cNvPr>
              <p:cNvSpPr/>
              <p:nvPr/>
            </p:nvSpPr>
            <p:spPr>
              <a:xfrm>
                <a:off x="917403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22" name="Freeform 7969">
                <a:extLst>
                  <a:ext uri="{FF2B5EF4-FFF2-40B4-BE49-F238E27FC236}">
                    <a16:creationId xmlns:a16="http://schemas.microsoft.com/office/drawing/2014/main" id="{A32C3DE9-73B3-CB23-2A1A-E67AA69CC715}"/>
                  </a:ext>
                </a:extLst>
              </p:cNvPr>
              <p:cNvSpPr/>
              <p:nvPr/>
            </p:nvSpPr>
            <p:spPr>
              <a:xfrm>
                <a:off x="9159429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23" name="Freeform 7970">
                <a:extLst>
                  <a:ext uri="{FF2B5EF4-FFF2-40B4-BE49-F238E27FC236}">
                    <a16:creationId xmlns:a16="http://schemas.microsoft.com/office/drawing/2014/main" id="{B721B534-9D31-3DE1-C764-2C36F0601834}"/>
                  </a:ext>
                </a:extLst>
              </p:cNvPr>
              <p:cNvSpPr/>
              <p:nvPr/>
            </p:nvSpPr>
            <p:spPr>
              <a:xfrm>
                <a:off x="91824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24" name="Freeform 7971">
                <a:extLst>
                  <a:ext uri="{FF2B5EF4-FFF2-40B4-BE49-F238E27FC236}">
                    <a16:creationId xmlns:a16="http://schemas.microsoft.com/office/drawing/2014/main" id="{C23D4FD5-98B4-8EA1-2B54-E71C740154BC}"/>
                  </a:ext>
                </a:extLst>
              </p:cNvPr>
              <p:cNvSpPr/>
              <p:nvPr/>
            </p:nvSpPr>
            <p:spPr>
              <a:xfrm>
                <a:off x="9159429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25" name="Freeform 7972">
                <a:extLst>
                  <a:ext uri="{FF2B5EF4-FFF2-40B4-BE49-F238E27FC236}">
                    <a16:creationId xmlns:a16="http://schemas.microsoft.com/office/drawing/2014/main" id="{79F9ACC6-E52D-4081-B115-70A79D7C669E}"/>
                  </a:ext>
                </a:extLst>
              </p:cNvPr>
              <p:cNvSpPr/>
              <p:nvPr/>
            </p:nvSpPr>
            <p:spPr>
              <a:xfrm>
                <a:off x="91824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26" name="Freeform 7973">
                <a:extLst>
                  <a:ext uri="{FF2B5EF4-FFF2-40B4-BE49-F238E27FC236}">
                    <a16:creationId xmlns:a16="http://schemas.microsoft.com/office/drawing/2014/main" id="{13BF4690-9FF5-1B31-894C-28C5875CED55}"/>
                  </a:ext>
                </a:extLst>
              </p:cNvPr>
              <p:cNvSpPr/>
              <p:nvPr/>
            </p:nvSpPr>
            <p:spPr>
              <a:xfrm>
                <a:off x="9159429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27" name="Freeform 7974">
                <a:extLst>
                  <a:ext uri="{FF2B5EF4-FFF2-40B4-BE49-F238E27FC236}">
                    <a16:creationId xmlns:a16="http://schemas.microsoft.com/office/drawing/2014/main" id="{5ABF8BA9-E1D2-BD96-4635-240545E2D667}"/>
                  </a:ext>
                </a:extLst>
              </p:cNvPr>
              <p:cNvSpPr/>
              <p:nvPr/>
            </p:nvSpPr>
            <p:spPr>
              <a:xfrm>
                <a:off x="91824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28" name="Freeform 7975">
                <a:extLst>
                  <a:ext uri="{FF2B5EF4-FFF2-40B4-BE49-F238E27FC236}">
                    <a16:creationId xmlns:a16="http://schemas.microsoft.com/office/drawing/2014/main" id="{48285AE1-F12D-C0AC-30DF-3CC33E609C26}"/>
                  </a:ext>
                </a:extLst>
              </p:cNvPr>
              <p:cNvSpPr/>
              <p:nvPr/>
            </p:nvSpPr>
            <p:spPr>
              <a:xfrm>
                <a:off x="9159429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29" name="Freeform 7976">
                <a:extLst>
                  <a:ext uri="{FF2B5EF4-FFF2-40B4-BE49-F238E27FC236}">
                    <a16:creationId xmlns:a16="http://schemas.microsoft.com/office/drawing/2014/main" id="{4C56725D-0A41-4EFF-4F4E-406FB6A9BFE3}"/>
                  </a:ext>
                </a:extLst>
              </p:cNvPr>
              <p:cNvSpPr/>
              <p:nvPr/>
            </p:nvSpPr>
            <p:spPr>
              <a:xfrm>
                <a:off x="91824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30" name="Freeform 7977">
                <a:extLst>
                  <a:ext uri="{FF2B5EF4-FFF2-40B4-BE49-F238E27FC236}">
                    <a16:creationId xmlns:a16="http://schemas.microsoft.com/office/drawing/2014/main" id="{3D087B5C-2A01-F6F9-424D-84F3968A570D}"/>
                  </a:ext>
                </a:extLst>
              </p:cNvPr>
              <p:cNvSpPr/>
              <p:nvPr/>
            </p:nvSpPr>
            <p:spPr>
              <a:xfrm>
                <a:off x="916146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31" name="Freeform 7978">
                <a:extLst>
                  <a:ext uri="{FF2B5EF4-FFF2-40B4-BE49-F238E27FC236}">
                    <a16:creationId xmlns:a16="http://schemas.microsoft.com/office/drawing/2014/main" id="{8D4E8666-9F5B-B06E-E78B-313A748A6392}"/>
                  </a:ext>
                </a:extLst>
              </p:cNvPr>
              <p:cNvSpPr/>
              <p:nvPr/>
            </p:nvSpPr>
            <p:spPr>
              <a:xfrm>
                <a:off x="9184568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32" name="Freeform 7979">
                <a:extLst>
                  <a:ext uri="{FF2B5EF4-FFF2-40B4-BE49-F238E27FC236}">
                    <a16:creationId xmlns:a16="http://schemas.microsoft.com/office/drawing/2014/main" id="{4C5CC7B3-7DC2-2B11-AA8C-51C9CA89D18C}"/>
                  </a:ext>
                </a:extLst>
              </p:cNvPr>
              <p:cNvSpPr/>
              <p:nvPr/>
            </p:nvSpPr>
            <p:spPr>
              <a:xfrm>
                <a:off x="916146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33" name="Freeform 7980">
                <a:extLst>
                  <a:ext uri="{FF2B5EF4-FFF2-40B4-BE49-F238E27FC236}">
                    <a16:creationId xmlns:a16="http://schemas.microsoft.com/office/drawing/2014/main" id="{398EBDDF-C8E5-A94F-957A-8CA3997B110E}"/>
                  </a:ext>
                </a:extLst>
              </p:cNvPr>
              <p:cNvSpPr/>
              <p:nvPr/>
            </p:nvSpPr>
            <p:spPr>
              <a:xfrm>
                <a:off x="9184568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34" name="Freeform 7981">
                <a:extLst>
                  <a:ext uri="{FF2B5EF4-FFF2-40B4-BE49-F238E27FC236}">
                    <a16:creationId xmlns:a16="http://schemas.microsoft.com/office/drawing/2014/main" id="{6EBC44A4-3236-52E8-7E26-944AFFB266C4}"/>
                  </a:ext>
                </a:extLst>
              </p:cNvPr>
              <p:cNvSpPr/>
              <p:nvPr/>
            </p:nvSpPr>
            <p:spPr>
              <a:xfrm>
                <a:off x="9165777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35" name="Freeform 7982">
                <a:extLst>
                  <a:ext uri="{FF2B5EF4-FFF2-40B4-BE49-F238E27FC236}">
                    <a16:creationId xmlns:a16="http://schemas.microsoft.com/office/drawing/2014/main" id="{9501FD3B-00CB-7DC9-49AE-7C0928C9E198}"/>
                  </a:ext>
                </a:extLst>
              </p:cNvPr>
              <p:cNvSpPr/>
              <p:nvPr/>
            </p:nvSpPr>
            <p:spPr>
              <a:xfrm>
                <a:off x="9188757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36" name="Freeform 7983">
                <a:extLst>
                  <a:ext uri="{FF2B5EF4-FFF2-40B4-BE49-F238E27FC236}">
                    <a16:creationId xmlns:a16="http://schemas.microsoft.com/office/drawing/2014/main" id="{E48166CE-B255-4F4B-A648-3517545D11CF}"/>
                  </a:ext>
                </a:extLst>
              </p:cNvPr>
              <p:cNvSpPr/>
              <p:nvPr/>
            </p:nvSpPr>
            <p:spPr>
              <a:xfrm>
                <a:off x="9165777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37" name="Freeform 7984">
                <a:extLst>
                  <a:ext uri="{FF2B5EF4-FFF2-40B4-BE49-F238E27FC236}">
                    <a16:creationId xmlns:a16="http://schemas.microsoft.com/office/drawing/2014/main" id="{C96C2E6D-FAC6-C96D-345B-DA5A92B10169}"/>
                  </a:ext>
                </a:extLst>
              </p:cNvPr>
              <p:cNvSpPr/>
              <p:nvPr/>
            </p:nvSpPr>
            <p:spPr>
              <a:xfrm>
                <a:off x="9188757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38" name="Freeform 7985">
                <a:extLst>
                  <a:ext uri="{FF2B5EF4-FFF2-40B4-BE49-F238E27FC236}">
                    <a16:creationId xmlns:a16="http://schemas.microsoft.com/office/drawing/2014/main" id="{F442176F-F5CC-5467-F409-8E8FFB992FC2}"/>
                  </a:ext>
                </a:extLst>
              </p:cNvPr>
              <p:cNvSpPr/>
              <p:nvPr/>
            </p:nvSpPr>
            <p:spPr>
              <a:xfrm>
                <a:off x="9165777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39" name="Freeform 7986">
                <a:extLst>
                  <a:ext uri="{FF2B5EF4-FFF2-40B4-BE49-F238E27FC236}">
                    <a16:creationId xmlns:a16="http://schemas.microsoft.com/office/drawing/2014/main" id="{C55FC155-6539-4AD6-F772-877C23AE5421}"/>
                  </a:ext>
                </a:extLst>
              </p:cNvPr>
              <p:cNvSpPr/>
              <p:nvPr/>
            </p:nvSpPr>
            <p:spPr>
              <a:xfrm>
                <a:off x="9188757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40" name="Freeform 7987">
                <a:extLst>
                  <a:ext uri="{FF2B5EF4-FFF2-40B4-BE49-F238E27FC236}">
                    <a16:creationId xmlns:a16="http://schemas.microsoft.com/office/drawing/2014/main" id="{BDAADE44-C039-B6F8-DA0D-2AF8E953C721}"/>
                  </a:ext>
                </a:extLst>
              </p:cNvPr>
              <p:cNvSpPr/>
              <p:nvPr/>
            </p:nvSpPr>
            <p:spPr>
              <a:xfrm>
                <a:off x="9165777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41" name="Freeform 7988">
                <a:extLst>
                  <a:ext uri="{FF2B5EF4-FFF2-40B4-BE49-F238E27FC236}">
                    <a16:creationId xmlns:a16="http://schemas.microsoft.com/office/drawing/2014/main" id="{FFA10DFC-4F1F-F9CB-CF29-AF79A7213234}"/>
                  </a:ext>
                </a:extLst>
              </p:cNvPr>
              <p:cNvSpPr/>
              <p:nvPr/>
            </p:nvSpPr>
            <p:spPr>
              <a:xfrm>
                <a:off x="9188757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42" name="Freeform 7989">
                <a:extLst>
                  <a:ext uri="{FF2B5EF4-FFF2-40B4-BE49-F238E27FC236}">
                    <a16:creationId xmlns:a16="http://schemas.microsoft.com/office/drawing/2014/main" id="{696EA1F0-224E-664D-D49B-9890229ECCFB}"/>
                  </a:ext>
                </a:extLst>
              </p:cNvPr>
              <p:cNvSpPr/>
              <p:nvPr/>
            </p:nvSpPr>
            <p:spPr>
              <a:xfrm>
                <a:off x="916780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43" name="Freeform 7990">
                <a:extLst>
                  <a:ext uri="{FF2B5EF4-FFF2-40B4-BE49-F238E27FC236}">
                    <a16:creationId xmlns:a16="http://schemas.microsoft.com/office/drawing/2014/main" id="{CBA468BD-177D-785C-91E4-5B0A372E9742}"/>
                  </a:ext>
                </a:extLst>
              </p:cNvPr>
              <p:cNvSpPr/>
              <p:nvPr/>
            </p:nvSpPr>
            <p:spPr>
              <a:xfrm>
                <a:off x="9190916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44" name="Freeform 7991">
                <a:extLst>
                  <a:ext uri="{FF2B5EF4-FFF2-40B4-BE49-F238E27FC236}">
                    <a16:creationId xmlns:a16="http://schemas.microsoft.com/office/drawing/2014/main" id="{DD16B2CA-47E1-D761-963B-1F0582D3E1CD}"/>
                  </a:ext>
                </a:extLst>
              </p:cNvPr>
              <p:cNvSpPr/>
              <p:nvPr/>
            </p:nvSpPr>
            <p:spPr>
              <a:xfrm>
                <a:off x="916780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45" name="Freeform 7992">
                <a:extLst>
                  <a:ext uri="{FF2B5EF4-FFF2-40B4-BE49-F238E27FC236}">
                    <a16:creationId xmlns:a16="http://schemas.microsoft.com/office/drawing/2014/main" id="{290B3022-66E8-84C3-A91A-FE39B3D3C839}"/>
                  </a:ext>
                </a:extLst>
              </p:cNvPr>
              <p:cNvSpPr/>
              <p:nvPr/>
            </p:nvSpPr>
            <p:spPr>
              <a:xfrm>
                <a:off x="9190916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46" name="Freeform 7993">
                <a:extLst>
                  <a:ext uri="{FF2B5EF4-FFF2-40B4-BE49-F238E27FC236}">
                    <a16:creationId xmlns:a16="http://schemas.microsoft.com/office/drawing/2014/main" id="{05FAEDF0-0AEA-DC92-3D63-EC1442C39FEC}"/>
                  </a:ext>
                </a:extLst>
              </p:cNvPr>
              <p:cNvSpPr/>
              <p:nvPr/>
            </p:nvSpPr>
            <p:spPr>
              <a:xfrm>
                <a:off x="916780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47" name="Freeform 7994">
                <a:extLst>
                  <a:ext uri="{FF2B5EF4-FFF2-40B4-BE49-F238E27FC236}">
                    <a16:creationId xmlns:a16="http://schemas.microsoft.com/office/drawing/2014/main" id="{382AC064-EEC5-A6ED-2EB7-A73866954F18}"/>
                  </a:ext>
                </a:extLst>
              </p:cNvPr>
              <p:cNvSpPr/>
              <p:nvPr/>
            </p:nvSpPr>
            <p:spPr>
              <a:xfrm>
                <a:off x="9190916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48" name="Freeform 7995">
                <a:extLst>
                  <a:ext uri="{FF2B5EF4-FFF2-40B4-BE49-F238E27FC236}">
                    <a16:creationId xmlns:a16="http://schemas.microsoft.com/office/drawing/2014/main" id="{0C06E893-255A-078C-87AE-81A77E980FC4}"/>
                  </a:ext>
                </a:extLst>
              </p:cNvPr>
              <p:cNvSpPr/>
              <p:nvPr/>
            </p:nvSpPr>
            <p:spPr>
              <a:xfrm>
                <a:off x="916780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49" name="Freeform 7996">
                <a:extLst>
                  <a:ext uri="{FF2B5EF4-FFF2-40B4-BE49-F238E27FC236}">
                    <a16:creationId xmlns:a16="http://schemas.microsoft.com/office/drawing/2014/main" id="{CD665FB7-A7A4-905E-83B3-22131D450A56}"/>
                  </a:ext>
                </a:extLst>
              </p:cNvPr>
              <p:cNvSpPr/>
              <p:nvPr/>
            </p:nvSpPr>
            <p:spPr>
              <a:xfrm>
                <a:off x="9190916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50" name="Freeform 7997">
                <a:extLst>
                  <a:ext uri="{FF2B5EF4-FFF2-40B4-BE49-F238E27FC236}">
                    <a16:creationId xmlns:a16="http://schemas.microsoft.com/office/drawing/2014/main" id="{B05803A6-B932-1B41-F97A-40FEB5345A3A}"/>
                  </a:ext>
                </a:extLst>
              </p:cNvPr>
              <p:cNvSpPr/>
              <p:nvPr/>
            </p:nvSpPr>
            <p:spPr>
              <a:xfrm>
                <a:off x="9174156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51" name="Freeform 7998">
                <a:extLst>
                  <a:ext uri="{FF2B5EF4-FFF2-40B4-BE49-F238E27FC236}">
                    <a16:creationId xmlns:a16="http://schemas.microsoft.com/office/drawing/2014/main" id="{6FAEE0CE-EF9F-8B7B-07BF-C5B558061E09}"/>
                  </a:ext>
                </a:extLst>
              </p:cNvPr>
              <p:cNvSpPr/>
              <p:nvPr/>
            </p:nvSpPr>
            <p:spPr>
              <a:xfrm>
                <a:off x="919726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52" name="Freeform 7999">
                <a:extLst>
                  <a:ext uri="{FF2B5EF4-FFF2-40B4-BE49-F238E27FC236}">
                    <a16:creationId xmlns:a16="http://schemas.microsoft.com/office/drawing/2014/main" id="{17DE71F4-D1CF-4110-97D4-D71A01D50543}"/>
                  </a:ext>
                </a:extLst>
              </p:cNvPr>
              <p:cNvSpPr/>
              <p:nvPr/>
            </p:nvSpPr>
            <p:spPr>
              <a:xfrm>
                <a:off x="9174156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53" name="Freeform 8000">
                <a:extLst>
                  <a:ext uri="{FF2B5EF4-FFF2-40B4-BE49-F238E27FC236}">
                    <a16:creationId xmlns:a16="http://schemas.microsoft.com/office/drawing/2014/main" id="{52448D47-D447-4DAD-9AFF-FB1854C9D9FC}"/>
                  </a:ext>
                </a:extLst>
              </p:cNvPr>
              <p:cNvSpPr/>
              <p:nvPr/>
            </p:nvSpPr>
            <p:spPr>
              <a:xfrm>
                <a:off x="919726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54" name="Freeform 8001">
                <a:extLst>
                  <a:ext uri="{FF2B5EF4-FFF2-40B4-BE49-F238E27FC236}">
                    <a16:creationId xmlns:a16="http://schemas.microsoft.com/office/drawing/2014/main" id="{DDB16161-2FFC-A817-F4F7-B7FB3B7110AE}"/>
                  </a:ext>
                </a:extLst>
              </p:cNvPr>
              <p:cNvSpPr/>
              <p:nvPr/>
            </p:nvSpPr>
            <p:spPr>
              <a:xfrm>
                <a:off x="917631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55" name="Freeform 8002">
                <a:extLst>
                  <a:ext uri="{FF2B5EF4-FFF2-40B4-BE49-F238E27FC236}">
                    <a16:creationId xmlns:a16="http://schemas.microsoft.com/office/drawing/2014/main" id="{3978B5BF-0052-B58E-D693-290ABAF688CC}"/>
                  </a:ext>
                </a:extLst>
              </p:cNvPr>
              <p:cNvSpPr/>
              <p:nvPr/>
            </p:nvSpPr>
            <p:spPr>
              <a:xfrm>
                <a:off x="919942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56" name="Freeform 8003">
                <a:extLst>
                  <a:ext uri="{FF2B5EF4-FFF2-40B4-BE49-F238E27FC236}">
                    <a16:creationId xmlns:a16="http://schemas.microsoft.com/office/drawing/2014/main" id="{B01A1A0E-A376-F9E6-721D-BC59BC6BFCB0}"/>
                  </a:ext>
                </a:extLst>
              </p:cNvPr>
              <p:cNvSpPr/>
              <p:nvPr/>
            </p:nvSpPr>
            <p:spPr>
              <a:xfrm>
                <a:off x="917631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57" name="Freeform 8004">
                <a:extLst>
                  <a:ext uri="{FF2B5EF4-FFF2-40B4-BE49-F238E27FC236}">
                    <a16:creationId xmlns:a16="http://schemas.microsoft.com/office/drawing/2014/main" id="{DB974940-7695-CB45-0D0D-B253C2F8E005}"/>
                  </a:ext>
                </a:extLst>
              </p:cNvPr>
              <p:cNvSpPr/>
              <p:nvPr/>
            </p:nvSpPr>
            <p:spPr>
              <a:xfrm>
                <a:off x="919942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58" name="Freeform 8005">
                <a:extLst>
                  <a:ext uri="{FF2B5EF4-FFF2-40B4-BE49-F238E27FC236}">
                    <a16:creationId xmlns:a16="http://schemas.microsoft.com/office/drawing/2014/main" id="{97480269-ACE4-D81B-E5A7-51256885F7AF}"/>
                  </a:ext>
                </a:extLst>
              </p:cNvPr>
              <p:cNvSpPr/>
              <p:nvPr/>
            </p:nvSpPr>
            <p:spPr>
              <a:xfrm>
                <a:off x="917847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59" name="Freeform 8006">
                <a:extLst>
                  <a:ext uri="{FF2B5EF4-FFF2-40B4-BE49-F238E27FC236}">
                    <a16:creationId xmlns:a16="http://schemas.microsoft.com/office/drawing/2014/main" id="{35E95AE4-4249-5248-8189-D5E3EDB84D9C}"/>
                  </a:ext>
                </a:extLst>
              </p:cNvPr>
              <p:cNvSpPr/>
              <p:nvPr/>
            </p:nvSpPr>
            <p:spPr>
              <a:xfrm>
                <a:off x="920145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60" name="Freeform 8007">
                <a:extLst>
                  <a:ext uri="{FF2B5EF4-FFF2-40B4-BE49-F238E27FC236}">
                    <a16:creationId xmlns:a16="http://schemas.microsoft.com/office/drawing/2014/main" id="{3CF46DFA-BA56-A3FF-CBE5-AE4B5A311052}"/>
                  </a:ext>
                </a:extLst>
              </p:cNvPr>
              <p:cNvSpPr/>
              <p:nvPr/>
            </p:nvSpPr>
            <p:spPr>
              <a:xfrm>
                <a:off x="917847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61" name="Freeform 8008">
                <a:extLst>
                  <a:ext uri="{FF2B5EF4-FFF2-40B4-BE49-F238E27FC236}">
                    <a16:creationId xmlns:a16="http://schemas.microsoft.com/office/drawing/2014/main" id="{C367A4FC-1491-4405-9470-11C85311A998}"/>
                  </a:ext>
                </a:extLst>
              </p:cNvPr>
              <p:cNvSpPr/>
              <p:nvPr/>
            </p:nvSpPr>
            <p:spPr>
              <a:xfrm>
                <a:off x="920145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62" name="Freeform 8009">
                <a:extLst>
                  <a:ext uri="{FF2B5EF4-FFF2-40B4-BE49-F238E27FC236}">
                    <a16:creationId xmlns:a16="http://schemas.microsoft.com/office/drawing/2014/main" id="{E5611838-2756-CC8B-2C05-FE1457E32DD4}"/>
                  </a:ext>
                </a:extLst>
              </p:cNvPr>
              <p:cNvSpPr/>
              <p:nvPr/>
            </p:nvSpPr>
            <p:spPr>
              <a:xfrm>
                <a:off x="918050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63" name="Freeform 8010">
                <a:extLst>
                  <a:ext uri="{FF2B5EF4-FFF2-40B4-BE49-F238E27FC236}">
                    <a16:creationId xmlns:a16="http://schemas.microsoft.com/office/drawing/2014/main" id="{FD426BE9-0B31-E5D3-3D83-78653728ABD7}"/>
                  </a:ext>
                </a:extLst>
              </p:cNvPr>
              <p:cNvSpPr/>
              <p:nvPr/>
            </p:nvSpPr>
            <p:spPr>
              <a:xfrm>
                <a:off x="920361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64" name="Freeform 8011">
                <a:extLst>
                  <a:ext uri="{FF2B5EF4-FFF2-40B4-BE49-F238E27FC236}">
                    <a16:creationId xmlns:a16="http://schemas.microsoft.com/office/drawing/2014/main" id="{A0B9676F-E426-A736-4D60-A5DF03E647D4}"/>
                  </a:ext>
                </a:extLst>
              </p:cNvPr>
              <p:cNvSpPr/>
              <p:nvPr/>
            </p:nvSpPr>
            <p:spPr>
              <a:xfrm>
                <a:off x="918050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65" name="Freeform 8012">
                <a:extLst>
                  <a:ext uri="{FF2B5EF4-FFF2-40B4-BE49-F238E27FC236}">
                    <a16:creationId xmlns:a16="http://schemas.microsoft.com/office/drawing/2014/main" id="{D84B16DC-8D19-CEEF-91E5-23BD86D3A13A}"/>
                  </a:ext>
                </a:extLst>
              </p:cNvPr>
              <p:cNvSpPr/>
              <p:nvPr/>
            </p:nvSpPr>
            <p:spPr>
              <a:xfrm>
                <a:off x="920361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66" name="Freeform 8013">
                <a:extLst>
                  <a:ext uri="{FF2B5EF4-FFF2-40B4-BE49-F238E27FC236}">
                    <a16:creationId xmlns:a16="http://schemas.microsoft.com/office/drawing/2014/main" id="{F5BC8A71-A6FE-DD9B-5B2A-FC1611C92710}"/>
                  </a:ext>
                </a:extLst>
              </p:cNvPr>
              <p:cNvSpPr/>
              <p:nvPr/>
            </p:nvSpPr>
            <p:spPr>
              <a:xfrm>
                <a:off x="918050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67" name="Freeform 8014">
                <a:extLst>
                  <a:ext uri="{FF2B5EF4-FFF2-40B4-BE49-F238E27FC236}">
                    <a16:creationId xmlns:a16="http://schemas.microsoft.com/office/drawing/2014/main" id="{54AE4BE7-5CAA-A813-0076-A64A0D68D654}"/>
                  </a:ext>
                </a:extLst>
              </p:cNvPr>
              <p:cNvSpPr/>
              <p:nvPr/>
            </p:nvSpPr>
            <p:spPr>
              <a:xfrm>
                <a:off x="920361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68" name="Freeform 8015">
                <a:extLst>
                  <a:ext uri="{FF2B5EF4-FFF2-40B4-BE49-F238E27FC236}">
                    <a16:creationId xmlns:a16="http://schemas.microsoft.com/office/drawing/2014/main" id="{A601126F-93AB-CBAB-7189-4DF7D63D2B4A}"/>
                  </a:ext>
                </a:extLst>
              </p:cNvPr>
              <p:cNvSpPr/>
              <p:nvPr/>
            </p:nvSpPr>
            <p:spPr>
              <a:xfrm>
                <a:off x="918050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69" name="Freeform 8016">
                <a:extLst>
                  <a:ext uri="{FF2B5EF4-FFF2-40B4-BE49-F238E27FC236}">
                    <a16:creationId xmlns:a16="http://schemas.microsoft.com/office/drawing/2014/main" id="{67E815C3-4521-6772-774D-39BC203A71B3}"/>
                  </a:ext>
                </a:extLst>
              </p:cNvPr>
              <p:cNvSpPr/>
              <p:nvPr/>
            </p:nvSpPr>
            <p:spPr>
              <a:xfrm>
                <a:off x="920361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70" name="Freeform 8017">
                <a:extLst>
                  <a:ext uri="{FF2B5EF4-FFF2-40B4-BE49-F238E27FC236}">
                    <a16:creationId xmlns:a16="http://schemas.microsoft.com/office/drawing/2014/main" id="{2A6A780B-F693-0ADC-4542-4E781B9C7051}"/>
                  </a:ext>
                </a:extLst>
              </p:cNvPr>
              <p:cNvSpPr/>
              <p:nvPr/>
            </p:nvSpPr>
            <p:spPr>
              <a:xfrm>
                <a:off x="918266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71" name="Freeform 8018">
                <a:extLst>
                  <a:ext uri="{FF2B5EF4-FFF2-40B4-BE49-F238E27FC236}">
                    <a16:creationId xmlns:a16="http://schemas.microsoft.com/office/drawing/2014/main" id="{3C9FA062-F539-F283-E081-4959D173B5CF}"/>
                  </a:ext>
                </a:extLst>
              </p:cNvPr>
              <p:cNvSpPr/>
              <p:nvPr/>
            </p:nvSpPr>
            <p:spPr>
              <a:xfrm>
                <a:off x="920564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72" name="Freeform 8019">
                <a:extLst>
                  <a:ext uri="{FF2B5EF4-FFF2-40B4-BE49-F238E27FC236}">
                    <a16:creationId xmlns:a16="http://schemas.microsoft.com/office/drawing/2014/main" id="{9EB1DE80-46FA-0B44-A213-6FAF1BA2CC98}"/>
                  </a:ext>
                </a:extLst>
              </p:cNvPr>
              <p:cNvSpPr/>
              <p:nvPr/>
            </p:nvSpPr>
            <p:spPr>
              <a:xfrm>
                <a:off x="918266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73" name="Freeform 8020">
                <a:extLst>
                  <a:ext uri="{FF2B5EF4-FFF2-40B4-BE49-F238E27FC236}">
                    <a16:creationId xmlns:a16="http://schemas.microsoft.com/office/drawing/2014/main" id="{0DF9BA7B-FB67-EF08-56DE-BEEAED3DCA8F}"/>
                  </a:ext>
                </a:extLst>
              </p:cNvPr>
              <p:cNvSpPr/>
              <p:nvPr/>
            </p:nvSpPr>
            <p:spPr>
              <a:xfrm>
                <a:off x="920564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74" name="Freeform 8021">
                <a:extLst>
                  <a:ext uri="{FF2B5EF4-FFF2-40B4-BE49-F238E27FC236}">
                    <a16:creationId xmlns:a16="http://schemas.microsoft.com/office/drawing/2014/main" id="{EF6D5F1C-4B82-9127-77FD-A35334A6FE44}"/>
                  </a:ext>
                </a:extLst>
              </p:cNvPr>
              <p:cNvSpPr/>
              <p:nvPr/>
            </p:nvSpPr>
            <p:spPr>
              <a:xfrm>
                <a:off x="918266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75" name="Freeform 8022">
                <a:extLst>
                  <a:ext uri="{FF2B5EF4-FFF2-40B4-BE49-F238E27FC236}">
                    <a16:creationId xmlns:a16="http://schemas.microsoft.com/office/drawing/2014/main" id="{6257A029-5098-04D1-BD94-BA026321CE90}"/>
                  </a:ext>
                </a:extLst>
              </p:cNvPr>
              <p:cNvSpPr/>
              <p:nvPr/>
            </p:nvSpPr>
            <p:spPr>
              <a:xfrm>
                <a:off x="920564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76" name="Freeform 8023">
                <a:extLst>
                  <a:ext uri="{FF2B5EF4-FFF2-40B4-BE49-F238E27FC236}">
                    <a16:creationId xmlns:a16="http://schemas.microsoft.com/office/drawing/2014/main" id="{A6930C39-F38A-F048-24C5-B9E21DDBDD62}"/>
                  </a:ext>
                </a:extLst>
              </p:cNvPr>
              <p:cNvSpPr/>
              <p:nvPr/>
            </p:nvSpPr>
            <p:spPr>
              <a:xfrm>
                <a:off x="918266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77" name="Freeform 8024">
                <a:extLst>
                  <a:ext uri="{FF2B5EF4-FFF2-40B4-BE49-F238E27FC236}">
                    <a16:creationId xmlns:a16="http://schemas.microsoft.com/office/drawing/2014/main" id="{472A2AC9-07E6-630B-E37A-CD1B6FA04D5F}"/>
                  </a:ext>
                </a:extLst>
              </p:cNvPr>
              <p:cNvSpPr/>
              <p:nvPr/>
            </p:nvSpPr>
            <p:spPr>
              <a:xfrm>
                <a:off x="920564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78" name="Freeform 8025">
                <a:extLst>
                  <a:ext uri="{FF2B5EF4-FFF2-40B4-BE49-F238E27FC236}">
                    <a16:creationId xmlns:a16="http://schemas.microsoft.com/office/drawing/2014/main" id="{120AC3E4-02D5-C96B-205A-401552AEE1CF}"/>
                  </a:ext>
                </a:extLst>
              </p:cNvPr>
              <p:cNvSpPr/>
              <p:nvPr/>
            </p:nvSpPr>
            <p:spPr>
              <a:xfrm>
                <a:off x="918482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79" name="Freeform 8026">
                <a:extLst>
                  <a:ext uri="{FF2B5EF4-FFF2-40B4-BE49-F238E27FC236}">
                    <a16:creationId xmlns:a16="http://schemas.microsoft.com/office/drawing/2014/main" id="{B6CF83F0-370C-853F-EEE8-B93331F06080}"/>
                  </a:ext>
                </a:extLst>
              </p:cNvPr>
              <p:cNvSpPr/>
              <p:nvPr/>
            </p:nvSpPr>
            <p:spPr>
              <a:xfrm>
                <a:off x="920780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80" name="Freeform 8027">
                <a:extLst>
                  <a:ext uri="{FF2B5EF4-FFF2-40B4-BE49-F238E27FC236}">
                    <a16:creationId xmlns:a16="http://schemas.microsoft.com/office/drawing/2014/main" id="{4EA09B4E-5D31-3D0A-758F-B38DA4CE016F}"/>
                  </a:ext>
                </a:extLst>
              </p:cNvPr>
              <p:cNvSpPr/>
              <p:nvPr/>
            </p:nvSpPr>
            <p:spPr>
              <a:xfrm>
                <a:off x="918482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81" name="Freeform 8028">
                <a:extLst>
                  <a:ext uri="{FF2B5EF4-FFF2-40B4-BE49-F238E27FC236}">
                    <a16:creationId xmlns:a16="http://schemas.microsoft.com/office/drawing/2014/main" id="{C91D96E2-BC11-B985-94F5-BA3521F06363}"/>
                  </a:ext>
                </a:extLst>
              </p:cNvPr>
              <p:cNvSpPr/>
              <p:nvPr/>
            </p:nvSpPr>
            <p:spPr>
              <a:xfrm>
                <a:off x="920780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82" name="Freeform 8029">
                <a:extLst>
                  <a:ext uri="{FF2B5EF4-FFF2-40B4-BE49-F238E27FC236}">
                    <a16:creationId xmlns:a16="http://schemas.microsoft.com/office/drawing/2014/main" id="{052A6B25-A88A-7CA1-AD09-064755996508}"/>
                  </a:ext>
                </a:extLst>
              </p:cNvPr>
              <p:cNvSpPr/>
              <p:nvPr/>
            </p:nvSpPr>
            <p:spPr>
              <a:xfrm>
                <a:off x="918482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83" name="Freeform 8030">
                <a:extLst>
                  <a:ext uri="{FF2B5EF4-FFF2-40B4-BE49-F238E27FC236}">
                    <a16:creationId xmlns:a16="http://schemas.microsoft.com/office/drawing/2014/main" id="{F4CE3BF6-8665-30B7-25EF-6862BABD33B3}"/>
                  </a:ext>
                </a:extLst>
              </p:cNvPr>
              <p:cNvSpPr/>
              <p:nvPr/>
            </p:nvSpPr>
            <p:spPr>
              <a:xfrm>
                <a:off x="920780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84" name="Freeform 8031">
                <a:extLst>
                  <a:ext uri="{FF2B5EF4-FFF2-40B4-BE49-F238E27FC236}">
                    <a16:creationId xmlns:a16="http://schemas.microsoft.com/office/drawing/2014/main" id="{B63F50D8-ADC9-6743-3DE5-4C0FB1A9B488}"/>
                  </a:ext>
                </a:extLst>
              </p:cNvPr>
              <p:cNvSpPr/>
              <p:nvPr/>
            </p:nvSpPr>
            <p:spPr>
              <a:xfrm>
                <a:off x="918482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85" name="Freeform 8032">
                <a:extLst>
                  <a:ext uri="{FF2B5EF4-FFF2-40B4-BE49-F238E27FC236}">
                    <a16:creationId xmlns:a16="http://schemas.microsoft.com/office/drawing/2014/main" id="{40A65DC3-4458-56EE-BCC5-2D6124DB6C85}"/>
                  </a:ext>
                </a:extLst>
              </p:cNvPr>
              <p:cNvSpPr/>
              <p:nvPr/>
            </p:nvSpPr>
            <p:spPr>
              <a:xfrm>
                <a:off x="920780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86" name="Freeform 8033">
                <a:extLst>
                  <a:ext uri="{FF2B5EF4-FFF2-40B4-BE49-F238E27FC236}">
                    <a16:creationId xmlns:a16="http://schemas.microsoft.com/office/drawing/2014/main" id="{F6B8050B-852F-1B33-622B-57CFBB54AAE9}"/>
                  </a:ext>
                </a:extLst>
              </p:cNvPr>
              <p:cNvSpPr/>
              <p:nvPr/>
            </p:nvSpPr>
            <p:spPr>
              <a:xfrm>
                <a:off x="918685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87" name="Freeform 8034">
                <a:extLst>
                  <a:ext uri="{FF2B5EF4-FFF2-40B4-BE49-F238E27FC236}">
                    <a16:creationId xmlns:a16="http://schemas.microsoft.com/office/drawing/2014/main" id="{3AD5A8F0-F548-ADC4-6056-4AE73D30D7D0}"/>
                  </a:ext>
                </a:extLst>
              </p:cNvPr>
              <p:cNvSpPr/>
              <p:nvPr/>
            </p:nvSpPr>
            <p:spPr>
              <a:xfrm>
                <a:off x="920996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88" name="Freeform 8035">
                <a:extLst>
                  <a:ext uri="{FF2B5EF4-FFF2-40B4-BE49-F238E27FC236}">
                    <a16:creationId xmlns:a16="http://schemas.microsoft.com/office/drawing/2014/main" id="{DA0E1058-0B11-E74E-19C2-D3160B5413DB}"/>
                  </a:ext>
                </a:extLst>
              </p:cNvPr>
              <p:cNvSpPr/>
              <p:nvPr/>
            </p:nvSpPr>
            <p:spPr>
              <a:xfrm>
                <a:off x="918685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89" name="Freeform 8036">
                <a:extLst>
                  <a:ext uri="{FF2B5EF4-FFF2-40B4-BE49-F238E27FC236}">
                    <a16:creationId xmlns:a16="http://schemas.microsoft.com/office/drawing/2014/main" id="{F47AF125-2ED7-BE58-DE15-9ECD9D0634E7}"/>
                  </a:ext>
                </a:extLst>
              </p:cNvPr>
              <p:cNvSpPr/>
              <p:nvPr/>
            </p:nvSpPr>
            <p:spPr>
              <a:xfrm>
                <a:off x="920996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90" name="Freeform 8037">
                <a:extLst>
                  <a:ext uri="{FF2B5EF4-FFF2-40B4-BE49-F238E27FC236}">
                    <a16:creationId xmlns:a16="http://schemas.microsoft.com/office/drawing/2014/main" id="{2F3031C8-822C-240B-B28D-993B160D0F9A}"/>
                  </a:ext>
                </a:extLst>
              </p:cNvPr>
              <p:cNvSpPr/>
              <p:nvPr/>
            </p:nvSpPr>
            <p:spPr>
              <a:xfrm>
                <a:off x="918685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91" name="Freeform 8038">
                <a:extLst>
                  <a:ext uri="{FF2B5EF4-FFF2-40B4-BE49-F238E27FC236}">
                    <a16:creationId xmlns:a16="http://schemas.microsoft.com/office/drawing/2014/main" id="{778C6F30-02EC-1F47-224D-208FB522CB18}"/>
                  </a:ext>
                </a:extLst>
              </p:cNvPr>
              <p:cNvSpPr/>
              <p:nvPr/>
            </p:nvSpPr>
            <p:spPr>
              <a:xfrm>
                <a:off x="920996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92" name="Freeform 8039">
                <a:extLst>
                  <a:ext uri="{FF2B5EF4-FFF2-40B4-BE49-F238E27FC236}">
                    <a16:creationId xmlns:a16="http://schemas.microsoft.com/office/drawing/2014/main" id="{84AA038E-D4E7-880F-D01F-1E4A0D845800}"/>
                  </a:ext>
                </a:extLst>
              </p:cNvPr>
              <p:cNvSpPr/>
              <p:nvPr/>
            </p:nvSpPr>
            <p:spPr>
              <a:xfrm>
                <a:off x="918685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93" name="Freeform 8040">
                <a:extLst>
                  <a:ext uri="{FF2B5EF4-FFF2-40B4-BE49-F238E27FC236}">
                    <a16:creationId xmlns:a16="http://schemas.microsoft.com/office/drawing/2014/main" id="{3F727582-A42E-48BC-C4A6-A1DB8E5C5DBC}"/>
                  </a:ext>
                </a:extLst>
              </p:cNvPr>
              <p:cNvSpPr/>
              <p:nvPr/>
            </p:nvSpPr>
            <p:spPr>
              <a:xfrm>
                <a:off x="920996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94" name="Freeform 8041">
                <a:extLst>
                  <a:ext uri="{FF2B5EF4-FFF2-40B4-BE49-F238E27FC236}">
                    <a16:creationId xmlns:a16="http://schemas.microsoft.com/office/drawing/2014/main" id="{98E0C34B-2E75-DC25-77FA-FA4FD2282FDE}"/>
                  </a:ext>
                </a:extLst>
              </p:cNvPr>
              <p:cNvSpPr/>
              <p:nvPr/>
            </p:nvSpPr>
            <p:spPr>
              <a:xfrm>
                <a:off x="918901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95" name="Freeform 8042">
                <a:extLst>
                  <a:ext uri="{FF2B5EF4-FFF2-40B4-BE49-F238E27FC236}">
                    <a16:creationId xmlns:a16="http://schemas.microsoft.com/office/drawing/2014/main" id="{6718CDE6-9443-1E94-49A6-1879E054F8A8}"/>
                  </a:ext>
                </a:extLst>
              </p:cNvPr>
              <p:cNvSpPr/>
              <p:nvPr/>
            </p:nvSpPr>
            <p:spPr>
              <a:xfrm>
                <a:off x="921199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96" name="Freeform 8043">
                <a:extLst>
                  <a:ext uri="{FF2B5EF4-FFF2-40B4-BE49-F238E27FC236}">
                    <a16:creationId xmlns:a16="http://schemas.microsoft.com/office/drawing/2014/main" id="{92893AA9-E3A5-0142-8273-5BE56F419246}"/>
                  </a:ext>
                </a:extLst>
              </p:cNvPr>
              <p:cNvSpPr/>
              <p:nvPr/>
            </p:nvSpPr>
            <p:spPr>
              <a:xfrm>
                <a:off x="918901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97" name="Freeform 8044">
                <a:extLst>
                  <a:ext uri="{FF2B5EF4-FFF2-40B4-BE49-F238E27FC236}">
                    <a16:creationId xmlns:a16="http://schemas.microsoft.com/office/drawing/2014/main" id="{31817A9C-D69C-2F46-CEFA-1036DB2C12BD}"/>
                  </a:ext>
                </a:extLst>
              </p:cNvPr>
              <p:cNvSpPr/>
              <p:nvPr/>
            </p:nvSpPr>
            <p:spPr>
              <a:xfrm>
                <a:off x="921199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98" name="Freeform 8045">
                <a:extLst>
                  <a:ext uri="{FF2B5EF4-FFF2-40B4-BE49-F238E27FC236}">
                    <a16:creationId xmlns:a16="http://schemas.microsoft.com/office/drawing/2014/main" id="{6733DF8A-C44E-962F-6A8B-974165210D1D}"/>
                  </a:ext>
                </a:extLst>
              </p:cNvPr>
              <p:cNvSpPr/>
              <p:nvPr/>
            </p:nvSpPr>
            <p:spPr>
              <a:xfrm>
                <a:off x="919117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99" name="Freeform 8046">
                <a:extLst>
                  <a:ext uri="{FF2B5EF4-FFF2-40B4-BE49-F238E27FC236}">
                    <a16:creationId xmlns:a16="http://schemas.microsoft.com/office/drawing/2014/main" id="{0410B1E8-1F3B-E8C2-06A5-8C58AF68889B}"/>
                  </a:ext>
                </a:extLst>
              </p:cNvPr>
              <p:cNvSpPr/>
              <p:nvPr/>
            </p:nvSpPr>
            <p:spPr>
              <a:xfrm>
                <a:off x="921415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00" name="Freeform 8047">
                <a:extLst>
                  <a:ext uri="{FF2B5EF4-FFF2-40B4-BE49-F238E27FC236}">
                    <a16:creationId xmlns:a16="http://schemas.microsoft.com/office/drawing/2014/main" id="{F2915868-5C20-F5B4-A81A-97BFFE24C667}"/>
                  </a:ext>
                </a:extLst>
              </p:cNvPr>
              <p:cNvSpPr/>
              <p:nvPr/>
            </p:nvSpPr>
            <p:spPr>
              <a:xfrm>
                <a:off x="919117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01" name="Freeform 8048">
                <a:extLst>
                  <a:ext uri="{FF2B5EF4-FFF2-40B4-BE49-F238E27FC236}">
                    <a16:creationId xmlns:a16="http://schemas.microsoft.com/office/drawing/2014/main" id="{BD8ACCC6-89ED-B8B0-DE66-04F72698F938}"/>
                  </a:ext>
                </a:extLst>
              </p:cNvPr>
              <p:cNvSpPr/>
              <p:nvPr/>
            </p:nvSpPr>
            <p:spPr>
              <a:xfrm>
                <a:off x="921415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02" name="Freeform 8049">
                <a:extLst>
                  <a:ext uri="{FF2B5EF4-FFF2-40B4-BE49-F238E27FC236}">
                    <a16:creationId xmlns:a16="http://schemas.microsoft.com/office/drawing/2014/main" id="{150D3E56-1F21-7D00-E9B6-8E4E06555ABF}"/>
                  </a:ext>
                </a:extLst>
              </p:cNvPr>
              <p:cNvSpPr/>
              <p:nvPr/>
            </p:nvSpPr>
            <p:spPr>
              <a:xfrm>
                <a:off x="919117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03" name="Freeform 8050">
                <a:extLst>
                  <a:ext uri="{FF2B5EF4-FFF2-40B4-BE49-F238E27FC236}">
                    <a16:creationId xmlns:a16="http://schemas.microsoft.com/office/drawing/2014/main" id="{33867860-15CF-CCDD-5757-EE0F45E2F837}"/>
                  </a:ext>
                </a:extLst>
              </p:cNvPr>
              <p:cNvSpPr/>
              <p:nvPr/>
            </p:nvSpPr>
            <p:spPr>
              <a:xfrm>
                <a:off x="921415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04" name="Freeform 8051">
                <a:extLst>
                  <a:ext uri="{FF2B5EF4-FFF2-40B4-BE49-F238E27FC236}">
                    <a16:creationId xmlns:a16="http://schemas.microsoft.com/office/drawing/2014/main" id="{88F9B1DE-79E6-8706-6838-DF1C5C3551A4}"/>
                  </a:ext>
                </a:extLst>
              </p:cNvPr>
              <p:cNvSpPr/>
              <p:nvPr/>
            </p:nvSpPr>
            <p:spPr>
              <a:xfrm>
                <a:off x="919117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05" name="Freeform 8052">
                <a:extLst>
                  <a:ext uri="{FF2B5EF4-FFF2-40B4-BE49-F238E27FC236}">
                    <a16:creationId xmlns:a16="http://schemas.microsoft.com/office/drawing/2014/main" id="{75CA26AF-92E3-9794-13C0-F4B2982CDF8D}"/>
                  </a:ext>
                </a:extLst>
              </p:cNvPr>
              <p:cNvSpPr/>
              <p:nvPr/>
            </p:nvSpPr>
            <p:spPr>
              <a:xfrm>
                <a:off x="921415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06" name="Freeform 8053">
                <a:extLst>
                  <a:ext uri="{FF2B5EF4-FFF2-40B4-BE49-F238E27FC236}">
                    <a16:creationId xmlns:a16="http://schemas.microsoft.com/office/drawing/2014/main" id="{BADBA8BF-275E-FCC2-97AC-D0536BC86E42}"/>
                  </a:ext>
                </a:extLst>
              </p:cNvPr>
              <p:cNvSpPr/>
              <p:nvPr/>
            </p:nvSpPr>
            <p:spPr>
              <a:xfrm>
                <a:off x="919320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07" name="Freeform 8054">
                <a:extLst>
                  <a:ext uri="{FF2B5EF4-FFF2-40B4-BE49-F238E27FC236}">
                    <a16:creationId xmlns:a16="http://schemas.microsoft.com/office/drawing/2014/main" id="{EFE5CC2C-6CE9-07B7-D44A-69721EF2DE83}"/>
                  </a:ext>
                </a:extLst>
              </p:cNvPr>
              <p:cNvSpPr/>
              <p:nvPr/>
            </p:nvSpPr>
            <p:spPr>
              <a:xfrm>
                <a:off x="92163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08" name="Freeform 8055">
                <a:extLst>
                  <a:ext uri="{FF2B5EF4-FFF2-40B4-BE49-F238E27FC236}">
                    <a16:creationId xmlns:a16="http://schemas.microsoft.com/office/drawing/2014/main" id="{1949D386-1371-180F-11D1-FA438E5C4829}"/>
                  </a:ext>
                </a:extLst>
              </p:cNvPr>
              <p:cNvSpPr/>
              <p:nvPr/>
            </p:nvSpPr>
            <p:spPr>
              <a:xfrm>
                <a:off x="919320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09" name="Freeform 8056">
                <a:extLst>
                  <a:ext uri="{FF2B5EF4-FFF2-40B4-BE49-F238E27FC236}">
                    <a16:creationId xmlns:a16="http://schemas.microsoft.com/office/drawing/2014/main" id="{6C748801-3901-ADFA-F458-B332CD72A926}"/>
                  </a:ext>
                </a:extLst>
              </p:cNvPr>
              <p:cNvSpPr/>
              <p:nvPr/>
            </p:nvSpPr>
            <p:spPr>
              <a:xfrm>
                <a:off x="92163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10" name="Freeform 8057">
                <a:extLst>
                  <a:ext uri="{FF2B5EF4-FFF2-40B4-BE49-F238E27FC236}">
                    <a16:creationId xmlns:a16="http://schemas.microsoft.com/office/drawing/2014/main" id="{6D68CAE6-A985-4C20-CF51-1F61BE93C7A3}"/>
                  </a:ext>
                </a:extLst>
              </p:cNvPr>
              <p:cNvSpPr/>
              <p:nvPr/>
            </p:nvSpPr>
            <p:spPr>
              <a:xfrm>
                <a:off x="919320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11" name="Freeform 8058">
                <a:extLst>
                  <a:ext uri="{FF2B5EF4-FFF2-40B4-BE49-F238E27FC236}">
                    <a16:creationId xmlns:a16="http://schemas.microsoft.com/office/drawing/2014/main" id="{E9E9C959-B4D3-DBD4-62DE-1D45FE99FD4E}"/>
                  </a:ext>
                </a:extLst>
              </p:cNvPr>
              <p:cNvSpPr/>
              <p:nvPr/>
            </p:nvSpPr>
            <p:spPr>
              <a:xfrm>
                <a:off x="92163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12" name="Freeform 8059">
                <a:extLst>
                  <a:ext uri="{FF2B5EF4-FFF2-40B4-BE49-F238E27FC236}">
                    <a16:creationId xmlns:a16="http://schemas.microsoft.com/office/drawing/2014/main" id="{F6E7D520-05F7-97AE-6A24-25BEDBCF557B}"/>
                  </a:ext>
                </a:extLst>
              </p:cNvPr>
              <p:cNvSpPr/>
              <p:nvPr/>
            </p:nvSpPr>
            <p:spPr>
              <a:xfrm>
                <a:off x="919320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13" name="Freeform 8060">
                <a:extLst>
                  <a:ext uri="{FF2B5EF4-FFF2-40B4-BE49-F238E27FC236}">
                    <a16:creationId xmlns:a16="http://schemas.microsoft.com/office/drawing/2014/main" id="{6CD91CB6-7AD6-54AD-D65C-7E327599CE3C}"/>
                  </a:ext>
                </a:extLst>
              </p:cNvPr>
              <p:cNvSpPr/>
              <p:nvPr/>
            </p:nvSpPr>
            <p:spPr>
              <a:xfrm>
                <a:off x="92163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14" name="Freeform 8061">
                <a:extLst>
                  <a:ext uri="{FF2B5EF4-FFF2-40B4-BE49-F238E27FC236}">
                    <a16:creationId xmlns:a16="http://schemas.microsoft.com/office/drawing/2014/main" id="{89E18FA3-A1D7-0F0C-DC3F-BBC7C55A996D}"/>
                  </a:ext>
                </a:extLst>
              </p:cNvPr>
              <p:cNvSpPr/>
              <p:nvPr/>
            </p:nvSpPr>
            <p:spPr>
              <a:xfrm>
                <a:off x="919320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15" name="Freeform 8062">
                <a:extLst>
                  <a:ext uri="{FF2B5EF4-FFF2-40B4-BE49-F238E27FC236}">
                    <a16:creationId xmlns:a16="http://schemas.microsoft.com/office/drawing/2014/main" id="{7EBCDE70-B72C-3CCC-9FD5-950012BBB889}"/>
                  </a:ext>
                </a:extLst>
              </p:cNvPr>
              <p:cNvSpPr/>
              <p:nvPr/>
            </p:nvSpPr>
            <p:spPr>
              <a:xfrm>
                <a:off x="92163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16" name="Freeform 8063">
                <a:extLst>
                  <a:ext uri="{FF2B5EF4-FFF2-40B4-BE49-F238E27FC236}">
                    <a16:creationId xmlns:a16="http://schemas.microsoft.com/office/drawing/2014/main" id="{DCD4B77F-FAEE-E24D-DDA7-0FF951F2350F}"/>
                  </a:ext>
                </a:extLst>
              </p:cNvPr>
              <p:cNvSpPr/>
              <p:nvPr/>
            </p:nvSpPr>
            <p:spPr>
              <a:xfrm>
                <a:off x="919320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17" name="Freeform 8064">
                <a:extLst>
                  <a:ext uri="{FF2B5EF4-FFF2-40B4-BE49-F238E27FC236}">
                    <a16:creationId xmlns:a16="http://schemas.microsoft.com/office/drawing/2014/main" id="{209B0B47-55FF-0E5E-8AC5-B58D925119DB}"/>
                  </a:ext>
                </a:extLst>
              </p:cNvPr>
              <p:cNvSpPr/>
              <p:nvPr/>
            </p:nvSpPr>
            <p:spPr>
              <a:xfrm>
                <a:off x="92163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18" name="Freeform 8065">
                <a:extLst>
                  <a:ext uri="{FF2B5EF4-FFF2-40B4-BE49-F238E27FC236}">
                    <a16:creationId xmlns:a16="http://schemas.microsoft.com/office/drawing/2014/main" id="{E0613418-4595-3B87-22C3-FBE8D1265D81}"/>
                  </a:ext>
                </a:extLst>
              </p:cNvPr>
              <p:cNvSpPr/>
              <p:nvPr/>
            </p:nvSpPr>
            <p:spPr>
              <a:xfrm>
                <a:off x="919320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19" name="Freeform 8066">
                <a:extLst>
                  <a:ext uri="{FF2B5EF4-FFF2-40B4-BE49-F238E27FC236}">
                    <a16:creationId xmlns:a16="http://schemas.microsoft.com/office/drawing/2014/main" id="{792BCE19-D429-ECD9-E300-9B4B16875CBE}"/>
                  </a:ext>
                </a:extLst>
              </p:cNvPr>
              <p:cNvSpPr/>
              <p:nvPr/>
            </p:nvSpPr>
            <p:spPr>
              <a:xfrm>
                <a:off x="92163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20" name="Freeform 8067">
                <a:extLst>
                  <a:ext uri="{FF2B5EF4-FFF2-40B4-BE49-F238E27FC236}">
                    <a16:creationId xmlns:a16="http://schemas.microsoft.com/office/drawing/2014/main" id="{0ACBB9A8-8854-0DE5-33B3-1098FF6C6AD3}"/>
                  </a:ext>
                </a:extLst>
              </p:cNvPr>
              <p:cNvSpPr/>
              <p:nvPr/>
            </p:nvSpPr>
            <p:spPr>
              <a:xfrm>
                <a:off x="919320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21" name="Freeform 8068">
                <a:extLst>
                  <a:ext uri="{FF2B5EF4-FFF2-40B4-BE49-F238E27FC236}">
                    <a16:creationId xmlns:a16="http://schemas.microsoft.com/office/drawing/2014/main" id="{7974093E-AF38-26B9-2F94-01DF71C159A9}"/>
                  </a:ext>
                </a:extLst>
              </p:cNvPr>
              <p:cNvSpPr/>
              <p:nvPr/>
            </p:nvSpPr>
            <p:spPr>
              <a:xfrm>
                <a:off x="92163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22" name="Freeform 8069">
                <a:extLst>
                  <a:ext uri="{FF2B5EF4-FFF2-40B4-BE49-F238E27FC236}">
                    <a16:creationId xmlns:a16="http://schemas.microsoft.com/office/drawing/2014/main" id="{77AF4038-411E-7643-011A-60D238C05534}"/>
                  </a:ext>
                </a:extLst>
              </p:cNvPr>
              <p:cNvSpPr/>
              <p:nvPr/>
            </p:nvSpPr>
            <p:spPr>
              <a:xfrm>
                <a:off x="919536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23" name="Freeform 8070">
                <a:extLst>
                  <a:ext uri="{FF2B5EF4-FFF2-40B4-BE49-F238E27FC236}">
                    <a16:creationId xmlns:a16="http://schemas.microsoft.com/office/drawing/2014/main" id="{418AEF4F-7828-3EE3-E3C0-FE60037610D1}"/>
                  </a:ext>
                </a:extLst>
              </p:cNvPr>
              <p:cNvSpPr/>
              <p:nvPr/>
            </p:nvSpPr>
            <p:spPr>
              <a:xfrm>
                <a:off x="921834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24" name="Freeform 8071">
                <a:extLst>
                  <a:ext uri="{FF2B5EF4-FFF2-40B4-BE49-F238E27FC236}">
                    <a16:creationId xmlns:a16="http://schemas.microsoft.com/office/drawing/2014/main" id="{C8E420EC-2A53-E9B7-BCA8-59DCBBE27CEC}"/>
                  </a:ext>
                </a:extLst>
              </p:cNvPr>
              <p:cNvSpPr/>
              <p:nvPr/>
            </p:nvSpPr>
            <p:spPr>
              <a:xfrm>
                <a:off x="919536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25" name="Freeform 8072">
                <a:extLst>
                  <a:ext uri="{FF2B5EF4-FFF2-40B4-BE49-F238E27FC236}">
                    <a16:creationId xmlns:a16="http://schemas.microsoft.com/office/drawing/2014/main" id="{6657C61E-C636-3FC0-093B-0EB9327613F4}"/>
                  </a:ext>
                </a:extLst>
              </p:cNvPr>
              <p:cNvSpPr/>
              <p:nvPr/>
            </p:nvSpPr>
            <p:spPr>
              <a:xfrm>
                <a:off x="921834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26" name="Freeform 8073">
                <a:extLst>
                  <a:ext uri="{FF2B5EF4-FFF2-40B4-BE49-F238E27FC236}">
                    <a16:creationId xmlns:a16="http://schemas.microsoft.com/office/drawing/2014/main" id="{90197ECA-A48A-DCD2-6BA9-B25EAB56A9EA}"/>
                  </a:ext>
                </a:extLst>
              </p:cNvPr>
              <p:cNvSpPr/>
              <p:nvPr/>
            </p:nvSpPr>
            <p:spPr>
              <a:xfrm>
                <a:off x="919536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27" name="Freeform 8074">
                <a:extLst>
                  <a:ext uri="{FF2B5EF4-FFF2-40B4-BE49-F238E27FC236}">
                    <a16:creationId xmlns:a16="http://schemas.microsoft.com/office/drawing/2014/main" id="{3630BDC8-8A4C-1783-083E-6ADD6234762D}"/>
                  </a:ext>
                </a:extLst>
              </p:cNvPr>
              <p:cNvSpPr/>
              <p:nvPr/>
            </p:nvSpPr>
            <p:spPr>
              <a:xfrm>
                <a:off x="921834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28" name="Freeform 8075">
                <a:extLst>
                  <a:ext uri="{FF2B5EF4-FFF2-40B4-BE49-F238E27FC236}">
                    <a16:creationId xmlns:a16="http://schemas.microsoft.com/office/drawing/2014/main" id="{CA54802F-3688-6E33-465D-D2F5EC45EF2D}"/>
                  </a:ext>
                </a:extLst>
              </p:cNvPr>
              <p:cNvSpPr/>
              <p:nvPr/>
            </p:nvSpPr>
            <p:spPr>
              <a:xfrm>
                <a:off x="919536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29" name="Freeform 8076">
                <a:extLst>
                  <a:ext uri="{FF2B5EF4-FFF2-40B4-BE49-F238E27FC236}">
                    <a16:creationId xmlns:a16="http://schemas.microsoft.com/office/drawing/2014/main" id="{35408B95-A44B-2579-04B2-282BE5320798}"/>
                  </a:ext>
                </a:extLst>
              </p:cNvPr>
              <p:cNvSpPr/>
              <p:nvPr/>
            </p:nvSpPr>
            <p:spPr>
              <a:xfrm>
                <a:off x="921834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30" name="Freeform 8077">
                <a:extLst>
                  <a:ext uri="{FF2B5EF4-FFF2-40B4-BE49-F238E27FC236}">
                    <a16:creationId xmlns:a16="http://schemas.microsoft.com/office/drawing/2014/main" id="{979A3BA4-21D4-860A-6021-9A62E96D82D1}"/>
                  </a:ext>
                </a:extLst>
              </p:cNvPr>
              <p:cNvSpPr/>
              <p:nvPr/>
            </p:nvSpPr>
            <p:spPr>
              <a:xfrm>
                <a:off x="919536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31" name="Freeform 8078">
                <a:extLst>
                  <a:ext uri="{FF2B5EF4-FFF2-40B4-BE49-F238E27FC236}">
                    <a16:creationId xmlns:a16="http://schemas.microsoft.com/office/drawing/2014/main" id="{A70B4B11-D3A2-C8C5-4FAC-EA0AB04FB86E}"/>
                  </a:ext>
                </a:extLst>
              </p:cNvPr>
              <p:cNvSpPr/>
              <p:nvPr/>
            </p:nvSpPr>
            <p:spPr>
              <a:xfrm>
                <a:off x="921834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32" name="Freeform 8079">
                <a:extLst>
                  <a:ext uri="{FF2B5EF4-FFF2-40B4-BE49-F238E27FC236}">
                    <a16:creationId xmlns:a16="http://schemas.microsoft.com/office/drawing/2014/main" id="{F61A9207-3788-B080-93D0-8BD17705B97B}"/>
                  </a:ext>
                </a:extLst>
              </p:cNvPr>
              <p:cNvSpPr/>
              <p:nvPr/>
            </p:nvSpPr>
            <p:spPr>
              <a:xfrm>
                <a:off x="919536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33" name="Freeform 8080">
                <a:extLst>
                  <a:ext uri="{FF2B5EF4-FFF2-40B4-BE49-F238E27FC236}">
                    <a16:creationId xmlns:a16="http://schemas.microsoft.com/office/drawing/2014/main" id="{9ACEA8E6-1161-33E6-BB2E-19F566625588}"/>
                  </a:ext>
                </a:extLst>
              </p:cNvPr>
              <p:cNvSpPr/>
              <p:nvPr/>
            </p:nvSpPr>
            <p:spPr>
              <a:xfrm>
                <a:off x="921834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34" name="Freeform 8081">
                <a:extLst>
                  <a:ext uri="{FF2B5EF4-FFF2-40B4-BE49-F238E27FC236}">
                    <a16:creationId xmlns:a16="http://schemas.microsoft.com/office/drawing/2014/main" id="{AE2535FC-8423-A2B1-5E39-C9E03062B2E8}"/>
                  </a:ext>
                </a:extLst>
              </p:cNvPr>
              <p:cNvSpPr/>
              <p:nvPr/>
            </p:nvSpPr>
            <p:spPr>
              <a:xfrm>
                <a:off x="920170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35" name="Freeform 8082">
                <a:extLst>
                  <a:ext uri="{FF2B5EF4-FFF2-40B4-BE49-F238E27FC236}">
                    <a16:creationId xmlns:a16="http://schemas.microsoft.com/office/drawing/2014/main" id="{E79D7087-BF50-4CF6-255B-A99724AB5C80}"/>
                  </a:ext>
                </a:extLst>
              </p:cNvPr>
              <p:cNvSpPr/>
              <p:nvPr/>
            </p:nvSpPr>
            <p:spPr>
              <a:xfrm>
                <a:off x="9224688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36" name="Freeform 8083">
                <a:extLst>
                  <a:ext uri="{FF2B5EF4-FFF2-40B4-BE49-F238E27FC236}">
                    <a16:creationId xmlns:a16="http://schemas.microsoft.com/office/drawing/2014/main" id="{04EBA911-338B-0FA9-FAAB-9E37B1422BCC}"/>
                  </a:ext>
                </a:extLst>
              </p:cNvPr>
              <p:cNvSpPr/>
              <p:nvPr/>
            </p:nvSpPr>
            <p:spPr>
              <a:xfrm>
                <a:off x="920170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37" name="Freeform 8084">
                <a:extLst>
                  <a:ext uri="{FF2B5EF4-FFF2-40B4-BE49-F238E27FC236}">
                    <a16:creationId xmlns:a16="http://schemas.microsoft.com/office/drawing/2014/main" id="{AA09B19F-C1BD-46E0-6E89-B591CDCCA2FB}"/>
                  </a:ext>
                </a:extLst>
              </p:cNvPr>
              <p:cNvSpPr/>
              <p:nvPr/>
            </p:nvSpPr>
            <p:spPr>
              <a:xfrm>
                <a:off x="9224688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38" name="Freeform 8085">
                <a:extLst>
                  <a:ext uri="{FF2B5EF4-FFF2-40B4-BE49-F238E27FC236}">
                    <a16:creationId xmlns:a16="http://schemas.microsoft.com/office/drawing/2014/main" id="{F01E19B9-FDE3-AD2C-8D7F-35184701850D}"/>
                  </a:ext>
                </a:extLst>
              </p:cNvPr>
              <p:cNvSpPr/>
              <p:nvPr/>
            </p:nvSpPr>
            <p:spPr>
              <a:xfrm>
                <a:off x="920589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39" name="Freeform 8086">
                <a:extLst>
                  <a:ext uri="{FF2B5EF4-FFF2-40B4-BE49-F238E27FC236}">
                    <a16:creationId xmlns:a16="http://schemas.microsoft.com/office/drawing/2014/main" id="{DCC79313-182C-BA40-4FFA-1A315FD86FC1}"/>
                  </a:ext>
                </a:extLst>
              </p:cNvPr>
              <p:cNvSpPr/>
              <p:nvPr/>
            </p:nvSpPr>
            <p:spPr>
              <a:xfrm>
                <a:off x="9229005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40" name="Freeform 8087">
                <a:extLst>
                  <a:ext uri="{FF2B5EF4-FFF2-40B4-BE49-F238E27FC236}">
                    <a16:creationId xmlns:a16="http://schemas.microsoft.com/office/drawing/2014/main" id="{728F139C-630B-2AF1-49DC-D3E32DA48379}"/>
                  </a:ext>
                </a:extLst>
              </p:cNvPr>
              <p:cNvSpPr/>
              <p:nvPr/>
            </p:nvSpPr>
            <p:spPr>
              <a:xfrm>
                <a:off x="920589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41" name="Freeform 8088">
                <a:extLst>
                  <a:ext uri="{FF2B5EF4-FFF2-40B4-BE49-F238E27FC236}">
                    <a16:creationId xmlns:a16="http://schemas.microsoft.com/office/drawing/2014/main" id="{ACEE0A2B-B6B6-C853-3518-EA635DDCE943}"/>
                  </a:ext>
                </a:extLst>
              </p:cNvPr>
              <p:cNvSpPr/>
              <p:nvPr/>
            </p:nvSpPr>
            <p:spPr>
              <a:xfrm>
                <a:off x="9229005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42" name="Freeform 8089">
                <a:extLst>
                  <a:ext uri="{FF2B5EF4-FFF2-40B4-BE49-F238E27FC236}">
                    <a16:creationId xmlns:a16="http://schemas.microsoft.com/office/drawing/2014/main" id="{0744264F-17CA-F00A-8C41-75F017CD8C62}"/>
                  </a:ext>
                </a:extLst>
              </p:cNvPr>
              <p:cNvSpPr/>
              <p:nvPr/>
            </p:nvSpPr>
            <p:spPr>
              <a:xfrm>
                <a:off x="920589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43" name="Freeform 8090">
                <a:extLst>
                  <a:ext uri="{FF2B5EF4-FFF2-40B4-BE49-F238E27FC236}">
                    <a16:creationId xmlns:a16="http://schemas.microsoft.com/office/drawing/2014/main" id="{7A64D9AD-21FD-3EF7-29CF-A3A935860CF5}"/>
                  </a:ext>
                </a:extLst>
              </p:cNvPr>
              <p:cNvSpPr/>
              <p:nvPr/>
            </p:nvSpPr>
            <p:spPr>
              <a:xfrm>
                <a:off x="9229005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44" name="Freeform 8091">
                <a:extLst>
                  <a:ext uri="{FF2B5EF4-FFF2-40B4-BE49-F238E27FC236}">
                    <a16:creationId xmlns:a16="http://schemas.microsoft.com/office/drawing/2014/main" id="{DA9EFA41-75DD-D171-0BE8-62781FEF6A29}"/>
                  </a:ext>
                </a:extLst>
              </p:cNvPr>
              <p:cNvSpPr/>
              <p:nvPr/>
            </p:nvSpPr>
            <p:spPr>
              <a:xfrm>
                <a:off x="920589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45" name="Freeform 8092">
                <a:extLst>
                  <a:ext uri="{FF2B5EF4-FFF2-40B4-BE49-F238E27FC236}">
                    <a16:creationId xmlns:a16="http://schemas.microsoft.com/office/drawing/2014/main" id="{D85D9DEE-BF45-0735-93A0-7AFEFEB77059}"/>
                  </a:ext>
                </a:extLst>
              </p:cNvPr>
              <p:cNvSpPr/>
              <p:nvPr/>
            </p:nvSpPr>
            <p:spPr>
              <a:xfrm>
                <a:off x="9229005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46" name="Freeform 8093">
                <a:extLst>
                  <a:ext uri="{FF2B5EF4-FFF2-40B4-BE49-F238E27FC236}">
                    <a16:creationId xmlns:a16="http://schemas.microsoft.com/office/drawing/2014/main" id="{EC8854F6-E8CB-2E60-2E4B-C7B05CF270C6}"/>
                  </a:ext>
                </a:extLst>
              </p:cNvPr>
              <p:cNvSpPr/>
              <p:nvPr/>
            </p:nvSpPr>
            <p:spPr>
              <a:xfrm>
                <a:off x="9208056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47" name="Freeform 8094">
                <a:extLst>
                  <a:ext uri="{FF2B5EF4-FFF2-40B4-BE49-F238E27FC236}">
                    <a16:creationId xmlns:a16="http://schemas.microsoft.com/office/drawing/2014/main" id="{4AFF12F8-ADBF-E2DB-EDE8-55928E0BA6DA}"/>
                  </a:ext>
                </a:extLst>
              </p:cNvPr>
              <p:cNvSpPr/>
              <p:nvPr/>
            </p:nvSpPr>
            <p:spPr>
              <a:xfrm>
                <a:off x="9231036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48" name="Freeform 8095">
                <a:extLst>
                  <a:ext uri="{FF2B5EF4-FFF2-40B4-BE49-F238E27FC236}">
                    <a16:creationId xmlns:a16="http://schemas.microsoft.com/office/drawing/2014/main" id="{D5E8882A-5DC9-CF81-1510-6D0A693CC813}"/>
                  </a:ext>
                </a:extLst>
              </p:cNvPr>
              <p:cNvSpPr/>
              <p:nvPr/>
            </p:nvSpPr>
            <p:spPr>
              <a:xfrm>
                <a:off x="9208056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49" name="Freeform 8096">
                <a:extLst>
                  <a:ext uri="{FF2B5EF4-FFF2-40B4-BE49-F238E27FC236}">
                    <a16:creationId xmlns:a16="http://schemas.microsoft.com/office/drawing/2014/main" id="{44AB9BAB-C890-7433-648D-A11901A7B67A}"/>
                  </a:ext>
                </a:extLst>
              </p:cNvPr>
              <p:cNvSpPr/>
              <p:nvPr/>
            </p:nvSpPr>
            <p:spPr>
              <a:xfrm>
                <a:off x="9231036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50" name="Freeform 8097">
                <a:extLst>
                  <a:ext uri="{FF2B5EF4-FFF2-40B4-BE49-F238E27FC236}">
                    <a16:creationId xmlns:a16="http://schemas.microsoft.com/office/drawing/2014/main" id="{08B8D1E2-2DB3-F07A-E872-B24425E0A0FD}"/>
                  </a:ext>
                </a:extLst>
              </p:cNvPr>
              <p:cNvSpPr/>
              <p:nvPr/>
            </p:nvSpPr>
            <p:spPr>
              <a:xfrm>
                <a:off x="9210214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51" name="Freeform 8098">
                <a:extLst>
                  <a:ext uri="{FF2B5EF4-FFF2-40B4-BE49-F238E27FC236}">
                    <a16:creationId xmlns:a16="http://schemas.microsoft.com/office/drawing/2014/main" id="{F428A767-1275-7D56-5CBA-8802798E4C2B}"/>
                  </a:ext>
                </a:extLst>
              </p:cNvPr>
              <p:cNvSpPr/>
              <p:nvPr/>
            </p:nvSpPr>
            <p:spPr>
              <a:xfrm>
                <a:off x="9233195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52" name="Freeform 8099">
                <a:extLst>
                  <a:ext uri="{FF2B5EF4-FFF2-40B4-BE49-F238E27FC236}">
                    <a16:creationId xmlns:a16="http://schemas.microsoft.com/office/drawing/2014/main" id="{59F6AA04-94AB-8627-19B7-96719FD0148B}"/>
                  </a:ext>
                </a:extLst>
              </p:cNvPr>
              <p:cNvSpPr/>
              <p:nvPr/>
            </p:nvSpPr>
            <p:spPr>
              <a:xfrm>
                <a:off x="9210214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53" name="Freeform 8100">
                <a:extLst>
                  <a:ext uri="{FF2B5EF4-FFF2-40B4-BE49-F238E27FC236}">
                    <a16:creationId xmlns:a16="http://schemas.microsoft.com/office/drawing/2014/main" id="{512D0E87-ED76-1ABB-BA12-AD4D9A7912B3}"/>
                  </a:ext>
                </a:extLst>
              </p:cNvPr>
              <p:cNvSpPr/>
              <p:nvPr/>
            </p:nvSpPr>
            <p:spPr>
              <a:xfrm>
                <a:off x="9233195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54" name="Freeform 8101">
                <a:extLst>
                  <a:ext uri="{FF2B5EF4-FFF2-40B4-BE49-F238E27FC236}">
                    <a16:creationId xmlns:a16="http://schemas.microsoft.com/office/drawing/2014/main" id="{F0B70B1A-68F0-11B5-37C9-3256D6C1CE04}"/>
                  </a:ext>
                </a:extLst>
              </p:cNvPr>
              <p:cNvSpPr/>
              <p:nvPr/>
            </p:nvSpPr>
            <p:spPr>
              <a:xfrm>
                <a:off x="9212246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55" name="Freeform 8102">
                <a:extLst>
                  <a:ext uri="{FF2B5EF4-FFF2-40B4-BE49-F238E27FC236}">
                    <a16:creationId xmlns:a16="http://schemas.microsoft.com/office/drawing/2014/main" id="{7C8B0610-070C-B4DE-BEC1-43CDC88F66AE}"/>
                  </a:ext>
                </a:extLst>
              </p:cNvPr>
              <p:cNvSpPr/>
              <p:nvPr/>
            </p:nvSpPr>
            <p:spPr>
              <a:xfrm>
                <a:off x="9235353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56" name="Freeform 8103">
                <a:extLst>
                  <a:ext uri="{FF2B5EF4-FFF2-40B4-BE49-F238E27FC236}">
                    <a16:creationId xmlns:a16="http://schemas.microsoft.com/office/drawing/2014/main" id="{53750D52-8556-2108-693A-45BCD87799DA}"/>
                  </a:ext>
                </a:extLst>
              </p:cNvPr>
              <p:cNvSpPr/>
              <p:nvPr/>
            </p:nvSpPr>
            <p:spPr>
              <a:xfrm>
                <a:off x="9212246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57" name="Freeform 8104">
                <a:extLst>
                  <a:ext uri="{FF2B5EF4-FFF2-40B4-BE49-F238E27FC236}">
                    <a16:creationId xmlns:a16="http://schemas.microsoft.com/office/drawing/2014/main" id="{3120F42D-8641-103B-2423-27427018DD90}"/>
                  </a:ext>
                </a:extLst>
              </p:cNvPr>
              <p:cNvSpPr/>
              <p:nvPr/>
            </p:nvSpPr>
            <p:spPr>
              <a:xfrm>
                <a:off x="9235353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58" name="Freeform 8105">
                <a:extLst>
                  <a:ext uri="{FF2B5EF4-FFF2-40B4-BE49-F238E27FC236}">
                    <a16:creationId xmlns:a16="http://schemas.microsoft.com/office/drawing/2014/main" id="{A7A63025-4728-1AEC-BA7C-4A69B486D4E7}"/>
                  </a:ext>
                </a:extLst>
              </p:cNvPr>
              <p:cNvSpPr/>
              <p:nvPr/>
            </p:nvSpPr>
            <p:spPr>
              <a:xfrm>
                <a:off x="9212246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59" name="Freeform 8106">
                <a:extLst>
                  <a:ext uri="{FF2B5EF4-FFF2-40B4-BE49-F238E27FC236}">
                    <a16:creationId xmlns:a16="http://schemas.microsoft.com/office/drawing/2014/main" id="{48499B47-EE5A-F921-F2EA-8FC8B7079209}"/>
                  </a:ext>
                </a:extLst>
              </p:cNvPr>
              <p:cNvSpPr/>
              <p:nvPr/>
            </p:nvSpPr>
            <p:spPr>
              <a:xfrm>
                <a:off x="9235353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60" name="Freeform 8107">
                <a:extLst>
                  <a:ext uri="{FF2B5EF4-FFF2-40B4-BE49-F238E27FC236}">
                    <a16:creationId xmlns:a16="http://schemas.microsoft.com/office/drawing/2014/main" id="{78BD9C12-EA9B-43F6-76BB-C25C47E38C52}"/>
                  </a:ext>
                </a:extLst>
              </p:cNvPr>
              <p:cNvSpPr/>
              <p:nvPr/>
            </p:nvSpPr>
            <p:spPr>
              <a:xfrm>
                <a:off x="9212246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61" name="Freeform 8108">
                <a:extLst>
                  <a:ext uri="{FF2B5EF4-FFF2-40B4-BE49-F238E27FC236}">
                    <a16:creationId xmlns:a16="http://schemas.microsoft.com/office/drawing/2014/main" id="{25518846-A14A-F88D-1AF1-3FDC15D74452}"/>
                  </a:ext>
                </a:extLst>
              </p:cNvPr>
              <p:cNvSpPr/>
              <p:nvPr/>
            </p:nvSpPr>
            <p:spPr>
              <a:xfrm>
                <a:off x="9235353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62" name="Freeform 8109">
                <a:extLst>
                  <a:ext uri="{FF2B5EF4-FFF2-40B4-BE49-F238E27FC236}">
                    <a16:creationId xmlns:a16="http://schemas.microsoft.com/office/drawing/2014/main" id="{99F9FA36-F7A2-3D42-A8DF-060A2941B2A0}"/>
                  </a:ext>
                </a:extLst>
              </p:cNvPr>
              <p:cNvSpPr/>
              <p:nvPr/>
            </p:nvSpPr>
            <p:spPr>
              <a:xfrm>
                <a:off x="9216563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63" name="Freeform 8110">
                <a:extLst>
                  <a:ext uri="{FF2B5EF4-FFF2-40B4-BE49-F238E27FC236}">
                    <a16:creationId xmlns:a16="http://schemas.microsoft.com/office/drawing/2014/main" id="{0A6FA756-9013-876B-F86F-CD9A6C2CED92}"/>
                  </a:ext>
                </a:extLst>
              </p:cNvPr>
              <p:cNvSpPr/>
              <p:nvPr/>
            </p:nvSpPr>
            <p:spPr>
              <a:xfrm>
                <a:off x="9239543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64" name="Freeform 8111">
                <a:extLst>
                  <a:ext uri="{FF2B5EF4-FFF2-40B4-BE49-F238E27FC236}">
                    <a16:creationId xmlns:a16="http://schemas.microsoft.com/office/drawing/2014/main" id="{F7895C15-3B35-056A-D380-B472310CD9D1}"/>
                  </a:ext>
                </a:extLst>
              </p:cNvPr>
              <p:cNvSpPr/>
              <p:nvPr/>
            </p:nvSpPr>
            <p:spPr>
              <a:xfrm>
                <a:off x="9216563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65" name="Freeform 8112">
                <a:extLst>
                  <a:ext uri="{FF2B5EF4-FFF2-40B4-BE49-F238E27FC236}">
                    <a16:creationId xmlns:a16="http://schemas.microsoft.com/office/drawing/2014/main" id="{781ACE88-D2CE-CD5F-1937-7C4029355E39}"/>
                  </a:ext>
                </a:extLst>
              </p:cNvPr>
              <p:cNvSpPr/>
              <p:nvPr/>
            </p:nvSpPr>
            <p:spPr>
              <a:xfrm>
                <a:off x="9239543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66" name="Freeform 8113">
                <a:extLst>
                  <a:ext uri="{FF2B5EF4-FFF2-40B4-BE49-F238E27FC236}">
                    <a16:creationId xmlns:a16="http://schemas.microsoft.com/office/drawing/2014/main" id="{E40955B4-AEDA-503E-6531-44B7E144D14C}"/>
                  </a:ext>
                </a:extLst>
              </p:cNvPr>
              <p:cNvSpPr/>
              <p:nvPr/>
            </p:nvSpPr>
            <p:spPr>
              <a:xfrm>
                <a:off x="9218594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67" name="Freeform 8114">
                <a:extLst>
                  <a:ext uri="{FF2B5EF4-FFF2-40B4-BE49-F238E27FC236}">
                    <a16:creationId xmlns:a16="http://schemas.microsoft.com/office/drawing/2014/main" id="{DC62B4D1-D8F6-BEFC-72EF-E84DAFA10876}"/>
                  </a:ext>
                </a:extLst>
              </p:cNvPr>
              <p:cNvSpPr/>
              <p:nvPr/>
            </p:nvSpPr>
            <p:spPr>
              <a:xfrm>
                <a:off x="9241701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68" name="Freeform 8115">
                <a:extLst>
                  <a:ext uri="{FF2B5EF4-FFF2-40B4-BE49-F238E27FC236}">
                    <a16:creationId xmlns:a16="http://schemas.microsoft.com/office/drawing/2014/main" id="{B5AE092E-8358-CD4E-FA56-39C562B8438F}"/>
                  </a:ext>
                </a:extLst>
              </p:cNvPr>
              <p:cNvSpPr/>
              <p:nvPr/>
            </p:nvSpPr>
            <p:spPr>
              <a:xfrm>
                <a:off x="9218594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69" name="Freeform 8116">
                <a:extLst>
                  <a:ext uri="{FF2B5EF4-FFF2-40B4-BE49-F238E27FC236}">
                    <a16:creationId xmlns:a16="http://schemas.microsoft.com/office/drawing/2014/main" id="{ED085451-3D73-F6C1-3505-0BAD2777C3E4}"/>
                  </a:ext>
                </a:extLst>
              </p:cNvPr>
              <p:cNvSpPr/>
              <p:nvPr/>
            </p:nvSpPr>
            <p:spPr>
              <a:xfrm>
                <a:off x="9241701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70" name="Freeform 8117">
                <a:extLst>
                  <a:ext uri="{FF2B5EF4-FFF2-40B4-BE49-F238E27FC236}">
                    <a16:creationId xmlns:a16="http://schemas.microsoft.com/office/drawing/2014/main" id="{E16ED1D7-1E24-43FF-AC2F-755703B28D3C}"/>
                  </a:ext>
                </a:extLst>
              </p:cNvPr>
              <p:cNvSpPr/>
              <p:nvPr/>
            </p:nvSpPr>
            <p:spPr>
              <a:xfrm>
                <a:off x="9218594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71" name="Freeform 8118">
                <a:extLst>
                  <a:ext uri="{FF2B5EF4-FFF2-40B4-BE49-F238E27FC236}">
                    <a16:creationId xmlns:a16="http://schemas.microsoft.com/office/drawing/2014/main" id="{C32729C6-236B-B920-BD03-DC7CFDB8C6FC}"/>
                  </a:ext>
                </a:extLst>
              </p:cNvPr>
              <p:cNvSpPr/>
              <p:nvPr/>
            </p:nvSpPr>
            <p:spPr>
              <a:xfrm>
                <a:off x="9241701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72" name="Freeform 8119">
                <a:extLst>
                  <a:ext uri="{FF2B5EF4-FFF2-40B4-BE49-F238E27FC236}">
                    <a16:creationId xmlns:a16="http://schemas.microsoft.com/office/drawing/2014/main" id="{2B57BD41-0844-9E21-BCE2-15918190EA26}"/>
                  </a:ext>
                </a:extLst>
              </p:cNvPr>
              <p:cNvSpPr/>
              <p:nvPr/>
            </p:nvSpPr>
            <p:spPr>
              <a:xfrm>
                <a:off x="9218594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73" name="Freeform 8120">
                <a:extLst>
                  <a:ext uri="{FF2B5EF4-FFF2-40B4-BE49-F238E27FC236}">
                    <a16:creationId xmlns:a16="http://schemas.microsoft.com/office/drawing/2014/main" id="{E6240EBD-966F-71B7-AD9C-2E4203310C2F}"/>
                  </a:ext>
                </a:extLst>
              </p:cNvPr>
              <p:cNvSpPr/>
              <p:nvPr/>
            </p:nvSpPr>
            <p:spPr>
              <a:xfrm>
                <a:off x="9241701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74" name="Freeform 8121">
                <a:extLst>
                  <a:ext uri="{FF2B5EF4-FFF2-40B4-BE49-F238E27FC236}">
                    <a16:creationId xmlns:a16="http://schemas.microsoft.com/office/drawing/2014/main" id="{1C3E0DB1-2625-0358-D9FF-542237367F77}"/>
                  </a:ext>
                </a:extLst>
              </p:cNvPr>
              <p:cNvSpPr/>
              <p:nvPr/>
            </p:nvSpPr>
            <p:spPr>
              <a:xfrm>
                <a:off x="9218594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75" name="Freeform 8122">
                <a:extLst>
                  <a:ext uri="{FF2B5EF4-FFF2-40B4-BE49-F238E27FC236}">
                    <a16:creationId xmlns:a16="http://schemas.microsoft.com/office/drawing/2014/main" id="{4411262A-067A-E22F-10D2-B7E770AE5B88}"/>
                  </a:ext>
                </a:extLst>
              </p:cNvPr>
              <p:cNvSpPr/>
              <p:nvPr/>
            </p:nvSpPr>
            <p:spPr>
              <a:xfrm>
                <a:off x="9241701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76" name="Freeform 8123">
                <a:extLst>
                  <a:ext uri="{FF2B5EF4-FFF2-40B4-BE49-F238E27FC236}">
                    <a16:creationId xmlns:a16="http://schemas.microsoft.com/office/drawing/2014/main" id="{D8CE4C01-AA68-7295-C92C-86238D8D7CB7}"/>
                  </a:ext>
                </a:extLst>
              </p:cNvPr>
              <p:cNvSpPr/>
              <p:nvPr/>
            </p:nvSpPr>
            <p:spPr>
              <a:xfrm>
                <a:off x="9218594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77" name="Freeform 8124">
                <a:extLst>
                  <a:ext uri="{FF2B5EF4-FFF2-40B4-BE49-F238E27FC236}">
                    <a16:creationId xmlns:a16="http://schemas.microsoft.com/office/drawing/2014/main" id="{A38ED97B-0930-E893-D956-CB7B2138047B}"/>
                  </a:ext>
                </a:extLst>
              </p:cNvPr>
              <p:cNvSpPr/>
              <p:nvPr/>
            </p:nvSpPr>
            <p:spPr>
              <a:xfrm>
                <a:off x="9241701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78" name="Freeform 8125">
                <a:extLst>
                  <a:ext uri="{FF2B5EF4-FFF2-40B4-BE49-F238E27FC236}">
                    <a16:creationId xmlns:a16="http://schemas.microsoft.com/office/drawing/2014/main" id="{47B5C6F8-F161-6FB6-A98A-1B4E75103376}"/>
                  </a:ext>
                </a:extLst>
              </p:cNvPr>
              <p:cNvSpPr/>
              <p:nvPr/>
            </p:nvSpPr>
            <p:spPr>
              <a:xfrm>
                <a:off x="9218594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79" name="Freeform 8126">
                <a:extLst>
                  <a:ext uri="{FF2B5EF4-FFF2-40B4-BE49-F238E27FC236}">
                    <a16:creationId xmlns:a16="http://schemas.microsoft.com/office/drawing/2014/main" id="{9EB87B0D-FAE4-3557-E9B9-CB9FAA42542C}"/>
                  </a:ext>
                </a:extLst>
              </p:cNvPr>
              <p:cNvSpPr/>
              <p:nvPr/>
            </p:nvSpPr>
            <p:spPr>
              <a:xfrm>
                <a:off x="9241701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80" name="Freeform 8127">
                <a:extLst>
                  <a:ext uri="{FF2B5EF4-FFF2-40B4-BE49-F238E27FC236}">
                    <a16:creationId xmlns:a16="http://schemas.microsoft.com/office/drawing/2014/main" id="{AE1FDBEB-F064-224A-BB52-AA9FAB02A980}"/>
                  </a:ext>
                </a:extLst>
              </p:cNvPr>
              <p:cNvSpPr/>
              <p:nvPr/>
            </p:nvSpPr>
            <p:spPr>
              <a:xfrm>
                <a:off x="9218594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81" name="Freeform 8128">
                <a:extLst>
                  <a:ext uri="{FF2B5EF4-FFF2-40B4-BE49-F238E27FC236}">
                    <a16:creationId xmlns:a16="http://schemas.microsoft.com/office/drawing/2014/main" id="{A5C3B17E-8319-1DC6-2DBD-B802E4784A06}"/>
                  </a:ext>
                </a:extLst>
              </p:cNvPr>
              <p:cNvSpPr/>
              <p:nvPr/>
            </p:nvSpPr>
            <p:spPr>
              <a:xfrm>
                <a:off x="9241701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82" name="Freeform 8129">
                <a:extLst>
                  <a:ext uri="{FF2B5EF4-FFF2-40B4-BE49-F238E27FC236}">
                    <a16:creationId xmlns:a16="http://schemas.microsoft.com/office/drawing/2014/main" id="{AD57B490-3FB7-5E76-B3F7-C3FCDCC5BD06}"/>
                  </a:ext>
                </a:extLst>
              </p:cNvPr>
              <p:cNvSpPr/>
              <p:nvPr/>
            </p:nvSpPr>
            <p:spPr>
              <a:xfrm>
                <a:off x="9229132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83" name="Freeform 8130">
                <a:extLst>
                  <a:ext uri="{FF2B5EF4-FFF2-40B4-BE49-F238E27FC236}">
                    <a16:creationId xmlns:a16="http://schemas.microsoft.com/office/drawing/2014/main" id="{3672862C-744F-78E9-77BC-18BA5B9ECE1B}"/>
                  </a:ext>
                </a:extLst>
              </p:cNvPr>
              <p:cNvSpPr/>
              <p:nvPr/>
            </p:nvSpPr>
            <p:spPr>
              <a:xfrm>
                <a:off x="9252240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84" name="Freeform 8131">
                <a:extLst>
                  <a:ext uri="{FF2B5EF4-FFF2-40B4-BE49-F238E27FC236}">
                    <a16:creationId xmlns:a16="http://schemas.microsoft.com/office/drawing/2014/main" id="{E13CF058-4434-B072-2381-FC9DAAB147DA}"/>
                  </a:ext>
                </a:extLst>
              </p:cNvPr>
              <p:cNvSpPr/>
              <p:nvPr/>
            </p:nvSpPr>
            <p:spPr>
              <a:xfrm>
                <a:off x="9229132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85" name="Freeform 8132">
                <a:extLst>
                  <a:ext uri="{FF2B5EF4-FFF2-40B4-BE49-F238E27FC236}">
                    <a16:creationId xmlns:a16="http://schemas.microsoft.com/office/drawing/2014/main" id="{5F932485-4F26-E440-44E4-AB1CA6F8111A}"/>
                  </a:ext>
                </a:extLst>
              </p:cNvPr>
              <p:cNvSpPr/>
              <p:nvPr/>
            </p:nvSpPr>
            <p:spPr>
              <a:xfrm>
                <a:off x="9252240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86" name="Freeform 8133">
                <a:extLst>
                  <a:ext uri="{FF2B5EF4-FFF2-40B4-BE49-F238E27FC236}">
                    <a16:creationId xmlns:a16="http://schemas.microsoft.com/office/drawing/2014/main" id="{2528EBB0-5437-B900-F0A6-B039487F39EA}"/>
                  </a:ext>
                </a:extLst>
              </p:cNvPr>
              <p:cNvSpPr/>
              <p:nvPr/>
            </p:nvSpPr>
            <p:spPr>
              <a:xfrm>
                <a:off x="923129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87" name="Freeform 8134">
                <a:extLst>
                  <a:ext uri="{FF2B5EF4-FFF2-40B4-BE49-F238E27FC236}">
                    <a16:creationId xmlns:a16="http://schemas.microsoft.com/office/drawing/2014/main" id="{1E6ED9DB-D60E-526F-CCFA-CE77A7D79FBF}"/>
                  </a:ext>
                </a:extLst>
              </p:cNvPr>
              <p:cNvSpPr/>
              <p:nvPr/>
            </p:nvSpPr>
            <p:spPr>
              <a:xfrm>
                <a:off x="9254398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88" name="Freeform 8135">
                <a:extLst>
                  <a:ext uri="{FF2B5EF4-FFF2-40B4-BE49-F238E27FC236}">
                    <a16:creationId xmlns:a16="http://schemas.microsoft.com/office/drawing/2014/main" id="{5AF5C727-A68B-05C3-CEEC-A764CBC6DB72}"/>
                  </a:ext>
                </a:extLst>
              </p:cNvPr>
              <p:cNvSpPr/>
              <p:nvPr/>
            </p:nvSpPr>
            <p:spPr>
              <a:xfrm>
                <a:off x="923129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89" name="Freeform 8136">
                <a:extLst>
                  <a:ext uri="{FF2B5EF4-FFF2-40B4-BE49-F238E27FC236}">
                    <a16:creationId xmlns:a16="http://schemas.microsoft.com/office/drawing/2014/main" id="{E7909327-C1AA-BF8F-F51D-09F324FF9920}"/>
                  </a:ext>
                </a:extLst>
              </p:cNvPr>
              <p:cNvSpPr/>
              <p:nvPr/>
            </p:nvSpPr>
            <p:spPr>
              <a:xfrm>
                <a:off x="9254398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90" name="Freeform 8137">
                <a:extLst>
                  <a:ext uri="{FF2B5EF4-FFF2-40B4-BE49-F238E27FC236}">
                    <a16:creationId xmlns:a16="http://schemas.microsoft.com/office/drawing/2014/main" id="{06C6F7DB-95B3-D037-F697-630FA690EE4A}"/>
                  </a:ext>
                </a:extLst>
              </p:cNvPr>
              <p:cNvSpPr/>
              <p:nvPr/>
            </p:nvSpPr>
            <p:spPr>
              <a:xfrm>
                <a:off x="923129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91" name="Freeform 8138">
                <a:extLst>
                  <a:ext uri="{FF2B5EF4-FFF2-40B4-BE49-F238E27FC236}">
                    <a16:creationId xmlns:a16="http://schemas.microsoft.com/office/drawing/2014/main" id="{409D8A2C-FE56-2486-5AEF-7F044B42D102}"/>
                  </a:ext>
                </a:extLst>
              </p:cNvPr>
              <p:cNvSpPr/>
              <p:nvPr/>
            </p:nvSpPr>
            <p:spPr>
              <a:xfrm>
                <a:off x="9254398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92" name="Freeform 8139">
                <a:extLst>
                  <a:ext uri="{FF2B5EF4-FFF2-40B4-BE49-F238E27FC236}">
                    <a16:creationId xmlns:a16="http://schemas.microsoft.com/office/drawing/2014/main" id="{B090318E-BEE1-E342-6564-BE73E7DE49A8}"/>
                  </a:ext>
                </a:extLst>
              </p:cNvPr>
              <p:cNvSpPr/>
              <p:nvPr/>
            </p:nvSpPr>
            <p:spPr>
              <a:xfrm>
                <a:off x="923129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93" name="Freeform 8140">
                <a:extLst>
                  <a:ext uri="{FF2B5EF4-FFF2-40B4-BE49-F238E27FC236}">
                    <a16:creationId xmlns:a16="http://schemas.microsoft.com/office/drawing/2014/main" id="{A6C3612F-2C59-EF84-5318-545E35D10D40}"/>
                  </a:ext>
                </a:extLst>
              </p:cNvPr>
              <p:cNvSpPr/>
              <p:nvPr/>
            </p:nvSpPr>
            <p:spPr>
              <a:xfrm>
                <a:off x="9254398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94" name="Freeform 8141">
                <a:extLst>
                  <a:ext uri="{FF2B5EF4-FFF2-40B4-BE49-F238E27FC236}">
                    <a16:creationId xmlns:a16="http://schemas.microsoft.com/office/drawing/2014/main" id="{3FC37ED0-A50C-F673-9FFB-F41DC6E230A5}"/>
                  </a:ext>
                </a:extLst>
              </p:cNvPr>
              <p:cNvSpPr/>
              <p:nvPr/>
            </p:nvSpPr>
            <p:spPr>
              <a:xfrm>
                <a:off x="923548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95" name="Freeform 8142">
                <a:extLst>
                  <a:ext uri="{FF2B5EF4-FFF2-40B4-BE49-F238E27FC236}">
                    <a16:creationId xmlns:a16="http://schemas.microsoft.com/office/drawing/2014/main" id="{357EF6BC-D9F5-E880-38A9-C78F1ED9FFF2}"/>
                  </a:ext>
                </a:extLst>
              </p:cNvPr>
              <p:cNvSpPr/>
              <p:nvPr/>
            </p:nvSpPr>
            <p:spPr>
              <a:xfrm>
                <a:off x="9258588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96" name="Freeform 8143">
                <a:extLst>
                  <a:ext uri="{FF2B5EF4-FFF2-40B4-BE49-F238E27FC236}">
                    <a16:creationId xmlns:a16="http://schemas.microsoft.com/office/drawing/2014/main" id="{016AEAE5-EAF4-BC48-3B1D-181BB3D4427F}"/>
                  </a:ext>
                </a:extLst>
              </p:cNvPr>
              <p:cNvSpPr/>
              <p:nvPr/>
            </p:nvSpPr>
            <p:spPr>
              <a:xfrm>
                <a:off x="923548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97" name="Freeform 8144">
                <a:extLst>
                  <a:ext uri="{FF2B5EF4-FFF2-40B4-BE49-F238E27FC236}">
                    <a16:creationId xmlns:a16="http://schemas.microsoft.com/office/drawing/2014/main" id="{42E8BBF4-72A3-E482-48BA-41BA2507C107}"/>
                  </a:ext>
                </a:extLst>
              </p:cNvPr>
              <p:cNvSpPr/>
              <p:nvPr/>
            </p:nvSpPr>
            <p:spPr>
              <a:xfrm>
                <a:off x="9258588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98" name="Freeform 8145">
                <a:extLst>
                  <a:ext uri="{FF2B5EF4-FFF2-40B4-BE49-F238E27FC236}">
                    <a16:creationId xmlns:a16="http://schemas.microsoft.com/office/drawing/2014/main" id="{9177D9EF-32CB-C4D3-80AA-545F1CC0B8CF}"/>
                  </a:ext>
                </a:extLst>
              </p:cNvPr>
              <p:cNvSpPr/>
              <p:nvPr/>
            </p:nvSpPr>
            <p:spPr>
              <a:xfrm>
                <a:off x="9241828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99" name="Freeform 8146">
                <a:extLst>
                  <a:ext uri="{FF2B5EF4-FFF2-40B4-BE49-F238E27FC236}">
                    <a16:creationId xmlns:a16="http://schemas.microsoft.com/office/drawing/2014/main" id="{7085BCC2-DE6E-2D14-B095-97D6923C1504}"/>
                  </a:ext>
                </a:extLst>
              </p:cNvPr>
              <p:cNvSpPr/>
              <p:nvPr/>
            </p:nvSpPr>
            <p:spPr>
              <a:xfrm>
                <a:off x="9264936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00" name="Freeform 8147">
                <a:extLst>
                  <a:ext uri="{FF2B5EF4-FFF2-40B4-BE49-F238E27FC236}">
                    <a16:creationId xmlns:a16="http://schemas.microsoft.com/office/drawing/2014/main" id="{01AF2CFD-6744-6416-9FE2-A68CD6A855D4}"/>
                  </a:ext>
                </a:extLst>
              </p:cNvPr>
              <p:cNvSpPr/>
              <p:nvPr/>
            </p:nvSpPr>
            <p:spPr>
              <a:xfrm>
                <a:off x="9241828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01" name="Freeform 8148">
                <a:extLst>
                  <a:ext uri="{FF2B5EF4-FFF2-40B4-BE49-F238E27FC236}">
                    <a16:creationId xmlns:a16="http://schemas.microsoft.com/office/drawing/2014/main" id="{D6AD3DBF-4953-A245-CF7B-FE7467BB73A6}"/>
                  </a:ext>
                </a:extLst>
              </p:cNvPr>
              <p:cNvSpPr/>
              <p:nvPr/>
            </p:nvSpPr>
            <p:spPr>
              <a:xfrm>
                <a:off x="9264936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02" name="Freeform 8149">
                <a:extLst>
                  <a:ext uri="{FF2B5EF4-FFF2-40B4-BE49-F238E27FC236}">
                    <a16:creationId xmlns:a16="http://schemas.microsoft.com/office/drawing/2014/main" id="{F82F0401-C2D7-AADC-D00E-80CDB18C1D40}"/>
                  </a:ext>
                </a:extLst>
              </p:cNvPr>
              <p:cNvSpPr/>
              <p:nvPr/>
            </p:nvSpPr>
            <p:spPr>
              <a:xfrm>
                <a:off x="9241828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03" name="Freeform 8150">
                <a:extLst>
                  <a:ext uri="{FF2B5EF4-FFF2-40B4-BE49-F238E27FC236}">
                    <a16:creationId xmlns:a16="http://schemas.microsoft.com/office/drawing/2014/main" id="{12F6C417-5189-5325-6DF1-C08102B2B9E5}"/>
                  </a:ext>
                </a:extLst>
              </p:cNvPr>
              <p:cNvSpPr/>
              <p:nvPr/>
            </p:nvSpPr>
            <p:spPr>
              <a:xfrm>
                <a:off x="9264936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04" name="Freeform 8151">
                <a:extLst>
                  <a:ext uri="{FF2B5EF4-FFF2-40B4-BE49-F238E27FC236}">
                    <a16:creationId xmlns:a16="http://schemas.microsoft.com/office/drawing/2014/main" id="{C02AF387-8EFA-68B1-3C42-8B9C158ABCD0}"/>
                  </a:ext>
                </a:extLst>
              </p:cNvPr>
              <p:cNvSpPr/>
              <p:nvPr/>
            </p:nvSpPr>
            <p:spPr>
              <a:xfrm>
                <a:off x="9241828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05" name="Freeform 8152">
                <a:extLst>
                  <a:ext uri="{FF2B5EF4-FFF2-40B4-BE49-F238E27FC236}">
                    <a16:creationId xmlns:a16="http://schemas.microsoft.com/office/drawing/2014/main" id="{CCB63BF2-CD6D-E3C0-BAAE-38C10FEB0542}"/>
                  </a:ext>
                </a:extLst>
              </p:cNvPr>
              <p:cNvSpPr/>
              <p:nvPr/>
            </p:nvSpPr>
            <p:spPr>
              <a:xfrm>
                <a:off x="9264936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06" name="Freeform 8153">
                <a:extLst>
                  <a:ext uri="{FF2B5EF4-FFF2-40B4-BE49-F238E27FC236}">
                    <a16:creationId xmlns:a16="http://schemas.microsoft.com/office/drawing/2014/main" id="{34EA1FCA-44A3-B437-B7FA-FCB7FAFD6A9C}"/>
                  </a:ext>
                </a:extLst>
              </p:cNvPr>
              <p:cNvSpPr/>
              <p:nvPr/>
            </p:nvSpPr>
            <p:spPr>
              <a:xfrm>
                <a:off x="9254525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07" name="Freeform 8154">
                <a:extLst>
                  <a:ext uri="{FF2B5EF4-FFF2-40B4-BE49-F238E27FC236}">
                    <a16:creationId xmlns:a16="http://schemas.microsoft.com/office/drawing/2014/main" id="{D2E833D2-0317-4B05-6913-73A903B0AFC2}"/>
                  </a:ext>
                </a:extLst>
              </p:cNvPr>
              <p:cNvSpPr/>
              <p:nvPr/>
            </p:nvSpPr>
            <p:spPr>
              <a:xfrm>
                <a:off x="9277632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08" name="Freeform 8155">
                <a:extLst>
                  <a:ext uri="{FF2B5EF4-FFF2-40B4-BE49-F238E27FC236}">
                    <a16:creationId xmlns:a16="http://schemas.microsoft.com/office/drawing/2014/main" id="{D020E375-7629-7093-1279-F3FD3FA77961}"/>
                  </a:ext>
                </a:extLst>
              </p:cNvPr>
              <p:cNvSpPr/>
              <p:nvPr/>
            </p:nvSpPr>
            <p:spPr>
              <a:xfrm>
                <a:off x="9254525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09" name="Freeform 8156">
                <a:extLst>
                  <a:ext uri="{FF2B5EF4-FFF2-40B4-BE49-F238E27FC236}">
                    <a16:creationId xmlns:a16="http://schemas.microsoft.com/office/drawing/2014/main" id="{BF9B2B7C-D7E9-5244-57C9-ABCB87A51F6E}"/>
                  </a:ext>
                </a:extLst>
              </p:cNvPr>
              <p:cNvSpPr/>
              <p:nvPr/>
            </p:nvSpPr>
            <p:spPr>
              <a:xfrm>
                <a:off x="9277632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10" name="Freeform 8157">
                <a:extLst>
                  <a:ext uri="{FF2B5EF4-FFF2-40B4-BE49-F238E27FC236}">
                    <a16:creationId xmlns:a16="http://schemas.microsoft.com/office/drawing/2014/main" id="{45652552-30C7-4720-2C91-EA3CA432E909}"/>
                  </a:ext>
                </a:extLst>
              </p:cNvPr>
              <p:cNvSpPr/>
              <p:nvPr/>
            </p:nvSpPr>
            <p:spPr>
              <a:xfrm>
                <a:off x="9260873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11" name="Freeform 8158">
                <a:extLst>
                  <a:ext uri="{FF2B5EF4-FFF2-40B4-BE49-F238E27FC236}">
                    <a16:creationId xmlns:a16="http://schemas.microsoft.com/office/drawing/2014/main" id="{3F487FEE-4953-E339-A073-13DDCB5B9B83}"/>
                  </a:ext>
                </a:extLst>
              </p:cNvPr>
              <p:cNvSpPr/>
              <p:nvPr/>
            </p:nvSpPr>
            <p:spPr>
              <a:xfrm>
                <a:off x="9283981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12" name="Freeform 8159">
                <a:extLst>
                  <a:ext uri="{FF2B5EF4-FFF2-40B4-BE49-F238E27FC236}">
                    <a16:creationId xmlns:a16="http://schemas.microsoft.com/office/drawing/2014/main" id="{0CC3F105-EFC2-B999-234B-D376547576A9}"/>
                  </a:ext>
                </a:extLst>
              </p:cNvPr>
              <p:cNvSpPr/>
              <p:nvPr/>
            </p:nvSpPr>
            <p:spPr>
              <a:xfrm>
                <a:off x="9260873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13" name="Freeform 8160">
                <a:extLst>
                  <a:ext uri="{FF2B5EF4-FFF2-40B4-BE49-F238E27FC236}">
                    <a16:creationId xmlns:a16="http://schemas.microsoft.com/office/drawing/2014/main" id="{7A012D5A-4F48-B31F-14B1-39AE13391D65}"/>
                  </a:ext>
                </a:extLst>
              </p:cNvPr>
              <p:cNvSpPr/>
              <p:nvPr/>
            </p:nvSpPr>
            <p:spPr>
              <a:xfrm>
                <a:off x="9283981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14" name="Freeform 8161">
                <a:extLst>
                  <a:ext uri="{FF2B5EF4-FFF2-40B4-BE49-F238E27FC236}">
                    <a16:creationId xmlns:a16="http://schemas.microsoft.com/office/drawing/2014/main" id="{EBB7D752-4928-AE84-A704-A45C49BE6E8D}"/>
                  </a:ext>
                </a:extLst>
              </p:cNvPr>
              <p:cNvSpPr/>
              <p:nvPr/>
            </p:nvSpPr>
            <p:spPr>
              <a:xfrm>
                <a:off x="926938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15" name="Freeform 8162">
                <a:extLst>
                  <a:ext uri="{FF2B5EF4-FFF2-40B4-BE49-F238E27FC236}">
                    <a16:creationId xmlns:a16="http://schemas.microsoft.com/office/drawing/2014/main" id="{03826D0C-D31E-5523-0DD3-F7FF210E00E1}"/>
                  </a:ext>
                </a:extLst>
              </p:cNvPr>
              <p:cNvSpPr/>
              <p:nvPr/>
            </p:nvSpPr>
            <p:spPr>
              <a:xfrm>
                <a:off x="9292360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16" name="Freeform 8163">
                <a:extLst>
                  <a:ext uri="{FF2B5EF4-FFF2-40B4-BE49-F238E27FC236}">
                    <a16:creationId xmlns:a16="http://schemas.microsoft.com/office/drawing/2014/main" id="{ADAB7A7B-E2F7-4B30-A8E8-7D4490249B64}"/>
                  </a:ext>
                </a:extLst>
              </p:cNvPr>
              <p:cNvSpPr/>
              <p:nvPr/>
            </p:nvSpPr>
            <p:spPr>
              <a:xfrm>
                <a:off x="926938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17" name="Freeform 8164">
                <a:extLst>
                  <a:ext uri="{FF2B5EF4-FFF2-40B4-BE49-F238E27FC236}">
                    <a16:creationId xmlns:a16="http://schemas.microsoft.com/office/drawing/2014/main" id="{D49CBCBC-D3DD-61AD-5194-46293242E26D}"/>
                  </a:ext>
                </a:extLst>
              </p:cNvPr>
              <p:cNvSpPr/>
              <p:nvPr/>
            </p:nvSpPr>
            <p:spPr>
              <a:xfrm>
                <a:off x="9292360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18" name="Freeform 8165">
                <a:extLst>
                  <a:ext uri="{FF2B5EF4-FFF2-40B4-BE49-F238E27FC236}">
                    <a16:creationId xmlns:a16="http://schemas.microsoft.com/office/drawing/2014/main" id="{13FE0072-6F1F-5DE9-F3B5-B7CE49ECAFDF}"/>
                  </a:ext>
                </a:extLst>
              </p:cNvPr>
              <p:cNvSpPr/>
              <p:nvPr/>
            </p:nvSpPr>
            <p:spPr>
              <a:xfrm>
                <a:off x="9286266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19" name="Freeform 8166">
                <a:extLst>
                  <a:ext uri="{FF2B5EF4-FFF2-40B4-BE49-F238E27FC236}">
                    <a16:creationId xmlns:a16="http://schemas.microsoft.com/office/drawing/2014/main" id="{90964D55-E9C3-17DE-20AE-167EDE896757}"/>
                  </a:ext>
                </a:extLst>
              </p:cNvPr>
              <p:cNvSpPr/>
              <p:nvPr/>
            </p:nvSpPr>
            <p:spPr>
              <a:xfrm>
                <a:off x="9309373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20" name="Freeform 8167">
                <a:extLst>
                  <a:ext uri="{FF2B5EF4-FFF2-40B4-BE49-F238E27FC236}">
                    <a16:creationId xmlns:a16="http://schemas.microsoft.com/office/drawing/2014/main" id="{3888EF0A-BED3-8C9B-2B00-F46D08FC1F32}"/>
                  </a:ext>
                </a:extLst>
              </p:cNvPr>
              <p:cNvSpPr/>
              <p:nvPr/>
            </p:nvSpPr>
            <p:spPr>
              <a:xfrm>
                <a:off x="9286266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21" name="Freeform 8168">
                <a:extLst>
                  <a:ext uri="{FF2B5EF4-FFF2-40B4-BE49-F238E27FC236}">
                    <a16:creationId xmlns:a16="http://schemas.microsoft.com/office/drawing/2014/main" id="{4C437B7F-E79B-061D-839F-36CF6E2B3EE5}"/>
                  </a:ext>
                </a:extLst>
              </p:cNvPr>
              <p:cNvSpPr/>
              <p:nvPr/>
            </p:nvSpPr>
            <p:spPr>
              <a:xfrm>
                <a:off x="9309373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22" name="Freeform 8169">
                <a:extLst>
                  <a:ext uri="{FF2B5EF4-FFF2-40B4-BE49-F238E27FC236}">
                    <a16:creationId xmlns:a16="http://schemas.microsoft.com/office/drawing/2014/main" id="{846725C2-58CD-006D-80D6-CE176BE07E63}"/>
                  </a:ext>
                </a:extLst>
              </p:cNvPr>
              <p:cNvSpPr/>
              <p:nvPr/>
            </p:nvSpPr>
            <p:spPr>
              <a:xfrm>
                <a:off x="9305311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23" name="Freeform 8170">
                <a:extLst>
                  <a:ext uri="{FF2B5EF4-FFF2-40B4-BE49-F238E27FC236}">
                    <a16:creationId xmlns:a16="http://schemas.microsoft.com/office/drawing/2014/main" id="{9DFD0184-0C58-978F-4A14-76CEF0AA9463}"/>
                  </a:ext>
                </a:extLst>
              </p:cNvPr>
              <p:cNvSpPr/>
              <p:nvPr/>
            </p:nvSpPr>
            <p:spPr>
              <a:xfrm>
                <a:off x="9328418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24" name="Freeform 8171">
                <a:extLst>
                  <a:ext uri="{FF2B5EF4-FFF2-40B4-BE49-F238E27FC236}">
                    <a16:creationId xmlns:a16="http://schemas.microsoft.com/office/drawing/2014/main" id="{0CA87BC0-9BED-83A9-9998-65A37963E221}"/>
                  </a:ext>
                </a:extLst>
              </p:cNvPr>
              <p:cNvSpPr/>
              <p:nvPr/>
            </p:nvSpPr>
            <p:spPr>
              <a:xfrm>
                <a:off x="9305311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25" name="Freeform 8172">
                <a:extLst>
                  <a:ext uri="{FF2B5EF4-FFF2-40B4-BE49-F238E27FC236}">
                    <a16:creationId xmlns:a16="http://schemas.microsoft.com/office/drawing/2014/main" id="{B0D091A8-AF5F-55C2-5E1C-3448FFA856F5}"/>
                  </a:ext>
                </a:extLst>
              </p:cNvPr>
              <p:cNvSpPr/>
              <p:nvPr/>
            </p:nvSpPr>
            <p:spPr>
              <a:xfrm>
                <a:off x="9328418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26" name="Freeform 8173">
                <a:extLst>
                  <a:ext uri="{FF2B5EF4-FFF2-40B4-BE49-F238E27FC236}">
                    <a16:creationId xmlns:a16="http://schemas.microsoft.com/office/drawing/2014/main" id="{30B5B6E7-FA6B-9E88-B0BB-E9DD33A10131}"/>
                  </a:ext>
                </a:extLst>
              </p:cNvPr>
              <p:cNvSpPr/>
              <p:nvPr/>
            </p:nvSpPr>
            <p:spPr>
              <a:xfrm>
                <a:off x="930950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27" name="Freeform 8174">
                <a:extLst>
                  <a:ext uri="{FF2B5EF4-FFF2-40B4-BE49-F238E27FC236}">
                    <a16:creationId xmlns:a16="http://schemas.microsoft.com/office/drawing/2014/main" id="{194E291A-BB4E-9C1F-3A32-A4D967CE0E07}"/>
                  </a:ext>
                </a:extLst>
              </p:cNvPr>
              <p:cNvSpPr/>
              <p:nvPr/>
            </p:nvSpPr>
            <p:spPr>
              <a:xfrm>
                <a:off x="9332608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28" name="Freeform 8175">
                <a:extLst>
                  <a:ext uri="{FF2B5EF4-FFF2-40B4-BE49-F238E27FC236}">
                    <a16:creationId xmlns:a16="http://schemas.microsoft.com/office/drawing/2014/main" id="{CAFFE48D-4188-2506-EE31-0BFE420E534D}"/>
                  </a:ext>
                </a:extLst>
              </p:cNvPr>
              <p:cNvSpPr/>
              <p:nvPr/>
            </p:nvSpPr>
            <p:spPr>
              <a:xfrm>
                <a:off x="930950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29" name="Freeform 8176">
                <a:extLst>
                  <a:ext uri="{FF2B5EF4-FFF2-40B4-BE49-F238E27FC236}">
                    <a16:creationId xmlns:a16="http://schemas.microsoft.com/office/drawing/2014/main" id="{1E7073B8-4495-1E6D-588A-2D0776577F76}"/>
                  </a:ext>
                </a:extLst>
              </p:cNvPr>
              <p:cNvSpPr/>
              <p:nvPr/>
            </p:nvSpPr>
            <p:spPr>
              <a:xfrm>
                <a:off x="9332608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30" name="Freeform 8177">
                <a:extLst>
                  <a:ext uri="{FF2B5EF4-FFF2-40B4-BE49-F238E27FC236}">
                    <a16:creationId xmlns:a16="http://schemas.microsoft.com/office/drawing/2014/main" id="{9EED2703-B27E-ABF0-668E-B42626671BE5}"/>
                  </a:ext>
                </a:extLst>
              </p:cNvPr>
              <p:cNvSpPr/>
              <p:nvPr/>
            </p:nvSpPr>
            <p:spPr>
              <a:xfrm>
                <a:off x="9311659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31" name="Freeform 8178">
                <a:extLst>
                  <a:ext uri="{FF2B5EF4-FFF2-40B4-BE49-F238E27FC236}">
                    <a16:creationId xmlns:a16="http://schemas.microsoft.com/office/drawing/2014/main" id="{A0362E2A-866A-17F6-3027-32BF126A8EBD}"/>
                  </a:ext>
                </a:extLst>
              </p:cNvPr>
              <p:cNvSpPr/>
              <p:nvPr/>
            </p:nvSpPr>
            <p:spPr>
              <a:xfrm>
                <a:off x="9334766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32" name="Freeform 8179">
                <a:extLst>
                  <a:ext uri="{FF2B5EF4-FFF2-40B4-BE49-F238E27FC236}">
                    <a16:creationId xmlns:a16="http://schemas.microsoft.com/office/drawing/2014/main" id="{40C073F7-3F5C-AA48-A8AE-599E00AF365C}"/>
                  </a:ext>
                </a:extLst>
              </p:cNvPr>
              <p:cNvSpPr/>
              <p:nvPr/>
            </p:nvSpPr>
            <p:spPr>
              <a:xfrm>
                <a:off x="9311659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33" name="Freeform 8180">
                <a:extLst>
                  <a:ext uri="{FF2B5EF4-FFF2-40B4-BE49-F238E27FC236}">
                    <a16:creationId xmlns:a16="http://schemas.microsoft.com/office/drawing/2014/main" id="{36A16116-1699-6C72-97F4-04B733B16A1E}"/>
                  </a:ext>
                </a:extLst>
              </p:cNvPr>
              <p:cNvSpPr/>
              <p:nvPr/>
            </p:nvSpPr>
            <p:spPr>
              <a:xfrm>
                <a:off x="9334766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34" name="Freeform 8181">
                <a:extLst>
                  <a:ext uri="{FF2B5EF4-FFF2-40B4-BE49-F238E27FC236}">
                    <a16:creationId xmlns:a16="http://schemas.microsoft.com/office/drawing/2014/main" id="{9370B3E0-4536-35B2-6C11-56C839644487}"/>
                  </a:ext>
                </a:extLst>
              </p:cNvPr>
              <p:cNvSpPr/>
              <p:nvPr/>
            </p:nvSpPr>
            <p:spPr>
              <a:xfrm>
                <a:off x="934759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35" name="Freeform 8182">
                <a:extLst>
                  <a:ext uri="{FF2B5EF4-FFF2-40B4-BE49-F238E27FC236}">
                    <a16:creationId xmlns:a16="http://schemas.microsoft.com/office/drawing/2014/main" id="{1A27B99A-73A6-5A03-4967-DEB6D0F47B15}"/>
                  </a:ext>
                </a:extLst>
              </p:cNvPr>
              <p:cNvSpPr/>
              <p:nvPr/>
            </p:nvSpPr>
            <p:spPr>
              <a:xfrm>
                <a:off x="9370697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36" name="Freeform 8183">
                <a:extLst>
                  <a:ext uri="{FF2B5EF4-FFF2-40B4-BE49-F238E27FC236}">
                    <a16:creationId xmlns:a16="http://schemas.microsoft.com/office/drawing/2014/main" id="{984C76CB-5B0D-29F5-00DA-C8FEBA1FB8FF}"/>
                  </a:ext>
                </a:extLst>
              </p:cNvPr>
              <p:cNvSpPr/>
              <p:nvPr/>
            </p:nvSpPr>
            <p:spPr>
              <a:xfrm>
                <a:off x="934759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37" name="Freeform 8184">
                <a:extLst>
                  <a:ext uri="{FF2B5EF4-FFF2-40B4-BE49-F238E27FC236}">
                    <a16:creationId xmlns:a16="http://schemas.microsoft.com/office/drawing/2014/main" id="{0450E5E4-7DBB-1CFC-7370-4D1AE3CC4E4E}"/>
                  </a:ext>
                </a:extLst>
              </p:cNvPr>
              <p:cNvSpPr/>
              <p:nvPr/>
            </p:nvSpPr>
            <p:spPr>
              <a:xfrm>
                <a:off x="9370697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38" name="Freeform 8185">
                <a:extLst>
                  <a:ext uri="{FF2B5EF4-FFF2-40B4-BE49-F238E27FC236}">
                    <a16:creationId xmlns:a16="http://schemas.microsoft.com/office/drawing/2014/main" id="{82EA0489-6308-C061-78F5-0C2FAA7CEE8E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39" name="Freeform 8186">
                <a:extLst>
                  <a:ext uri="{FF2B5EF4-FFF2-40B4-BE49-F238E27FC236}">
                    <a16:creationId xmlns:a16="http://schemas.microsoft.com/office/drawing/2014/main" id="{7F74EF0D-C32A-BBA1-A8C2-E855873483B0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40" name="Freeform 8187">
                <a:extLst>
                  <a:ext uri="{FF2B5EF4-FFF2-40B4-BE49-F238E27FC236}">
                    <a16:creationId xmlns:a16="http://schemas.microsoft.com/office/drawing/2014/main" id="{B13B9F42-C4F7-C287-8FE6-80C33F58AB25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41" name="Freeform 8188">
                <a:extLst>
                  <a:ext uri="{FF2B5EF4-FFF2-40B4-BE49-F238E27FC236}">
                    <a16:creationId xmlns:a16="http://schemas.microsoft.com/office/drawing/2014/main" id="{99C17067-201E-8657-5E12-86AC6B700DBB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42" name="Freeform 8189">
                <a:extLst>
                  <a:ext uri="{FF2B5EF4-FFF2-40B4-BE49-F238E27FC236}">
                    <a16:creationId xmlns:a16="http://schemas.microsoft.com/office/drawing/2014/main" id="{B921D79A-DC40-1F59-536A-2A87C7E0D982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43" name="Freeform 8190">
                <a:extLst>
                  <a:ext uri="{FF2B5EF4-FFF2-40B4-BE49-F238E27FC236}">
                    <a16:creationId xmlns:a16="http://schemas.microsoft.com/office/drawing/2014/main" id="{47D423E1-055A-A9F9-AC19-21CC59671030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44" name="Freeform 8191">
                <a:extLst>
                  <a:ext uri="{FF2B5EF4-FFF2-40B4-BE49-F238E27FC236}">
                    <a16:creationId xmlns:a16="http://schemas.microsoft.com/office/drawing/2014/main" id="{4BE73C49-0D1B-ED94-70A8-3D5C0606A5A6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45" name="Freeform 8192">
                <a:extLst>
                  <a:ext uri="{FF2B5EF4-FFF2-40B4-BE49-F238E27FC236}">
                    <a16:creationId xmlns:a16="http://schemas.microsoft.com/office/drawing/2014/main" id="{F113D170-AC3C-389E-BA63-0CD2B5D3CC8A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46" name="Freeform 8193">
                <a:extLst>
                  <a:ext uri="{FF2B5EF4-FFF2-40B4-BE49-F238E27FC236}">
                    <a16:creationId xmlns:a16="http://schemas.microsoft.com/office/drawing/2014/main" id="{3DC294D4-C6A3-8F41-16EE-67CB9D0A8D97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47" name="Freeform 8194">
                <a:extLst>
                  <a:ext uri="{FF2B5EF4-FFF2-40B4-BE49-F238E27FC236}">
                    <a16:creationId xmlns:a16="http://schemas.microsoft.com/office/drawing/2014/main" id="{F28313F6-4A8F-FA55-5885-7C2C8CA5CA8E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48" name="Freeform 8195">
                <a:extLst>
                  <a:ext uri="{FF2B5EF4-FFF2-40B4-BE49-F238E27FC236}">
                    <a16:creationId xmlns:a16="http://schemas.microsoft.com/office/drawing/2014/main" id="{4E51AEA1-90C0-2022-BAB0-0CF84B5AB53F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49" name="Freeform 8196">
                <a:extLst>
                  <a:ext uri="{FF2B5EF4-FFF2-40B4-BE49-F238E27FC236}">
                    <a16:creationId xmlns:a16="http://schemas.microsoft.com/office/drawing/2014/main" id="{AAEA37C7-5CA7-741D-FCA8-0518FEDEE04D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50" name="Freeform 8197">
                <a:extLst>
                  <a:ext uri="{FF2B5EF4-FFF2-40B4-BE49-F238E27FC236}">
                    <a16:creationId xmlns:a16="http://schemas.microsoft.com/office/drawing/2014/main" id="{B9632CC9-CBA7-E42D-F534-9CF98B56E86C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51" name="Freeform 8198">
                <a:extLst>
                  <a:ext uri="{FF2B5EF4-FFF2-40B4-BE49-F238E27FC236}">
                    <a16:creationId xmlns:a16="http://schemas.microsoft.com/office/drawing/2014/main" id="{9718B6E9-D381-DC04-04C7-900DF882D09A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52" name="Freeform 8199">
                <a:extLst>
                  <a:ext uri="{FF2B5EF4-FFF2-40B4-BE49-F238E27FC236}">
                    <a16:creationId xmlns:a16="http://schemas.microsoft.com/office/drawing/2014/main" id="{4B146F8F-4E82-42D3-C422-D9DCA8EA5A8F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53" name="Freeform 8200">
                <a:extLst>
                  <a:ext uri="{FF2B5EF4-FFF2-40B4-BE49-F238E27FC236}">
                    <a16:creationId xmlns:a16="http://schemas.microsoft.com/office/drawing/2014/main" id="{90489CAD-06A7-B17D-3519-29C0C6C24D80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54" name="Freeform 8201">
                <a:extLst>
                  <a:ext uri="{FF2B5EF4-FFF2-40B4-BE49-F238E27FC236}">
                    <a16:creationId xmlns:a16="http://schemas.microsoft.com/office/drawing/2014/main" id="{CDC769F1-F235-7405-46EA-97C287B85B65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55" name="Freeform 8202">
                <a:extLst>
                  <a:ext uri="{FF2B5EF4-FFF2-40B4-BE49-F238E27FC236}">
                    <a16:creationId xmlns:a16="http://schemas.microsoft.com/office/drawing/2014/main" id="{91B7CCB9-141B-A9EF-41CC-DF33F0AA2473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56" name="Freeform 8203">
                <a:extLst>
                  <a:ext uri="{FF2B5EF4-FFF2-40B4-BE49-F238E27FC236}">
                    <a16:creationId xmlns:a16="http://schemas.microsoft.com/office/drawing/2014/main" id="{C8106B21-8F3C-8648-C804-80D609EEA686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57" name="Freeform 8204">
                <a:extLst>
                  <a:ext uri="{FF2B5EF4-FFF2-40B4-BE49-F238E27FC236}">
                    <a16:creationId xmlns:a16="http://schemas.microsoft.com/office/drawing/2014/main" id="{7A3870C6-62A1-7404-9262-88290494D66A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58" name="Freeform 8205">
                <a:extLst>
                  <a:ext uri="{FF2B5EF4-FFF2-40B4-BE49-F238E27FC236}">
                    <a16:creationId xmlns:a16="http://schemas.microsoft.com/office/drawing/2014/main" id="{3D1C00A7-F02A-2CDF-C219-71710F0DE2F2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59" name="Freeform 8206">
                <a:extLst>
                  <a:ext uri="{FF2B5EF4-FFF2-40B4-BE49-F238E27FC236}">
                    <a16:creationId xmlns:a16="http://schemas.microsoft.com/office/drawing/2014/main" id="{CCC1D0E0-CBA4-62E8-B37B-F230B823101B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60" name="Freeform 8207">
                <a:extLst>
                  <a:ext uri="{FF2B5EF4-FFF2-40B4-BE49-F238E27FC236}">
                    <a16:creationId xmlns:a16="http://schemas.microsoft.com/office/drawing/2014/main" id="{EBA1BA9B-4EF9-A09C-4ECA-5A8E22ABD63A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61" name="Freeform 8208">
                <a:extLst>
                  <a:ext uri="{FF2B5EF4-FFF2-40B4-BE49-F238E27FC236}">
                    <a16:creationId xmlns:a16="http://schemas.microsoft.com/office/drawing/2014/main" id="{99AE5FD5-B9AC-2540-9768-8560638C3A19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62" name="Freeform 8209">
                <a:extLst>
                  <a:ext uri="{FF2B5EF4-FFF2-40B4-BE49-F238E27FC236}">
                    <a16:creationId xmlns:a16="http://schemas.microsoft.com/office/drawing/2014/main" id="{C2E215F9-53A9-7FC0-C57D-982DDBCC3641}"/>
                  </a:ext>
                </a:extLst>
              </p:cNvPr>
              <p:cNvSpPr/>
              <p:nvPr/>
            </p:nvSpPr>
            <p:spPr>
              <a:xfrm>
                <a:off x="5066989" y="254803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63" name="Freeform 8210">
                <a:extLst>
                  <a:ext uri="{FF2B5EF4-FFF2-40B4-BE49-F238E27FC236}">
                    <a16:creationId xmlns:a16="http://schemas.microsoft.com/office/drawing/2014/main" id="{0C585ADA-A854-5FDF-063A-7E90407ECAB3}"/>
                  </a:ext>
                </a:extLst>
              </p:cNvPr>
              <p:cNvSpPr/>
              <p:nvPr/>
            </p:nvSpPr>
            <p:spPr>
              <a:xfrm>
                <a:off x="5090096" y="252639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64" name="Freeform 8211">
                <a:extLst>
                  <a:ext uri="{FF2B5EF4-FFF2-40B4-BE49-F238E27FC236}">
                    <a16:creationId xmlns:a16="http://schemas.microsoft.com/office/drawing/2014/main" id="{FCB00E14-AFCE-5BE6-B30A-154B63DF948C}"/>
                  </a:ext>
                </a:extLst>
              </p:cNvPr>
              <p:cNvSpPr/>
              <p:nvPr/>
            </p:nvSpPr>
            <p:spPr>
              <a:xfrm>
                <a:off x="5066989" y="254803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65" name="Freeform 8212">
                <a:extLst>
                  <a:ext uri="{FF2B5EF4-FFF2-40B4-BE49-F238E27FC236}">
                    <a16:creationId xmlns:a16="http://schemas.microsoft.com/office/drawing/2014/main" id="{8B5C94C4-5820-B73D-B6E1-511A581B4EFF}"/>
                  </a:ext>
                </a:extLst>
              </p:cNvPr>
              <p:cNvSpPr/>
              <p:nvPr/>
            </p:nvSpPr>
            <p:spPr>
              <a:xfrm>
                <a:off x="5090096" y="252639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66" name="Freeform 8213">
                <a:extLst>
                  <a:ext uri="{FF2B5EF4-FFF2-40B4-BE49-F238E27FC236}">
                    <a16:creationId xmlns:a16="http://schemas.microsoft.com/office/drawing/2014/main" id="{B4C792CC-5867-A8A9-A0DF-A72DB17000A2}"/>
                  </a:ext>
                </a:extLst>
              </p:cNvPr>
              <p:cNvSpPr/>
              <p:nvPr/>
            </p:nvSpPr>
            <p:spPr>
              <a:xfrm>
                <a:off x="5073337" y="2552089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67" name="Freeform 8214">
                <a:extLst>
                  <a:ext uri="{FF2B5EF4-FFF2-40B4-BE49-F238E27FC236}">
                    <a16:creationId xmlns:a16="http://schemas.microsoft.com/office/drawing/2014/main" id="{FC8D5350-3A21-175A-CBCD-4456867A9475}"/>
                  </a:ext>
                </a:extLst>
              </p:cNvPr>
              <p:cNvSpPr/>
              <p:nvPr/>
            </p:nvSpPr>
            <p:spPr>
              <a:xfrm>
                <a:off x="5096445" y="25304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68" name="Freeform 8215">
                <a:extLst>
                  <a:ext uri="{FF2B5EF4-FFF2-40B4-BE49-F238E27FC236}">
                    <a16:creationId xmlns:a16="http://schemas.microsoft.com/office/drawing/2014/main" id="{EEB8E821-2F64-6D15-65AD-710AA6429EE1}"/>
                  </a:ext>
                </a:extLst>
              </p:cNvPr>
              <p:cNvSpPr/>
              <p:nvPr/>
            </p:nvSpPr>
            <p:spPr>
              <a:xfrm>
                <a:off x="5073337" y="2552089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69" name="Freeform 8216">
                <a:extLst>
                  <a:ext uri="{FF2B5EF4-FFF2-40B4-BE49-F238E27FC236}">
                    <a16:creationId xmlns:a16="http://schemas.microsoft.com/office/drawing/2014/main" id="{1C01BBE1-A0F3-F89E-04C1-AB96F3EC11C7}"/>
                  </a:ext>
                </a:extLst>
              </p:cNvPr>
              <p:cNvSpPr/>
              <p:nvPr/>
            </p:nvSpPr>
            <p:spPr>
              <a:xfrm>
                <a:off x="5096445" y="25304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70" name="Freeform 8217">
                <a:extLst>
                  <a:ext uri="{FF2B5EF4-FFF2-40B4-BE49-F238E27FC236}">
                    <a16:creationId xmlns:a16="http://schemas.microsoft.com/office/drawing/2014/main" id="{55B63C17-DD0F-BA37-8A98-AB5DFDFD6265}"/>
                  </a:ext>
                </a:extLst>
              </p:cNvPr>
              <p:cNvSpPr/>
              <p:nvPr/>
            </p:nvSpPr>
            <p:spPr>
              <a:xfrm>
                <a:off x="5075495" y="255208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71" name="Freeform 8218">
                <a:extLst>
                  <a:ext uri="{FF2B5EF4-FFF2-40B4-BE49-F238E27FC236}">
                    <a16:creationId xmlns:a16="http://schemas.microsoft.com/office/drawing/2014/main" id="{E5D977AF-CD07-BA37-592B-CD4D61712310}"/>
                  </a:ext>
                </a:extLst>
              </p:cNvPr>
              <p:cNvSpPr/>
              <p:nvPr/>
            </p:nvSpPr>
            <p:spPr>
              <a:xfrm>
                <a:off x="5098476" y="25304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72" name="Freeform 8219">
                <a:extLst>
                  <a:ext uri="{FF2B5EF4-FFF2-40B4-BE49-F238E27FC236}">
                    <a16:creationId xmlns:a16="http://schemas.microsoft.com/office/drawing/2014/main" id="{9B96772B-C813-FA87-F3C2-96AE8227E8E8}"/>
                  </a:ext>
                </a:extLst>
              </p:cNvPr>
              <p:cNvSpPr/>
              <p:nvPr/>
            </p:nvSpPr>
            <p:spPr>
              <a:xfrm>
                <a:off x="5075495" y="255208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73" name="Freeform 8220">
                <a:extLst>
                  <a:ext uri="{FF2B5EF4-FFF2-40B4-BE49-F238E27FC236}">
                    <a16:creationId xmlns:a16="http://schemas.microsoft.com/office/drawing/2014/main" id="{D1B2E985-7ED7-0023-686D-1441E0017B6B}"/>
                  </a:ext>
                </a:extLst>
              </p:cNvPr>
              <p:cNvSpPr/>
              <p:nvPr/>
            </p:nvSpPr>
            <p:spPr>
              <a:xfrm>
                <a:off x="5098476" y="25304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74" name="Freeform 8221">
                <a:extLst>
                  <a:ext uri="{FF2B5EF4-FFF2-40B4-BE49-F238E27FC236}">
                    <a16:creationId xmlns:a16="http://schemas.microsoft.com/office/drawing/2014/main" id="{FF2AB9B3-39E5-6432-939A-5E4B4D20E1AC}"/>
                  </a:ext>
                </a:extLst>
              </p:cNvPr>
              <p:cNvSpPr/>
              <p:nvPr/>
            </p:nvSpPr>
            <p:spPr>
              <a:xfrm>
                <a:off x="5084002" y="255208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75" name="Freeform 8222">
                <a:extLst>
                  <a:ext uri="{FF2B5EF4-FFF2-40B4-BE49-F238E27FC236}">
                    <a16:creationId xmlns:a16="http://schemas.microsoft.com/office/drawing/2014/main" id="{33891013-0880-0F8B-8DB5-3C3A288090C7}"/>
                  </a:ext>
                </a:extLst>
              </p:cNvPr>
              <p:cNvSpPr/>
              <p:nvPr/>
            </p:nvSpPr>
            <p:spPr>
              <a:xfrm>
                <a:off x="5107110" y="25304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76" name="Freeform 8223">
                <a:extLst>
                  <a:ext uri="{FF2B5EF4-FFF2-40B4-BE49-F238E27FC236}">
                    <a16:creationId xmlns:a16="http://schemas.microsoft.com/office/drawing/2014/main" id="{5437214D-5600-AD06-BBAD-561C2B490EEF}"/>
                  </a:ext>
                </a:extLst>
              </p:cNvPr>
              <p:cNvSpPr/>
              <p:nvPr/>
            </p:nvSpPr>
            <p:spPr>
              <a:xfrm>
                <a:off x="5084002" y="255208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77" name="Freeform 8224">
                <a:extLst>
                  <a:ext uri="{FF2B5EF4-FFF2-40B4-BE49-F238E27FC236}">
                    <a16:creationId xmlns:a16="http://schemas.microsoft.com/office/drawing/2014/main" id="{A1C8CD7B-3725-95D5-6D64-E4E84F963F2D}"/>
                  </a:ext>
                </a:extLst>
              </p:cNvPr>
              <p:cNvSpPr/>
              <p:nvPr/>
            </p:nvSpPr>
            <p:spPr>
              <a:xfrm>
                <a:off x="5107110" y="25304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78" name="Freeform 8225">
                <a:extLst>
                  <a:ext uri="{FF2B5EF4-FFF2-40B4-BE49-F238E27FC236}">
                    <a16:creationId xmlns:a16="http://schemas.microsoft.com/office/drawing/2014/main" id="{7B5DA5E5-1938-83CC-EC4E-7C23C9FD9CA0}"/>
                  </a:ext>
                </a:extLst>
              </p:cNvPr>
              <p:cNvSpPr/>
              <p:nvPr/>
            </p:nvSpPr>
            <p:spPr>
              <a:xfrm>
                <a:off x="5098730" y="2572844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79" name="Freeform 8226">
                <a:extLst>
                  <a:ext uri="{FF2B5EF4-FFF2-40B4-BE49-F238E27FC236}">
                    <a16:creationId xmlns:a16="http://schemas.microsoft.com/office/drawing/2014/main" id="{80C46519-D7E5-B7C4-996F-850C1B881604}"/>
                  </a:ext>
                </a:extLst>
              </p:cNvPr>
              <p:cNvSpPr/>
              <p:nvPr/>
            </p:nvSpPr>
            <p:spPr>
              <a:xfrm>
                <a:off x="5121837" y="2551330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80" name="Freeform 8227">
                <a:extLst>
                  <a:ext uri="{FF2B5EF4-FFF2-40B4-BE49-F238E27FC236}">
                    <a16:creationId xmlns:a16="http://schemas.microsoft.com/office/drawing/2014/main" id="{78E3DA78-4C0F-E8DF-460E-DE69B13C2652}"/>
                  </a:ext>
                </a:extLst>
              </p:cNvPr>
              <p:cNvSpPr/>
              <p:nvPr/>
            </p:nvSpPr>
            <p:spPr>
              <a:xfrm>
                <a:off x="5098730" y="2572844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81" name="Freeform 8228">
                <a:extLst>
                  <a:ext uri="{FF2B5EF4-FFF2-40B4-BE49-F238E27FC236}">
                    <a16:creationId xmlns:a16="http://schemas.microsoft.com/office/drawing/2014/main" id="{9D64862A-3077-51B3-1B27-3628940624D5}"/>
                  </a:ext>
                </a:extLst>
              </p:cNvPr>
              <p:cNvSpPr/>
              <p:nvPr/>
            </p:nvSpPr>
            <p:spPr>
              <a:xfrm>
                <a:off x="5121837" y="2551330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82" name="Freeform 8229">
                <a:extLst>
                  <a:ext uri="{FF2B5EF4-FFF2-40B4-BE49-F238E27FC236}">
                    <a16:creationId xmlns:a16="http://schemas.microsoft.com/office/drawing/2014/main" id="{F67ADDBB-0D95-689F-D499-E1D73103CBF6}"/>
                  </a:ext>
                </a:extLst>
              </p:cNvPr>
              <p:cNvSpPr/>
              <p:nvPr/>
            </p:nvSpPr>
            <p:spPr>
              <a:xfrm>
                <a:off x="5098730" y="2572844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83" name="Freeform 8230">
                <a:extLst>
                  <a:ext uri="{FF2B5EF4-FFF2-40B4-BE49-F238E27FC236}">
                    <a16:creationId xmlns:a16="http://schemas.microsoft.com/office/drawing/2014/main" id="{383BBF05-6B78-8C87-8E72-A9A937991523}"/>
                  </a:ext>
                </a:extLst>
              </p:cNvPr>
              <p:cNvSpPr/>
              <p:nvPr/>
            </p:nvSpPr>
            <p:spPr>
              <a:xfrm>
                <a:off x="5121837" y="2551330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84" name="Freeform 8231">
                <a:extLst>
                  <a:ext uri="{FF2B5EF4-FFF2-40B4-BE49-F238E27FC236}">
                    <a16:creationId xmlns:a16="http://schemas.microsoft.com/office/drawing/2014/main" id="{62A32FD3-498F-1CC9-FAA2-8B5BE2616B43}"/>
                  </a:ext>
                </a:extLst>
              </p:cNvPr>
              <p:cNvSpPr/>
              <p:nvPr/>
            </p:nvSpPr>
            <p:spPr>
              <a:xfrm>
                <a:off x="5098730" y="2572844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85" name="Freeform 8232">
                <a:extLst>
                  <a:ext uri="{FF2B5EF4-FFF2-40B4-BE49-F238E27FC236}">
                    <a16:creationId xmlns:a16="http://schemas.microsoft.com/office/drawing/2014/main" id="{527AC793-5804-2A62-B4DA-3EA3B6B23F93}"/>
                  </a:ext>
                </a:extLst>
              </p:cNvPr>
              <p:cNvSpPr/>
              <p:nvPr/>
            </p:nvSpPr>
            <p:spPr>
              <a:xfrm>
                <a:off x="5121837" y="2551330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86" name="Freeform 8233">
                <a:extLst>
                  <a:ext uri="{FF2B5EF4-FFF2-40B4-BE49-F238E27FC236}">
                    <a16:creationId xmlns:a16="http://schemas.microsoft.com/office/drawing/2014/main" id="{254DF43C-7C38-B329-21B5-77F5FCFC8825}"/>
                  </a:ext>
                </a:extLst>
              </p:cNvPr>
              <p:cNvSpPr/>
              <p:nvPr/>
            </p:nvSpPr>
            <p:spPr>
              <a:xfrm>
                <a:off x="5113585" y="257284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87" name="Freeform 8234">
                <a:extLst>
                  <a:ext uri="{FF2B5EF4-FFF2-40B4-BE49-F238E27FC236}">
                    <a16:creationId xmlns:a16="http://schemas.microsoft.com/office/drawing/2014/main" id="{15C8744A-9F88-1736-A568-9D4B1673D727}"/>
                  </a:ext>
                </a:extLst>
              </p:cNvPr>
              <p:cNvSpPr/>
              <p:nvPr/>
            </p:nvSpPr>
            <p:spPr>
              <a:xfrm>
                <a:off x="5136565" y="2551330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88" name="Freeform 8235">
                <a:extLst>
                  <a:ext uri="{FF2B5EF4-FFF2-40B4-BE49-F238E27FC236}">
                    <a16:creationId xmlns:a16="http://schemas.microsoft.com/office/drawing/2014/main" id="{154B2F5C-FEC0-F094-201F-F032D5E7C226}"/>
                  </a:ext>
                </a:extLst>
              </p:cNvPr>
              <p:cNvSpPr/>
              <p:nvPr/>
            </p:nvSpPr>
            <p:spPr>
              <a:xfrm>
                <a:off x="5113585" y="257284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89" name="Freeform 8236">
                <a:extLst>
                  <a:ext uri="{FF2B5EF4-FFF2-40B4-BE49-F238E27FC236}">
                    <a16:creationId xmlns:a16="http://schemas.microsoft.com/office/drawing/2014/main" id="{045C4260-9420-4BCC-3AFD-9CEE937B4A57}"/>
                  </a:ext>
                </a:extLst>
              </p:cNvPr>
              <p:cNvSpPr/>
              <p:nvPr/>
            </p:nvSpPr>
            <p:spPr>
              <a:xfrm>
                <a:off x="5136565" y="2551330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90" name="Freeform 8237">
                <a:extLst>
                  <a:ext uri="{FF2B5EF4-FFF2-40B4-BE49-F238E27FC236}">
                    <a16:creationId xmlns:a16="http://schemas.microsoft.com/office/drawing/2014/main" id="{F532B2FE-9601-9C18-2942-D6EB5134F0BA}"/>
                  </a:ext>
                </a:extLst>
              </p:cNvPr>
              <p:cNvSpPr/>
              <p:nvPr/>
            </p:nvSpPr>
            <p:spPr>
              <a:xfrm>
                <a:off x="5246770" y="26146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91" name="Freeform 8238">
                <a:extLst>
                  <a:ext uri="{FF2B5EF4-FFF2-40B4-BE49-F238E27FC236}">
                    <a16:creationId xmlns:a16="http://schemas.microsoft.com/office/drawing/2014/main" id="{BCDC772C-306A-DB3B-32A8-792A92A71F94}"/>
                  </a:ext>
                </a:extLst>
              </p:cNvPr>
              <p:cNvSpPr/>
              <p:nvPr/>
            </p:nvSpPr>
            <p:spPr>
              <a:xfrm>
                <a:off x="5269878" y="259296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92" name="Freeform 8239">
                <a:extLst>
                  <a:ext uri="{FF2B5EF4-FFF2-40B4-BE49-F238E27FC236}">
                    <a16:creationId xmlns:a16="http://schemas.microsoft.com/office/drawing/2014/main" id="{D1249287-4F59-396E-8678-720DD79E8297}"/>
                  </a:ext>
                </a:extLst>
              </p:cNvPr>
              <p:cNvSpPr/>
              <p:nvPr/>
            </p:nvSpPr>
            <p:spPr>
              <a:xfrm>
                <a:off x="5246770" y="26146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93" name="Freeform 8240">
                <a:extLst>
                  <a:ext uri="{FF2B5EF4-FFF2-40B4-BE49-F238E27FC236}">
                    <a16:creationId xmlns:a16="http://schemas.microsoft.com/office/drawing/2014/main" id="{D00BAB8F-52E4-10FB-61FD-2677EAEB37D8}"/>
                  </a:ext>
                </a:extLst>
              </p:cNvPr>
              <p:cNvSpPr/>
              <p:nvPr/>
            </p:nvSpPr>
            <p:spPr>
              <a:xfrm>
                <a:off x="5269878" y="259296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94" name="Freeform 8241">
                <a:extLst>
                  <a:ext uri="{FF2B5EF4-FFF2-40B4-BE49-F238E27FC236}">
                    <a16:creationId xmlns:a16="http://schemas.microsoft.com/office/drawing/2014/main" id="{2A7DCF8F-0B13-14EE-688E-32287FA1073D}"/>
                  </a:ext>
                </a:extLst>
              </p:cNvPr>
              <p:cNvSpPr/>
              <p:nvPr/>
            </p:nvSpPr>
            <p:spPr>
              <a:xfrm>
                <a:off x="5263656" y="262713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95" name="Freeform 8242">
                <a:extLst>
                  <a:ext uri="{FF2B5EF4-FFF2-40B4-BE49-F238E27FC236}">
                    <a16:creationId xmlns:a16="http://schemas.microsoft.com/office/drawing/2014/main" id="{9BC92777-CA09-72F3-1158-F24E3A9FFC2D}"/>
                  </a:ext>
                </a:extLst>
              </p:cNvPr>
              <p:cNvSpPr/>
              <p:nvPr/>
            </p:nvSpPr>
            <p:spPr>
              <a:xfrm>
                <a:off x="5286764" y="2605621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96" name="Freeform 8243">
                <a:extLst>
                  <a:ext uri="{FF2B5EF4-FFF2-40B4-BE49-F238E27FC236}">
                    <a16:creationId xmlns:a16="http://schemas.microsoft.com/office/drawing/2014/main" id="{8BCEAA98-7A70-BA39-FAE4-1C52535DFBB2}"/>
                  </a:ext>
                </a:extLst>
              </p:cNvPr>
              <p:cNvSpPr/>
              <p:nvPr/>
            </p:nvSpPr>
            <p:spPr>
              <a:xfrm>
                <a:off x="5263656" y="262713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97" name="Freeform 8244">
                <a:extLst>
                  <a:ext uri="{FF2B5EF4-FFF2-40B4-BE49-F238E27FC236}">
                    <a16:creationId xmlns:a16="http://schemas.microsoft.com/office/drawing/2014/main" id="{1B14E558-FC08-F298-A933-B5F06C9D3048}"/>
                  </a:ext>
                </a:extLst>
              </p:cNvPr>
              <p:cNvSpPr/>
              <p:nvPr/>
            </p:nvSpPr>
            <p:spPr>
              <a:xfrm>
                <a:off x="5286764" y="2605621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98" name="Freeform 8245">
                <a:extLst>
                  <a:ext uri="{FF2B5EF4-FFF2-40B4-BE49-F238E27FC236}">
                    <a16:creationId xmlns:a16="http://schemas.microsoft.com/office/drawing/2014/main" id="{DEB44EAB-DA69-CB42-524E-793EC9E8C1C7}"/>
                  </a:ext>
                </a:extLst>
              </p:cNvPr>
              <p:cNvSpPr/>
              <p:nvPr/>
            </p:nvSpPr>
            <p:spPr>
              <a:xfrm>
                <a:off x="5299714" y="264396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99" name="Freeform 8246">
                <a:extLst>
                  <a:ext uri="{FF2B5EF4-FFF2-40B4-BE49-F238E27FC236}">
                    <a16:creationId xmlns:a16="http://schemas.microsoft.com/office/drawing/2014/main" id="{1E3C5C4C-B9CD-C0EE-8C07-7D58598937B0}"/>
                  </a:ext>
                </a:extLst>
              </p:cNvPr>
              <p:cNvSpPr/>
              <p:nvPr/>
            </p:nvSpPr>
            <p:spPr>
              <a:xfrm>
                <a:off x="5322822" y="262245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00" name="Freeform 8247">
                <a:extLst>
                  <a:ext uri="{FF2B5EF4-FFF2-40B4-BE49-F238E27FC236}">
                    <a16:creationId xmlns:a16="http://schemas.microsoft.com/office/drawing/2014/main" id="{842B2276-B107-207F-20C1-28121B7C9D01}"/>
                  </a:ext>
                </a:extLst>
              </p:cNvPr>
              <p:cNvSpPr/>
              <p:nvPr/>
            </p:nvSpPr>
            <p:spPr>
              <a:xfrm>
                <a:off x="5299714" y="264396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01" name="Freeform 8248">
                <a:extLst>
                  <a:ext uri="{FF2B5EF4-FFF2-40B4-BE49-F238E27FC236}">
                    <a16:creationId xmlns:a16="http://schemas.microsoft.com/office/drawing/2014/main" id="{F8C553D7-3AAB-8ADB-1B67-9938761D50CF}"/>
                  </a:ext>
                </a:extLst>
              </p:cNvPr>
              <p:cNvSpPr/>
              <p:nvPr/>
            </p:nvSpPr>
            <p:spPr>
              <a:xfrm>
                <a:off x="5322822" y="262245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02" name="Freeform 8249">
                <a:extLst>
                  <a:ext uri="{FF2B5EF4-FFF2-40B4-BE49-F238E27FC236}">
                    <a16:creationId xmlns:a16="http://schemas.microsoft.com/office/drawing/2014/main" id="{818ED0BC-2BC2-1436-BF3C-6D8AE1FA32F0}"/>
                  </a:ext>
                </a:extLst>
              </p:cNvPr>
              <p:cNvSpPr/>
              <p:nvPr/>
            </p:nvSpPr>
            <p:spPr>
              <a:xfrm>
                <a:off x="5314442" y="266079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03" name="Freeform 8250">
                <a:extLst>
                  <a:ext uri="{FF2B5EF4-FFF2-40B4-BE49-F238E27FC236}">
                    <a16:creationId xmlns:a16="http://schemas.microsoft.com/office/drawing/2014/main" id="{B1A84F5A-BE2A-D441-54D4-07D4C2A40044}"/>
                  </a:ext>
                </a:extLst>
              </p:cNvPr>
              <p:cNvSpPr/>
              <p:nvPr/>
            </p:nvSpPr>
            <p:spPr>
              <a:xfrm>
                <a:off x="5337550" y="263915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04" name="Freeform 8251">
                <a:extLst>
                  <a:ext uri="{FF2B5EF4-FFF2-40B4-BE49-F238E27FC236}">
                    <a16:creationId xmlns:a16="http://schemas.microsoft.com/office/drawing/2014/main" id="{050EE944-7E69-CACE-8AC2-B40111D3597E}"/>
                  </a:ext>
                </a:extLst>
              </p:cNvPr>
              <p:cNvSpPr/>
              <p:nvPr/>
            </p:nvSpPr>
            <p:spPr>
              <a:xfrm>
                <a:off x="5314442" y="266079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05" name="Freeform 8252">
                <a:extLst>
                  <a:ext uri="{FF2B5EF4-FFF2-40B4-BE49-F238E27FC236}">
                    <a16:creationId xmlns:a16="http://schemas.microsoft.com/office/drawing/2014/main" id="{59D9D6C4-3696-0105-9DE8-EF9E4CA1B8CA}"/>
                  </a:ext>
                </a:extLst>
              </p:cNvPr>
              <p:cNvSpPr/>
              <p:nvPr/>
            </p:nvSpPr>
            <p:spPr>
              <a:xfrm>
                <a:off x="5337550" y="263915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06" name="Freeform 8253">
                <a:extLst>
                  <a:ext uri="{FF2B5EF4-FFF2-40B4-BE49-F238E27FC236}">
                    <a16:creationId xmlns:a16="http://schemas.microsoft.com/office/drawing/2014/main" id="{F8B31314-F1C2-C689-7E7F-391593F1801E}"/>
                  </a:ext>
                </a:extLst>
              </p:cNvPr>
              <p:cNvSpPr/>
              <p:nvPr/>
            </p:nvSpPr>
            <p:spPr>
              <a:xfrm>
                <a:off x="5335645" y="272407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07" name="Freeform 8254">
                <a:extLst>
                  <a:ext uri="{FF2B5EF4-FFF2-40B4-BE49-F238E27FC236}">
                    <a16:creationId xmlns:a16="http://schemas.microsoft.com/office/drawing/2014/main" id="{35C90E37-98F4-6F50-2919-AD2EC475A97D}"/>
                  </a:ext>
                </a:extLst>
              </p:cNvPr>
              <p:cNvSpPr/>
              <p:nvPr/>
            </p:nvSpPr>
            <p:spPr>
              <a:xfrm>
                <a:off x="5358753" y="2702561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08" name="Freeform 8255">
                <a:extLst>
                  <a:ext uri="{FF2B5EF4-FFF2-40B4-BE49-F238E27FC236}">
                    <a16:creationId xmlns:a16="http://schemas.microsoft.com/office/drawing/2014/main" id="{77AD966D-B357-CAC3-13CD-B70F9291BF5C}"/>
                  </a:ext>
                </a:extLst>
              </p:cNvPr>
              <p:cNvSpPr/>
              <p:nvPr/>
            </p:nvSpPr>
            <p:spPr>
              <a:xfrm>
                <a:off x="5335645" y="272407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09" name="Freeform 8256">
                <a:extLst>
                  <a:ext uri="{FF2B5EF4-FFF2-40B4-BE49-F238E27FC236}">
                    <a16:creationId xmlns:a16="http://schemas.microsoft.com/office/drawing/2014/main" id="{C50C3127-F7DE-5030-C272-5D2083CD2020}"/>
                  </a:ext>
                </a:extLst>
              </p:cNvPr>
              <p:cNvSpPr/>
              <p:nvPr/>
            </p:nvSpPr>
            <p:spPr>
              <a:xfrm>
                <a:off x="5358753" y="2702561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10" name="Freeform 8257">
                <a:extLst>
                  <a:ext uri="{FF2B5EF4-FFF2-40B4-BE49-F238E27FC236}">
                    <a16:creationId xmlns:a16="http://schemas.microsoft.com/office/drawing/2014/main" id="{163999C7-4FD0-6FF9-5B38-41F012C1B5E7}"/>
                  </a:ext>
                </a:extLst>
              </p:cNvPr>
              <p:cNvSpPr/>
              <p:nvPr/>
            </p:nvSpPr>
            <p:spPr>
              <a:xfrm>
                <a:off x="5352531" y="276634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11" name="Freeform 8258">
                <a:extLst>
                  <a:ext uri="{FF2B5EF4-FFF2-40B4-BE49-F238E27FC236}">
                    <a16:creationId xmlns:a16="http://schemas.microsoft.com/office/drawing/2014/main" id="{5CDD38D1-B9C4-02DF-11AE-13FE4A347E8E}"/>
                  </a:ext>
                </a:extLst>
              </p:cNvPr>
              <p:cNvSpPr/>
              <p:nvPr/>
            </p:nvSpPr>
            <p:spPr>
              <a:xfrm>
                <a:off x="5375512" y="274483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12" name="Freeform 8259">
                <a:extLst>
                  <a:ext uri="{FF2B5EF4-FFF2-40B4-BE49-F238E27FC236}">
                    <a16:creationId xmlns:a16="http://schemas.microsoft.com/office/drawing/2014/main" id="{F392E5B0-0932-13C8-867C-8A2EE9342BD3}"/>
                  </a:ext>
                </a:extLst>
              </p:cNvPr>
              <p:cNvSpPr/>
              <p:nvPr/>
            </p:nvSpPr>
            <p:spPr>
              <a:xfrm>
                <a:off x="5352531" y="276634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13" name="Freeform 8260">
                <a:extLst>
                  <a:ext uri="{FF2B5EF4-FFF2-40B4-BE49-F238E27FC236}">
                    <a16:creationId xmlns:a16="http://schemas.microsoft.com/office/drawing/2014/main" id="{99706FAC-E92B-3A19-636B-EF366BFD822D}"/>
                  </a:ext>
                </a:extLst>
              </p:cNvPr>
              <p:cNvSpPr/>
              <p:nvPr/>
            </p:nvSpPr>
            <p:spPr>
              <a:xfrm>
                <a:off x="5375512" y="274483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14" name="Freeform 8261">
                <a:extLst>
                  <a:ext uri="{FF2B5EF4-FFF2-40B4-BE49-F238E27FC236}">
                    <a16:creationId xmlns:a16="http://schemas.microsoft.com/office/drawing/2014/main" id="{5D368E30-A834-404B-6857-4867581BDE40}"/>
                  </a:ext>
                </a:extLst>
              </p:cNvPr>
              <p:cNvSpPr/>
              <p:nvPr/>
            </p:nvSpPr>
            <p:spPr>
              <a:xfrm>
                <a:off x="5652929" y="285126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15" name="Freeform 8262">
                <a:extLst>
                  <a:ext uri="{FF2B5EF4-FFF2-40B4-BE49-F238E27FC236}">
                    <a16:creationId xmlns:a16="http://schemas.microsoft.com/office/drawing/2014/main" id="{C2A71650-1790-3FEF-F3E0-E7B1FF0F245B}"/>
                  </a:ext>
                </a:extLst>
              </p:cNvPr>
              <p:cNvSpPr/>
              <p:nvPr/>
            </p:nvSpPr>
            <p:spPr>
              <a:xfrm>
                <a:off x="5675910" y="282962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16" name="Freeform 8263">
                <a:extLst>
                  <a:ext uri="{FF2B5EF4-FFF2-40B4-BE49-F238E27FC236}">
                    <a16:creationId xmlns:a16="http://schemas.microsoft.com/office/drawing/2014/main" id="{D111CFCC-CA09-EBE1-DC5F-2CD9171A0540}"/>
                  </a:ext>
                </a:extLst>
              </p:cNvPr>
              <p:cNvSpPr/>
              <p:nvPr/>
            </p:nvSpPr>
            <p:spPr>
              <a:xfrm>
                <a:off x="5652929" y="285126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17" name="Freeform 8264">
                <a:extLst>
                  <a:ext uri="{FF2B5EF4-FFF2-40B4-BE49-F238E27FC236}">
                    <a16:creationId xmlns:a16="http://schemas.microsoft.com/office/drawing/2014/main" id="{31D580A1-B6AF-8EBE-60BA-23808A7C756E}"/>
                  </a:ext>
                </a:extLst>
              </p:cNvPr>
              <p:cNvSpPr/>
              <p:nvPr/>
            </p:nvSpPr>
            <p:spPr>
              <a:xfrm>
                <a:off x="5675910" y="282962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18" name="Freeform 8265">
                <a:extLst>
                  <a:ext uri="{FF2B5EF4-FFF2-40B4-BE49-F238E27FC236}">
                    <a16:creationId xmlns:a16="http://schemas.microsoft.com/office/drawing/2014/main" id="{3580A43B-7069-0A29-C3B9-444DAC570031}"/>
                  </a:ext>
                </a:extLst>
              </p:cNvPr>
              <p:cNvSpPr/>
              <p:nvPr/>
            </p:nvSpPr>
            <p:spPr>
              <a:xfrm>
                <a:off x="5762753" y="2936305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19" name="Freeform 8266">
                <a:extLst>
                  <a:ext uri="{FF2B5EF4-FFF2-40B4-BE49-F238E27FC236}">
                    <a16:creationId xmlns:a16="http://schemas.microsoft.com/office/drawing/2014/main" id="{D563D262-D183-C5B1-46E2-81FB9380A5B5}"/>
                  </a:ext>
                </a:extLst>
              </p:cNvPr>
              <p:cNvSpPr/>
              <p:nvPr/>
            </p:nvSpPr>
            <p:spPr>
              <a:xfrm>
                <a:off x="5785861" y="291479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20" name="Freeform 8267">
                <a:extLst>
                  <a:ext uri="{FF2B5EF4-FFF2-40B4-BE49-F238E27FC236}">
                    <a16:creationId xmlns:a16="http://schemas.microsoft.com/office/drawing/2014/main" id="{B13EEDFB-7DF7-D07E-7F65-511F53A60601}"/>
                  </a:ext>
                </a:extLst>
              </p:cNvPr>
              <p:cNvSpPr/>
              <p:nvPr/>
            </p:nvSpPr>
            <p:spPr>
              <a:xfrm>
                <a:off x="5762753" y="2936305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21" name="Freeform 8268">
                <a:extLst>
                  <a:ext uri="{FF2B5EF4-FFF2-40B4-BE49-F238E27FC236}">
                    <a16:creationId xmlns:a16="http://schemas.microsoft.com/office/drawing/2014/main" id="{678EBF50-4B42-4F33-16B1-A890EFDEEFCF}"/>
                  </a:ext>
                </a:extLst>
              </p:cNvPr>
              <p:cNvSpPr/>
              <p:nvPr/>
            </p:nvSpPr>
            <p:spPr>
              <a:xfrm>
                <a:off x="5785861" y="291479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22" name="Freeform 8269">
                <a:extLst>
                  <a:ext uri="{FF2B5EF4-FFF2-40B4-BE49-F238E27FC236}">
                    <a16:creationId xmlns:a16="http://schemas.microsoft.com/office/drawing/2014/main" id="{85E6776D-CD95-EBF0-139F-AAEA43EFCADE}"/>
                  </a:ext>
                </a:extLst>
              </p:cNvPr>
              <p:cNvSpPr/>
              <p:nvPr/>
            </p:nvSpPr>
            <p:spPr>
              <a:xfrm>
                <a:off x="5794621" y="294908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23" name="Freeform 8270">
                <a:extLst>
                  <a:ext uri="{FF2B5EF4-FFF2-40B4-BE49-F238E27FC236}">
                    <a16:creationId xmlns:a16="http://schemas.microsoft.com/office/drawing/2014/main" id="{F6DF33A6-3972-111F-2A9A-5FA5637BCDD5}"/>
                  </a:ext>
                </a:extLst>
              </p:cNvPr>
              <p:cNvSpPr/>
              <p:nvPr/>
            </p:nvSpPr>
            <p:spPr>
              <a:xfrm>
                <a:off x="5817602" y="29275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24" name="Freeform 8271">
                <a:extLst>
                  <a:ext uri="{FF2B5EF4-FFF2-40B4-BE49-F238E27FC236}">
                    <a16:creationId xmlns:a16="http://schemas.microsoft.com/office/drawing/2014/main" id="{B9347E23-0E0D-7AA2-F485-43AC74D04BD0}"/>
                  </a:ext>
                </a:extLst>
              </p:cNvPr>
              <p:cNvSpPr/>
              <p:nvPr/>
            </p:nvSpPr>
            <p:spPr>
              <a:xfrm>
                <a:off x="5794621" y="294908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25" name="Freeform 8272">
                <a:extLst>
                  <a:ext uri="{FF2B5EF4-FFF2-40B4-BE49-F238E27FC236}">
                    <a16:creationId xmlns:a16="http://schemas.microsoft.com/office/drawing/2014/main" id="{B86FC7B7-C82E-69F6-FB1C-0340BA574010}"/>
                  </a:ext>
                </a:extLst>
              </p:cNvPr>
              <p:cNvSpPr/>
              <p:nvPr/>
            </p:nvSpPr>
            <p:spPr>
              <a:xfrm>
                <a:off x="5817602" y="29275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26" name="Freeform 8273">
                <a:extLst>
                  <a:ext uri="{FF2B5EF4-FFF2-40B4-BE49-F238E27FC236}">
                    <a16:creationId xmlns:a16="http://schemas.microsoft.com/office/drawing/2014/main" id="{8A20069D-5A02-021C-D9EE-39F75E0F9C90}"/>
                  </a:ext>
                </a:extLst>
              </p:cNvPr>
              <p:cNvSpPr/>
              <p:nvPr/>
            </p:nvSpPr>
            <p:spPr>
              <a:xfrm>
                <a:off x="5839059" y="29535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27" name="Freeform 8274">
                <a:extLst>
                  <a:ext uri="{FF2B5EF4-FFF2-40B4-BE49-F238E27FC236}">
                    <a16:creationId xmlns:a16="http://schemas.microsoft.com/office/drawing/2014/main" id="{54383408-F24D-7B10-0FA0-69B841B17DE1}"/>
                  </a:ext>
                </a:extLst>
              </p:cNvPr>
              <p:cNvSpPr/>
              <p:nvPr/>
            </p:nvSpPr>
            <p:spPr>
              <a:xfrm>
                <a:off x="5862039" y="29318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28" name="Freeform 8275">
                <a:extLst>
                  <a:ext uri="{FF2B5EF4-FFF2-40B4-BE49-F238E27FC236}">
                    <a16:creationId xmlns:a16="http://schemas.microsoft.com/office/drawing/2014/main" id="{0E46CA7F-17BB-C4CC-DC42-9E5A89E25E6A}"/>
                  </a:ext>
                </a:extLst>
              </p:cNvPr>
              <p:cNvSpPr/>
              <p:nvPr/>
            </p:nvSpPr>
            <p:spPr>
              <a:xfrm>
                <a:off x="5839059" y="29535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29" name="Freeform 8276">
                <a:extLst>
                  <a:ext uri="{FF2B5EF4-FFF2-40B4-BE49-F238E27FC236}">
                    <a16:creationId xmlns:a16="http://schemas.microsoft.com/office/drawing/2014/main" id="{FF240632-2748-8660-8CF4-99922B416588}"/>
                  </a:ext>
                </a:extLst>
              </p:cNvPr>
              <p:cNvSpPr/>
              <p:nvPr/>
            </p:nvSpPr>
            <p:spPr>
              <a:xfrm>
                <a:off x="5862039" y="29318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30" name="Freeform 8277">
                <a:extLst>
                  <a:ext uri="{FF2B5EF4-FFF2-40B4-BE49-F238E27FC236}">
                    <a16:creationId xmlns:a16="http://schemas.microsoft.com/office/drawing/2014/main" id="{C0C1676B-0D18-DB43-B22D-2A9DC6FA1D7C}"/>
                  </a:ext>
                </a:extLst>
              </p:cNvPr>
              <p:cNvSpPr/>
              <p:nvPr/>
            </p:nvSpPr>
            <p:spPr>
              <a:xfrm>
                <a:off x="5883369" y="29535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31" name="Freeform 8278">
                <a:extLst>
                  <a:ext uri="{FF2B5EF4-FFF2-40B4-BE49-F238E27FC236}">
                    <a16:creationId xmlns:a16="http://schemas.microsoft.com/office/drawing/2014/main" id="{D280BA9E-F9EC-6039-737A-8DA085BBE397}"/>
                  </a:ext>
                </a:extLst>
              </p:cNvPr>
              <p:cNvSpPr/>
              <p:nvPr/>
            </p:nvSpPr>
            <p:spPr>
              <a:xfrm>
                <a:off x="5906477" y="29318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32" name="Freeform 8279">
                <a:extLst>
                  <a:ext uri="{FF2B5EF4-FFF2-40B4-BE49-F238E27FC236}">
                    <a16:creationId xmlns:a16="http://schemas.microsoft.com/office/drawing/2014/main" id="{A3E84E03-61CB-1258-F1ED-0535ACEFA717}"/>
                  </a:ext>
                </a:extLst>
              </p:cNvPr>
              <p:cNvSpPr/>
              <p:nvPr/>
            </p:nvSpPr>
            <p:spPr>
              <a:xfrm>
                <a:off x="5883369" y="29535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33" name="Freeform 8280">
                <a:extLst>
                  <a:ext uri="{FF2B5EF4-FFF2-40B4-BE49-F238E27FC236}">
                    <a16:creationId xmlns:a16="http://schemas.microsoft.com/office/drawing/2014/main" id="{D085A5F3-5955-9537-45DA-39C16B6FD0E6}"/>
                  </a:ext>
                </a:extLst>
              </p:cNvPr>
              <p:cNvSpPr/>
              <p:nvPr/>
            </p:nvSpPr>
            <p:spPr>
              <a:xfrm>
                <a:off x="5906477" y="29318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34" name="Freeform 8281">
                <a:extLst>
                  <a:ext uri="{FF2B5EF4-FFF2-40B4-BE49-F238E27FC236}">
                    <a16:creationId xmlns:a16="http://schemas.microsoft.com/office/drawing/2014/main" id="{B46735F1-9741-5A7F-0465-7CE1E73E6836}"/>
                  </a:ext>
                </a:extLst>
              </p:cNvPr>
              <p:cNvSpPr/>
              <p:nvPr/>
            </p:nvSpPr>
            <p:spPr>
              <a:xfrm>
                <a:off x="5896066" y="29535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35" name="Freeform 8282">
                <a:extLst>
                  <a:ext uri="{FF2B5EF4-FFF2-40B4-BE49-F238E27FC236}">
                    <a16:creationId xmlns:a16="http://schemas.microsoft.com/office/drawing/2014/main" id="{45ADA9F7-235B-8FE6-3229-6B8436375F02}"/>
                  </a:ext>
                </a:extLst>
              </p:cNvPr>
              <p:cNvSpPr/>
              <p:nvPr/>
            </p:nvSpPr>
            <p:spPr>
              <a:xfrm>
                <a:off x="5919173" y="29318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36" name="Freeform 8283">
                <a:extLst>
                  <a:ext uri="{FF2B5EF4-FFF2-40B4-BE49-F238E27FC236}">
                    <a16:creationId xmlns:a16="http://schemas.microsoft.com/office/drawing/2014/main" id="{0A3BE907-2761-3906-A046-2CE9B7AAFD6D}"/>
                  </a:ext>
                </a:extLst>
              </p:cNvPr>
              <p:cNvSpPr/>
              <p:nvPr/>
            </p:nvSpPr>
            <p:spPr>
              <a:xfrm>
                <a:off x="5896066" y="29535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37" name="Freeform 8284">
                <a:extLst>
                  <a:ext uri="{FF2B5EF4-FFF2-40B4-BE49-F238E27FC236}">
                    <a16:creationId xmlns:a16="http://schemas.microsoft.com/office/drawing/2014/main" id="{80F6315C-54DF-5D95-C9DA-C62D06BCAB39}"/>
                  </a:ext>
                </a:extLst>
              </p:cNvPr>
              <p:cNvSpPr/>
              <p:nvPr/>
            </p:nvSpPr>
            <p:spPr>
              <a:xfrm>
                <a:off x="5919173" y="29318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38" name="Freeform 8285">
                <a:extLst>
                  <a:ext uri="{FF2B5EF4-FFF2-40B4-BE49-F238E27FC236}">
                    <a16:creationId xmlns:a16="http://schemas.microsoft.com/office/drawing/2014/main" id="{D4CC03A2-6DEB-9FDC-3633-4EF3C6821F3F}"/>
                  </a:ext>
                </a:extLst>
              </p:cNvPr>
              <p:cNvSpPr/>
              <p:nvPr/>
            </p:nvSpPr>
            <p:spPr>
              <a:xfrm>
                <a:off x="6130823" y="30312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39" name="Freeform 8286">
                <a:extLst>
                  <a:ext uri="{FF2B5EF4-FFF2-40B4-BE49-F238E27FC236}">
                    <a16:creationId xmlns:a16="http://schemas.microsoft.com/office/drawing/2014/main" id="{CBBDCD36-4BF8-BF98-A557-8D367232CF7E}"/>
                  </a:ext>
                </a:extLst>
              </p:cNvPr>
              <p:cNvSpPr/>
              <p:nvPr/>
            </p:nvSpPr>
            <p:spPr>
              <a:xfrm>
                <a:off x="6153930" y="30097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40" name="Freeform 8287">
                <a:extLst>
                  <a:ext uri="{FF2B5EF4-FFF2-40B4-BE49-F238E27FC236}">
                    <a16:creationId xmlns:a16="http://schemas.microsoft.com/office/drawing/2014/main" id="{F440C479-E19B-2FDE-C85E-8D6B90181412}"/>
                  </a:ext>
                </a:extLst>
              </p:cNvPr>
              <p:cNvSpPr/>
              <p:nvPr/>
            </p:nvSpPr>
            <p:spPr>
              <a:xfrm>
                <a:off x="6130823" y="30312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41" name="Freeform 8288">
                <a:extLst>
                  <a:ext uri="{FF2B5EF4-FFF2-40B4-BE49-F238E27FC236}">
                    <a16:creationId xmlns:a16="http://schemas.microsoft.com/office/drawing/2014/main" id="{E23F176A-690D-FF8E-8963-6F99B3BCBB50}"/>
                  </a:ext>
                </a:extLst>
              </p:cNvPr>
              <p:cNvSpPr/>
              <p:nvPr/>
            </p:nvSpPr>
            <p:spPr>
              <a:xfrm>
                <a:off x="6153930" y="30097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42" name="Freeform 8289">
                <a:extLst>
                  <a:ext uri="{FF2B5EF4-FFF2-40B4-BE49-F238E27FC236}">
                    <a16:creationId xmlns:a16="http://schemas.microsoft.com/office/drawing/2014/main" id="{A558E6FE-72FE-F54E-12C0-CAF4D9CD5815}"/>
                  </a:ext>
                </a:extLst>
              </p:cNvPr>
              <p:cNvSpPr/>
              <p:nvPr/>
            </p:nvSpPr>
            <p:spPr>
              <a:xfrm>
                <a:off x="6158374" y="303565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43" name="Freeform 8290">
                <a:extLst>
                  <a:ext uri="{FF2B5EF4-FFF2-40B4-BE49-F238E27FC236}">
                    <a16:creationId xmlns:a16="http://schemas.microsoft.com/office/drawing/2014/main" id="{2705453C-315E-2BD3-6BA8-E71995E14B97}"/>
                  </a:ext>
                </a:extLst>
              </p:cNvPr>
              <p:cNvSpPr/>
              <p:nvPr/>
            </p:nvSpPr>
            <p:spPr>
              <a:xfrm>
                <a:off x="6181354" y="301400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44" name="Freeform 8291">
                <a:extLst>
                  <a:ext uri="{FF2B5EF4-FFF2-40B4-BE49-F238E27FC236}">
                    <a16:creationId xmlns:a16="http://schemas.microsoft.com/office/drawing/2014/main" id="{4A9C522D-4525-E001-8798-3B609A4007F4}"/>
                  </a:ext>
                </a:extLst>
              </p:cNvPr>
              <p:cNvSpPr/>
              <p:nvPr/>
            </p:nvSpPr>
            <p:spPr>
              <a:xfrm>
                <a:off x="6158374" y="303565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45" name="Freeform 8292">
                <a:extLst>
                  <a:ext uri="{FF2B5EF4-FFF2-40B4-BE49-F238E27FC236}">
                    <a16:creationId xmlns:a16="http://schemas.microsoft.com/office/drawing/2014/main" id="{E7A442F9-6AF2-6A39-7319-4261AF2CB65B}"/>
                  </a:ext>
                </a:extLst>
              </p:cNvPr>
              <p:cNvSpPr/>
              <p:nvPr/>
            </p:nvSpPr>
            <p:spPr>
              <a:xfrm>
                <a:off x="6181354" y="301400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46" name="Freeform 8293">
                <a:extLst>
                  <a:ext uri="{FF2B5EF4-FFF2-40B4-BE49-F238E27FC236}">
                    <a16:creationId xmlns:a16="http://schemas.microsoft.com/office/drawing/2014/main" id="{E41D4D48-55BA-F37D-D641-873B05717072}"/>
                  </a:ext>
                </a:extLst>
              </p:cNvPr>
              <p:cNvSpPr/>
              <p:nvPr/>
            </p:nvSpPr>
            <p:spPr>
              <a:xfrm>
                <a:off x="6492544" y="305298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47" name="Freeform 8294">
                <a:extLst>
                  <a:ext uri="{FF2B5EF4-FFF2-40B4-BE49-F238E27FC236}">
                    <a16:creationId xmlns:a16="http://schemas.microsoft.com/office/drawing/2014/main" id="{73075222-A44F-98C3-7BDA-E6BD5A337D0A}"/>
                  </a:ext>
                </a:extLst>
              </p:cNvPr>
              <p:cNvSpPr/>
              <p:nvPr/>
            </p:nvSpPr>
            <p:spPr>
              <a:xfrm>
                <a:off x="6515524" y="30314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48" name="Freeform 8295">
                <a:extLst>
                  <a:ext uri="{FF2B5EF4-FFF2-40B4-BE49-F238E27FC236}">
                    <a16:creationId xmlns:a16="http://schemas.microsoft.com/office/drawing/2014/main" id="{89D930A6-3220-A01A-8678-CB536EE233B2}"/>
                  </a:ext>
                </a:extLst>
              </p:cNvPr>
              <p:cNvSpPr/>
              <p:nvPr/>
            </p:nvSpPr>
            <p:spPr>
              <a:xfrm>
                <a:off x="6492544" y="305298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49" name="Freeform 8296">
                <a:extLst>
                  <a:ext uri="{FF2B5EF4-FFF2-40B4-BE49-F238E27FC236}">
                    <a16:creationId xmlns:a16="http://schemas.microsoft.com/office/drawing/2014/main" id="{62B0C6A9-A4B1-AAD7-D186-B12DCD9EAD73}"/>
                  </a:ext>
                </a:extLst>
              </p:cNvPr>
              <p:cNvSpPr/>
              <p:nvPr/>
            </p:nvSpPr>
            <p:spPr>
              <a:xfrm>
                <a:off x="6515524" y="30314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50" name="Freeform 8297">
                <a:extLst>
                  <a:ext uri="{FF2B5EF4-FFF2-40B4-BE49-F238E27FC236}">
                    <a16:creationId xmlns:a16="http://schemas.microsoft.com/office/drawing/2014/main" id="{2B2763B8-73DF-40C7-1C10-07E75AD94AF7}"/>
                  </a:ext>
                </a:extLst>
              </p:cNvPr>
              <p:cNvSpPr/>
              <p:nvPr/>
            </p:nvSpPr>
            <p:spPr>
              <a:xfrm>
                <a:off x="6593988" y="305741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51" name="Freeform 8298">
                <a:extLst>
                  <a:ext uri="{FF2B5EF4-FFF2-40B4-BE49-F238E27FC236}">
                    <a16:creationId xmlns:a16="http://schemas.microsoft.com/office/drawing/2014/main" id="{0503DE6A-57AE-E9FC-7CA1-A184A72BF93A}"/>
                  </a:ext>
                </a:extLst>
              </p:cNvPr>
              <p:cNvSpPr/>
              <p:nvPr/>
            </p:nvSpPr>
            <p:spPr>
              <a:xfrm>
                <a:off x="6617096" y="30357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52" name="Freeform 8299">
                <a:extLst>
                  <a:ext uri="{FF2B5EF4-FFF2-40B4-BE49-F238E27FC236}">
                    <a16:creationId xmlns:a16="http://schemas.microsoft.com/office/drawing/2014/main" id="{CB481256-6140-12A3-F26B-D6B600A61F40}"/>
                  </a:ext>
                </a:extLst>
              </p:cNvPr>
              <p:cNvSpPr/>
              <p:nvPr/>
            </p:nvSpPr>
            <p:spPr>
              <a:xfrm>
                <a:off x="6593988" y="305741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53" name="Freeform 8300">
                <a:extLst>
                  <a:ext uri="{FF2B5EF4-FFF2-40B4-BE49-F238E27FC236}">
                    <a16:creationId xmlns:a16="http://schemas.microsoft.com/office/drawing/2014/main" id="{A5028E44-1150-2C4E-BBDE-153792C38838}"/>
                  </a:ext>
                </a:extLst>
              </p:cNvPr>
              <p:cNvSpPr/>
              <p:nvPr/>
            </p:nvSpPr>
            <p:spPr>
              <a:xfrm>
                <a:off x="6617096" y="30357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54" name="Freeform 8301">
                <a:extLst>
                  <a:ext uri="{FF2B5EF4-FFF2-40B4-BE49-F238E27FC236}">
                    <a16:creationId xmlns:a16="http://schemas.microsoft.com/office/drawing/2014/main" id="{D06DC4B3-EDB6-6DB2-4638-A860E5556EAE}"/>
                  </a:ext>
                </a:extLst>
              </p:cNvPr>
              <p:cNvSpPr/>
              <p:nvPr/>
            </p:nvSpPr>
            <p:spPr>
              <a:xfrm>
                <a:off x="6750535" y="30704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55" name="Freeform 8302">
                <a:extLst>
                  <a:ext uri="{FF2B5EF4-FFF2-40B4-BE49-F238E27FC236}">
                    <a16:creationId xmlns:a16="http://schemas.microsoft.com/office/drawing/2014/main" id="{7AD79B8D-E487-62A1-9A0C-7A0E42069F70}"/>
                  </a:ext>
                </a:extLst>
              </p:cNvPr>
              <p:cNvSpPr/>
              <p:nvPr/>
            </p:nvSpPr>
            <p:spPr>
              <a:xfrm>
                <a:off x="6773516" y="304893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56" name="Freeform 8303">
                <a:extLst>
                  <a:ext uri="{FF2B5EF4-FFF2-40B4-BE49-F238E27FC236}">
                    <a16:creationId xmlns:a16="http://schemas.microsoft.com/office/drawing/2014/main" id="{4F96935F-E5E5-0A2C-F360-63E537E7CE3D}"/>
                  </a:ext>
                </a:extLst>
              </p:cNvPr>
              <p:cNvSpPr/>
              <p:nvPr/>
            </p:nvSpPr>
            <p:spPr>
              <a:xfrm>
                <a:off x="6750535" y="30704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57" name="Freeform 8304">
                <a:extLst>
                  <a:ext uri="{FF2B5EF4-FFF2-40B4-BE49-F238E27FC236}">
                    <a16:creationId xmlns:a16="http://schemas.microsoft.com/office/drawing/2014/main" id="{E17691CA-D162-1655-8D8E-13C53556EA95}"/>
                  </a:ext>
                </a:extLst>
              </p:cNvPr>
              <p:cNvSpPr/>
              <p:nvPr/>
            </p:nvSpPr>
            <p:spPr>
              <a:xfrm>
                <a:off x="6773516" y="304893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58" name="Freeform 8305">
                <a:extLst>
                  <a:ext uri="{FF2B5EF4-FFF2-40B4-BE49-F238E27FC236}">
                    <a16:creationId xmlns:a16="http://schemas.microsoft.com/office/drawing/2014/main" id="{6002DE1D-E4F6-80F9-BFAF-2C8183954592}"/>
                  </a:ext>
                </a:extLst>
              </p:cNvPr>
              <p:cNvSpPr/>
              <p:nvPr/>
            </p:nvSpPr>
            <p:spPr>
              <a:xfrm>
                <a:off x="6845631" y="307931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59" name="Freeform 8306">
                <a:extLst>
                  <a:ext uri="{FF2B5EF4-FFF2-40B4-BE49-F238E27FC236}">
                    <a16:creationId xmlns:a16="http://schemas.microsoft.com/office/drawing/2014/main" id="{A18D8D3C-CDD3-756A-F8A8-F3570F71D3A1}"/>
                  </a:ext>
                </a:extLst>
              </p:cNvPr>
              <p:cNvSpPr/>
              <p:nvPr/>
            </p:nvSpPr>
            <p:spPr>
              <a:xfrm>
                <a:off x="6868739" y="305767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60" name="Freeform 8307">
                <a:extLst>
                  <a:ext uri="{FF2B5EF4-FFF2-40B4-BE49-F238E27FC236}">
                    <a16:creationId xmlns:a16="http://schemas.microsoft.com/office/drawing/2014/main" id="{17B60299-C063-4544-8BB6-563B07E04EDD}"/>
                  </a:ext>
                </a:extLst>
              </p:cNvPr>
              <p:cNvSpPr/>
              <p:nvPr/>
            </p:nvSpPr>
            <p:spPr>
              <a:xfrm>
                <a:off x="6845631" y="307931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61" name="Freeform 8308">
                <a:extLst>
                  <a:ext uri="{FF2B5EF4-FFF2-40B4-BE49-F238E27FC236}">
                    <a16:creationId xmlns:a16="http://schemas.microsoft.com/office/drawing/2014/main" id="{76544DCF-9677-6E04-FBBE-016D4786F40C}"/>
                  </a:ext>
                </a:extLst>
              </p:cNvPr>
              <p:cNvSpPr/>
              <p:nvPr/>
            </p:nvSpPr>
            <p:spPr>
              <a:xfrm>
                <a:off x="6868739" y="305767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62" name="Freeform 8309">
                <a:extLst>
                  <a:ext uri="{FF2B5EF4-FFF2-40B4-BE49-F238E27FC236}">
                    <a16:creationId xmlns:a16="http://schemas.microsoft.com/office/drawing/2014/main" id="{428CFA5B-6041-B48B-838B-5C1EA480B209}"/>
                  </a:ext>
                </a:extLst>
              </p:cNvPr>
              <p:cNvSpPr/>
              <p:nvPr/>
            </p:nvSpPr>
            <p:spPr>
              <a:xfrm>
                <a:off x="6854138" y="308374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63" name="Freeform 8310">
                <a:extLst>
                  <a:ext uri="{FF2B5EF4-FFF2-40B4-BE49-F238E27FC236}">
                    <a16:creationId xmlns:a16="http://schemas.microsoft.com/office/drawing/2014/main" id="{F23813FF-5D95-C62F-8758-20F8CB62E30B}"/>
                  </a:ext>
                </a:extLst>
              </p:cNvPr>
              <p:cNvSpPr/>
              <p:nvPr/>
            </p:nvSpPr>
            <p:spPr>
              <a:xfrm>
                <a:off x="6877246" y="306222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64" name="Freeform 8311">
                <a:extLst>
                  <a:ext uri="{FF2B5EF4-FFF2-40B4-BE49-F238E27FC236}">
                    <a16:creationId xmlns:a16="http://schemas.microsoft.com/office/drawing/2014/main" id="{D5162F75-8AAC-6D15-8D39-870153DCCBB3}"/>
                  </a:ext>
                </a:extLst>
              </p:cNvPr>
              <p:cNvSpPr/>
              <p:nvPr/>
            </p:nvSpPr>
            <p:spPr>
              <a:xfrm>
                <a:off x="6854138" y="308374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65" name="Freeform 8312">
                <a:extLst>
                  <a:ext uri="{FF2B5EF4-FFF2-40B4-BE49-F238E27FC236}">
                    <a16:creationId xmlns:a16="http://schemas.microsoft.com/office/drawing/2014/main" id="{E0A9B1FC-0390-908B-A075-5331093F0C21}"/>
                  </a:ext>
                </a:extLst>
              </p:cNvPr>
              <p:cNvSpPr/>
              <p:nvPr/>
            </p:nvSpPr>
            <p:spPr>
              <a:xfrm>
                <a:off x="6877246" y="306222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66" name="Freeform 8313">
                <a:extLst>
                  <a:ext uri="{FF2B5EF4-FFF2-40B4-BE49-F238E27FC236}">
                    <a16:creationId xmlns:a16="http://schemas.microsoft.com/office/drawing/2014/main" id="{061BDC5A-B6A6-E60B-1BB9-92E71E5AFA11}"/>
                  </a:ext>
                </a:extLst>
              </p:cNvPr>
              <p:cNvSpPr/>
              <p:nvPr/>
            </p:nvSpPr>
            <p:spPr>
              <a:xfrm>
                <a:off x="6856296" y="308374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67" name="Freeform 8314">
                <a:extLst>
                  <a:ext uri="{FF2B5EF4-FFF2-40B4-BE49-F238E27FC236}">
                    <a16:creationId xmlns:a16="http://schemas.microsoft.com/office/drawing/2014/main" id="{1A66F637-7EDB-74C8-9477-4D078AD7477C}"/>
                  </a:ext>
                </a:extLst>
              </p:cNvPr>
              <p:cNvSpPr/>
              <p:nvPr/>
            </p:nvSpPr>
            <p:spPr>
              <a:xfrm>
                <a:off x="6879277" y="306222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68" name="Freeform 8315">
                <a:extLst>
                  <a:ext uri="{FF2B5EF4-FFF2-40B4-BE49-F238E27FC236}">
                    <a16:creationId xmlns:a16="http://schemas.microsoft.com/office/drawing/2014/main" id="{1D6B6310-1E71-10A5-CDD1-C74A6280ECA1}"/>
                  </a:ext>
                </a:extLst>
              </p:cNvPr>
              <p:cNvSpPr/>
              <p:nvPr/>
            </p:nvSpPr>
            <p:spPr>
              <a:xfrm>
                <a:off x="6856296" y="308374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69" name="Freeform 8316">
                <a:extLst>
                  <a:ext uri="{FF2B5EF4-FFF2-40B4-BE49-F238E27FC236}">
                    <a16:creationId xmlns:a16="http://schemas.microsoft.com/office/drawing/2014/main" id="{EE0991A1-FC9A-832A-E7C2-7A5EBDCE6474}"/>
                  </a:ext>
                </a:extLst>
              </p:cNvPr>
              <p:cNvSpPr/>
              <p:nvPr/>
            </p:nvSpPr>
            <p:spPr>
              <a:xfrm>
                <a:off x="6879277" y="306222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70" name="Freeform 8317">
                <a:extLst>
                  <a:ext uri="{FF2B5EF4-FFF2-40B4-BE49-F238E27FC236}">
                    <a16:creationId xmlns:a16="http://schemas.microsoft.com/office/drawing/2014/main" id="{3F665C24-C70B-DB2D-98D0-2BACF0ADC63A}"/>
                  </a:ext>
                </a:extLst>
              </p:cNvPr>
              <p:cNvSpPr/>
              <p:nvPr/>
            </p:nvSpPr>
            <p:spPr>
              <a:xfrm>
                <a:off x="6873183" y="308374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71" name="Freeform 8318">
                <a:extLst>
                  <a:ext uri="{FF2B5EF4-FFF2-40B4-BE49-F238E27FC236}">
                    <a16:creationId xmlns:a16="http://schemas.microsoft.com/office/drawing/2014/main" id="{48700F7F-9780-C5CA-273E-A53C293D3B46}"/>
                  </a:ext>
                </a:extLst>
              </p:cNvPr>
              <p:cNvSpPr/>
              <p:nvPr/>
            </p:nvSpPr>
            <p:spPr>
              <a:xfrm>
                <a:off x="6896163" y="306222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72" name="Freeform 8319">
                <a:extLst>
                  <a:ext uri="{FF2B5EF4-FFF2-40B4-BE49-F238E27FC236}">
                    <a16:creationId xmlns:a16="http://schemas.microsoft.com/office/drawing/2014/main" id="{5FE81F02-926D-7E0D-0A93-9671B8C0F86E}"/>
                  </a:ext>
                </a:extLst>
              </p:cNvPr>
              <p:cNvSpPr/>
              <p:nvPr/>
            </p:nvSpPr>
            <p:spPr>
              <a:xfrm>
                <a:off x="6873183" y="308374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73" name="Freeform 8320">
                <a:extLst>
                  <a:ext uri="{FF2B5EF4-FFF2-40B4-BE49-F238E27FC236}">
                    <a16:creationId xmlns:a16="http://schemas.microsoft.com/office/drawing/2014/main" id="{5CC56E65-3078-D17A-F88E-DB75FBB552F6}"/>
                  </a:ext>
                </a:extLst>
              </p:cNvPr>
              <p:cNvSpPr/>
              <p:nvPr/>
            </p:nvSpPr>
            <p:spPr>
              <a:xfrm>
                <a:off x="6896163" y="306222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74" name="Freeform 8321">
                <a:extLst>
                  <a:ext uri="{FF2B5EF4-FFF2-40B4-BE49-F238E27FC236}">
                    <a16:creationId xmlns:a16="http://schemas.microsoft.com/office/drawing/2014/main" id="{F04619A5-5206-286C-3BB8-D147A2FC9711}"/>
                  </a:ext>
                </a:extLst>
              </p:cNvPr>
              <p:cNvSpPr/>
              <p:nvPr/>
            </p:nvSpPr>
            <p:spPr>
              <a:xfrm>
                <a:off x="6875341" y="308374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75" name="Freeform 8322">
                <a:extLst>
                  <a:ext uri="{FF2B5EF4-FFF2-40B4-BE49-F238E27FC236}">
                    <a16:creationId xmlns:a16="http://schemas.microsoft.com/office/drawing/2014/main" id="{9C012640-533D-5772-5886-48875391A111}"/>
                  </a:ext>
                </a:extLst>
              </p:cNvPr>
              <p:cNvSpPr/>
              <p:nvPr/>
            </p:nvSpPr>
            <p:spPr>
              <a:xfrm>
                <a:off x="6898322" y="306222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76" name="Freeform 8323">
                <a:extLst>
                  <a:ext uri="{FF2B5EF4-FFF2-40B4-BE49-F238E27FC236}">
                    <a16:creationId xmlns:a16="http://schemas.microsoft.com/office/drawing/2014/main" id="{A6B7ECEF-6E0D-1052-DFE7-1F92EC553D13}"/>
                  </a:ext>
                </a:extLst>
              </p:cNvPr>
              <p:cNvSpPr/>
              <p:nvPr/>
            </p:nvSpPr>
            <p:spPr>
              <a:xfrm>
                <a:off x="6875341" y="308374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77" name="Freeform 8324">
                <a:extLst>
                  <a:ext uri="{FF2B5EF4-FFF2-40B4-BE49-F238E27FC236}">
                    <a16:creationId xmlns:a16="http://schemas.microsoft.com/office/drawing/2014/main" id="{CA024EE2-75AF-D581-EBB9-650B38207183}"/>
                  </a:ext>
                </a:extLst>
              </p:cNvPr>
              <p:cNvSpPr/>
              <p:nvPr/>
            </p:nvSpPr>
            <p:spPr>
              <a:xfrm>
                <a:off x="6898322" y="306222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78" name="Freeform 8325">
                <a:extLst>
                  <a:ext uri="{FF2B5EF4-FFF2-40B4-BE49-F238E27FC236}">
                    <a16:creationId xmlns:a16="http://schemas.microsoft.com/office/drawing/2014/main" id="{DAF10D3B-E671-7DF1-766C-3BB187138D9F}"/>
                  </a:ext>
                </a:extLst>
              </p:cNvPr>
              <p:cNvSpPr/>
              <p:nvPr/>
            </p:nvSpPr>
            <p:spPr>
              <a:xfrm>
                <a:off x="6890069" y="309272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79" name="Freeform 8326">
                <a:extLst>
                  <a:ext uri="{FF2B5EF4-FFF2-40B4-BE49-F238E27FC236}">
                    <a16:creationId xmlns:a16="http://schemas.microsoft.com/office/drawing/2014/main" id="{5529DF72-E493-661A-86F8-3D12A7118B7B}"/>
                  </a:ext>
                </a:extLst>
              </p:cNvPr>
              <p:cNvSpPr/>
              <p:nvPr/>
            </p:nvSpPr>
            <p:spPr>
              <a:xfrm>
                <a:off x="6913176" y="3071211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80" name="Freeform 8327">
                <a:extLst>
                  <a:ext uri="{FF2B5EF4-FFF2-40B4-BE49-F238E27FC236}">
                    <a16:creationId xmlns:a16="http://schemas.microsoft.com/office/drawing/2014/main" id="{93D63806-6E51-46E8-1948-00914B1B09C8}"/>
                  </a:ext>
                </a:extLst>
              </p:cNvPr>
              <p:cNvSpPr/>
              <p:nvPr/>
            </p:nvSpPr>
            <p:spPr>
              <a:xfrm>
                <a:off x="6890069" y="309272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81" name="Freeform 8328">
                <a:extLst>
                  <a:ext uri="{FF2B5EF4-FFF2-40B4-BE49-F238E27FC236}">
                    <a16:creationId xmlns:a16="http://schemas.microsoft.com/office/drawing/2014/main" id="{246596E7-5624-0AB6-9859-20F4E5AF4BB6}"/>
                  </a:ext>
                </a:extLst>
              </p:cNvPr>
              <p:cNvSpPr/>
              <p:nvPr/>
            </p:nvSpPr>
            <p:spPr>
              <a:xfrm>
                <a:off x="6913176" y="3071211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82" name="Freeform 8329">
                <a:extLst>
                  <a:ext uri="{FF2B5EF4-FFF2-40B4-BE49-F238E27FC236}">
                    <a16:creationId xmlns:a16="http://schemas.microsoft.com/office/drawing/2014/main" id="{ED4F2EB2-21FA-74A9-3D55-F983027A6345}"/>
                  </a:ext>
                </a:extLst>
              </p:cNvPr>
              <p:cNvSpPr/>
              <p:nvPr/>
            </p:nvSpPr>
            <p:spPr>
              <a:xfrm>
                <a:off x="6906955" y="309715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83" name="Freeform 8330">
                <a:extLst>
                  <a:ext uri="{FF2B5EF4-FFF2-40B4-BE49-F238E27FC236}">
                    <a16:creationId xmlns:a16="http://schemas.microsoft.com/office/drawing/2014/main" id="{A96454AC-245E-1303-D075-55C154B4886D}"/>
                  </a:ext>
                </a:extLst>
              </p:cNvPr>
              <p:cNvSpPr/>
              <p:nvPr/>
            </p:nvSpPr>
            <p:spPr>
              <a:xfrm>
                <a:off x="6930063" y="307564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84" name="Freeform 8331">
                <a:extLst>
                  <a:ext uri="{FF2B5EF4-FFF2-40B4-BE49-F238E27FC236}">
                    <a16:creationId xmlns:a16="http://schemas.microsoft.com/office/drawing/2014/main" id="{721441F1-768D-5ABA-2FFC-3A6B6EA3620E}"/>
                  </a:ext>
                </a:extLst>
              </p:cNvPr>
              <p:cNvSpPr/>
              <p:nvPr/>
            </p:nvSpPr>
            <p:spPr>
              <a:xfrm>
                <a:off x="6906955" y="309715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85" name="Freeform 8332">
                <a:extLst>
                  <a:ext uri="{FF2B5EF4-FFF2-40B4-BE49-F238E27FC236}">
                    <a16:creationId xmlns:a16="http://schemas.microsoft.com/office/drawing/2014/main" id="{1D81FD72-23E7-0C24-620D-BCB1B79C3329}"/>
                  </a:ext>
                </a:extLst>
              </p:cNvPr>
              <p:cNvSpPr/>
              <p:nvPr/>
            </p:nvSpPr>
            <p:spPr>
              <a:xfrm>
                <a:off x="6930063" y="307564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86" name="Freeform 8333">
                <a:extLst>
                  <a:ext uri="{FF2B5EF4-FFF2-40B4-BE49-F238E27FC236}">
                    <a16:creationId xmlns:a16="http://schemas.microsoft.com/office/drawing/2014/main" id="{0044C1B0-D311-5D09-486A-8A6FFBD48F5B}"/>
                  </a:ext>
                </a:extLst>
              </p:cNvPr>
              <p:cNvSpPr/>
              <p:nvPr/>
            </p:nvSpPr>
            <p:spPr>
              <a:xfrm>
                <a:off x="7222081" y="31152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87" name="Freeform 8334">
                <a:extLst>
                  <a:ext uri="{FF2B5EF4-FFF2-40B4-BE49-F238E27FC236}">
                    <a16:creationId xmlns:a16="http://schemas.microsoft.com/office/drawing/2014/main" id="{EBFC012A-03E1-CE49-151B-64BB1D76C56E}"/>
                  </a:ext>
                </a:extLst>
              </p:cNvPr>
              <p:cNvSpPr/>
              <p:nvPr/>
            </p:nvSpPr>
            <p:spPr>
              <a:xfrm>
                <a:off x="7245188" y="309373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88" name="Freeform 8335">
                <a:extLst>
                  <a:ext uri="{FF2B5EF4-FFF2-40B4-BE49-F238E27FC236}">
                    <a16:creationId xmlns:a16="http://schemas.microsoft.com/office/drawing/2014/main" id="{FDBACAEF-11EC-A526-6AFA-E1A52D0E9397}"/>
                  </a:ext>
                </a:extLst>
              </p:cNvPr>
              <p:cNvSpPr/>
              <p:nvPr/>
            </p:nvSpPr>
            <p:spPr>
              <a:xfrm>
                <a:off x="7222081" y="31152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89" name="Freeform 8336">
                <a:extLst>
                  <a:ext uri="{FF2B5EF4-FFF2-40B4-BE49-F238E27FC236}">
                    <a16:creationId xmlns:a16="http://schemas.microsoft.com/office/drawing/2014/main" id="{8671425E-CE88-CCCB-557D-ADF9029B3F39}"/>
                  </a:ext>
                </a:extLst>
              </p:cNvPr>
              <p:cNvSpPr/>
              <p:nvPr/>
            </p:nvSpPr>
            <p:spPr>
              <a:xfrm>
                <a:off x="7245188" y="309373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90" name="Freeform 8337">
                <a:extLst>
                  <a:ext uri="{FF2B5EF4-FFF2-40B4-BE49-F238E27FC236}">
                    <a16:creationId xmlns:a16="http://schemas.microsoft.com/office/drawing/2014/main" id="{AEB2DFB1-4374-1F5C-B4AE-634DA9A69A3A}"/>
                  </a:ext>
                </a:extLst>
              </p:cNvPr>
              <p:cNvSpPr/>
              <p:nvPr/>
            </p:nvSpPr>
            <p:spPr>
              <a:xfrm>
                <a:off x="7228429" y="31152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91" name="Freeform 8338">
                <a:extLst>
                  <a:ext uri="{FF2B5EF4-FFF2-40B4-BE49-F238E27FC236}">
                    <a16:creationId xmlns:a16="http://schemas.microsoft.com/office/drawing/2014/main" id="{D0F376DD-217E-2FAF-74C4-577E4284A6A4}"/>
                  </a:ext>
                </a:extLst>
              </p:cNvPr>
              <p:cNvSpPr/>
              <p:nvPr/>
            </p:nvSpPr>
            <p:spPr>
              <a:xfrm>
                <a:off x="7251536" y="309373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92" name="Freeform 8339">
                <a:extLst>
                  <a:ext uri="{FF2B5EF4-FFF2-40B4-BE49-F238E27FC236}">
                    <a16:creationId xmlns:a16="http://schemas.microsoft.com/office/drawing/2014/main" id="{5BFD2B27-B21A-16C8-2CAB-DA4779A91690}"/>
                  </a:ext>
                </a:extLst>
              </p:cNvPr>
              <p:cNvSpPr/>
              <p:nvPr/>
            </p:nvSpPr>
            <p:spPr>
              <a:xfrm>
                <a:off x="7228429" y="31152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93" name="Freeform 8340">
                <a:extLst>
                  <a:ext uri="{FF2B5EF4-FFF2-40B4-BE49-F238E27FC236}">
                    <a16:creationId xmlns:a16="http://schemas.microsoft.com/office/drawing/2014/main" id="{FEBA934F-FB9A-BFA0-DC71-ABE6A70F7E96}"/>
                  </a:ext>
                </a:extLst>
              </p:cNvPr>
              <p:cNvSpPr/>
              <p:nvPr/>
            </p:nvSpPr>
            <p:spPr>
              <a:xfrm>
                <a:off x="7251536" y="309373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94" name="Freeform 8341">
                <a:extLst>
                  <a:ext uri="{FF2B5EF4-FFF2-40B4-BE49-F238E27FC236}">
                    <a16:creationId xmlns:a16="http://schemas.microsoft.com/office/drawing/2014/main" id="{37E01CBF-4D6B-1BE2-E529-98E1F8489452}"/>
                  </a:ext>
                </a:extLst>
              </p:cNvPr>
              <p:cNvSpPr/>
              <p:nvPr/>
            </p:nvSpPr>
            <p:spPr>
              <a:xfrm>
                <a:off x="7522478" y="31289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95" name="Freeform 8342">
                <a:extLst>
                  <a:ext uri="{FF2B5EF4-FFF2-40B4-BE49-F238E27FC236}">
                    <a16:creationId xmlns:a16="http://schemas.microsoft.com/office/drawing/2014/main" id="{8742DF8D-C303-7DF6-CA58-923CA0067104}"/>
                  </a:ext>
                </a:extLst>
              </p:cNvPr>
              <p:cNvSpPr/>
              <p:nvPr/>
            </p:nvSpPr>
            <p:spPr>
              <a:xfrm>
                <a:off x="7545459" y="310740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96" name="Freeform 8343">
                <a:extLst>
                  <a:ext uri="{FF2B5EF4-FFF2-40B4-BE49-F238E27FC236}">
                    <a16:creationId xmlns:a16="http://schemas.microsoft.com/office/drawing/2014/main" id="{000FE741-C8E7-D54F-E666-9EA5C2E11BEE}"/>
                  </a:ext>
                </a:extLst>
              </p:cNvPr>
              <p:cNvSpPr/>
              <p:nvPr/>
            </p:nvSpPr>
            <p:spPr>
              <a:xfrm>
                <a:off x="7522478" y="31289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97" name="Freeform 8344">
                <a:extLst>
                  <a:ext uri="{FF2B5EF4-FFF2-40B4-BE49-F238E27FC236}">
                    <a16:creationId xmlns:a16="http://schemas.microsoft.com/office/drawing/2014/main" id="{964EA8BE-5453-AA71-683B-904931CC776E}"/>
                  </a:ext>
                </a:extLst>
              </p:cNvPr>
              <p:cNvSpPr/>
              <p:nvPr/>
            </p:nvSpPr>
            <p:spPr>
              <a:xfrm>
                <a:off x="7545459" y="310740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98" name="Freeform 8345">
                <a:extLst>
                  <a:ext uri="{FF2B5EF4-FFF2-40B4-BE49-F238E27FC236}">
                    <a16:creationId xmlns:a16="http://schemas.microsoft.com/office/drawing/2014/main" id="{CFE92353-80E3-AFD4-3936-A03BF6660424}"/>
                  </a:ext>
                </a:extLst>
              </p:cNvPr>
              <p:cNvSpPr/>
              <p:nvPr/>
            </p:nvSpPr>
            <p:spPr>
              <a:xfrm>
                <a:off x="7600688" y="313803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99" name="Freeform 8346">
                <a:extLst>
                  <a:ext uri="{FF2B5EF4-FFF2-40B4-BE49-F238E27FC236}">
                    <a16:creationId xmlns:a16="http://schemas.microsoft.com/office/drawing/2014/main" id="{5EE3C026-D95E-D09C-E58E-E6CC6AE5DFA4}"/>
                  </a:ext>
                </a:extLst>
              </p:cNvPr>
              <p:cNvSpPr/>
              <p:nvPr/>
            </p:nvSpPr>
            <p:spPr>
              <a:xfrm>
                <a:off x="7623669" y="311651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00" name="Freeform 8347">
                <a:extLst>
                  <a:ext uri="{FF2B5EF4-FFF2-40B4-BE49-F238E27FC236}">
                    <a16:creationId xmlns:a16="http://schemas.microsoft.com/office/drawing/2014/main" id="{DE2D508C-8FC0-F491-273C-9E0BD37467AF}"/>
                  </a:ext>
                </a:extLst>
              </p:cNvPr>
              <p:cNvSpPr/>
              <p:nvPr/>
            </p:nvSpPr>
            <p:spPr>
              <a:xfrm>
                <a:off x="7600688" y="313803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01" name="Freeform 8348">
                <a:extLst>
                  <a:ext uri="{FF2B5EF4-FFF2-40B4-BE49-F238E27FC236}">
                    <a16:creationId xmlns:a16="http://schemas.microsoft.com/office/drawing/2014/main" id="{6776568D-9F1A-BCEF-5D16-7A00492E81A0}"/>
                  </a:ext>
                </a:extLst>
              </p:cNvPr>
              <p:cNvSpPr/>
              <p:nvPr/>
            </p:nvSpPr>
            <p:spPr>
              <a:xfrm>
                <a:off x="7623669" y="311651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02" name="Freeform 8349">
                <a:extLst>
                  <a:ext uri="{FF2B5EF4-FFF2-40B4-BE49-F238E27FC236}">
                    <a16:creationId xmlns:a16="http://schemas.microsoft.com/office/drawing/2014/main" id="{EB90B1FD-1E0B-59B4-60EC-470E2CDBA0A3}"/>
                  </a:ext>
                </a:extLst>
              </p:cNvPr>
              <p:cNvSpPr/>
              <p:nvPr/>
            </p:nvSpPr>
            <p:spPr>
              <a:xfrm>
                <a:off x="7642967" y="3142587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03" name="Freeform 8350">
                <a:extLst>
                  <a:ext uri="{FF2B5EF4-FFF2-40B4-BE49-F238E27FC236}">
                    <a16:creationId xmlns:a16="http://schemas.microsoft.com/office/drawing/2014/main" id="{269A66A5-2A5F-C46D-D02A-110406A38E52}"/>
                  </a:ext>
                </a:extLst>
              </p:cNvPr>
              <p:cNvSpPr/>
              <p:nvPr/>
            </p:nvSpPr>
            <p:spPr>
              <a:xfrm>
                <a:off x="7666075" y="31210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04" name="Freeform 8351">
                <a:extLst>
                  <a:ext uri="{FF2B5EF4-FFF2-40B4-BE49-F238E27FC236}">
                    <a16:creationId xmlns:a16="http://schemas.microsoft.com/office/drawing/2014/main" id="{4E569462-84A6-E76D-B019-AE49C706EB18}"/>
                  </a:ext>
                </a:extLst>
              </p:cNvPr>
              <p:cNvSpPr/>
              <p:nvPr/>
            </p:nvSpPr>
            <p:spPr>
              <a:xfrm>
                <a:off x="7642967" y="3142587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05" name="Freeform 8352">
                <a:extLst>
                  <a:ext uri="{FF2B5EF4-FFF2-40B4-BE49-F238E27FC236}">
                    <a16:creationId xmlns:a16="http://schemas.microsoft.com/office/drawing/2014/main" id="{E3ED0F4B-3313-D9D8-78E9-E9A66426A47D}"/>
                  </a:ext>
                </a:extLst>
              </p:cNvPr>
              <p:cNvSpPr/>
              <p:nvPr/>
            </p:nvSpPr>
            <p:spPr>
              <a:xfrm>
                <a:off x="7666075" y="31210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06" name="Freeform 8353">
                <a:extLst>
                  <a:ext uri="{FF2B5EF4-FFF2-40B4-BE49-F238E27FC236}">
                    <a16:creationId xmlns:a16="http://schemas.microsoft.com/office/drawing/2014/main" id="{39B28C5B-CD2E-1A08-71C9-3E6B4A8D047E}"/>
                  </a:ext>
                </a:extLst>
              </p:cNvPr>
              <p:cNvSpPr/>
              <p:nvPr/>
            </p:nvSpPr>
            <p:spPr>
              <a:xfrm>
                <a:off x="7655664" y="3142587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07" name="Freeform 8354">
                <a:extLst>
                  <a:ext uri="{FF2B5EF4-FFF2-40B4-BE49-F238E27FC236}">
                    <a16:creationId xmlns:a16="http://schemas.microsoft.com/office/drawing/2014/main" id="{4452601D-35E5-6A17-13B7-E61EE07CFE7C}"/>
                  </a:ext>
                </a:extLst>
              </p:cNvPr>
              <p:cNvSpPr/>
              <p:nvPr/>
            </p:nvSpPr>
            <p:spPr>
              <a:xfrm>
                <a:off x="7678771" y="31210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08" name="Freeform 8355">
                <a:extLst>
                  <a:ext uri="{FF2B5EF4-FFF2-40B4-BE49-F238E27FC236}">
                    <a16:creationId xmlns:a16="http://schemas.microsoft.com/office/drawing/2014/main" id="{2E2E9B1F-D0D1-EB5C-9108-71A9144CDF21}"/>
                  </a:ext>
                </a:extLst>
              </p:cNvPr>
              <p:cNvSpPr/>
              <p:nvPr/>
            </p:nvSpPr>
            <p:spPr>
              <a:xfrm>
                <a:off x="7655664" y="3142587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09" name="Freeform 8356">
                <a:extLst>
                  <a:ext uri="{FF2B5EF4-FFF2-40B4-BE49-F238E27FC236}">
                    <a16:creationId xmlns:a16="http://schemas.microsoft.com/office/drawing/2014/main" id="{17AD2410-9915-83EA-DC8B-F34C80BF45CF}"/>
                  </a:ext>
                </a:extLst>
              </p:cNvPr>
              <p:cNvSpPr/>
              <p:nvPr/>
            </p:nvSpPr>
            <p:spPr>
              <a:xfrm>
                <a:off x="7678771" y="31210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10" name="Freeform 8357">
                <a:extLst>
                  <a:ext uri="{FF2B5EF4-FFF2-40B4-BE49-F238E27FC236}">
                    <a16:creationId xmlns:a16="http://schemas.microsoft.com/office/drawing/2014/main" id="{9ACCC6C9-F838-F7E1-4495-EC42B4207680}"/>
                  </a:ext>
                </a:extLst>
              </p:cNvPr>
              <p:cNvSpPr/>
              <p:nvPr/>
            </p:nvSpPr>
            <p:spPr>
              <a:xfrm>
                <a:off x="7657822" y="314258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11" name="Freeform 8358">
                <a:extLst>
                  <a:ext uri="{FF2B5EF4-FFF2-40B4-BE49-F238E27FC236}">
                    <a16:creationId xmlns:a16="http://schemas.microsoft.com/office/drawing/2014/main" id="{52C23F73-271B-3233-5E8C-ED5F63FE22F8}"/>
                  </a:ext>
                </a:extLst>
              </p:cNvPr>
              <p:cNvSpPr/>
              <p:nvPr/>
            </p:nvSpPr>
            <p:spPr>
              <a:xfrm>
                <a:off x="7680803" y="31210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12" name="Freeform 8359">
                <a:extLst>
                  <a:ext uri="{FF2B5EF4-FFF2-40B4-BE49-F238E27FC236}">
                    <a16:creationId xmlns:a16="http://schemas.microsoft.com/office/drawing/2014/main" id="{5DD0C201-99FB-3ADA-8429-C54137DFBC9B}"/>
                  </a:ext>
                </a:extLst>
              </p:cNvPr>
              <p:cNvSpPr/>
              <p:nvPr/>
            </p:nvSpPr>
            <p:spPr>
              <a:xfrm>
                <a:off x="7657822" y="314258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13" name="Freeform 8360">
                <a:extLst>
                  <a:ext uri="{FF2B5EF4-FFF2-40B4-BE49-F238E27FC236}">
                    <a16:creationId xmlns:a16="http://schemas.microsoft.com/office/drawing/2014/main" id="{2C478BEF-7D00-04CF-D2C9-18FF0DB40EE1}"/>
                  </a:ext>
                </a:extLst>
              </p:cNvPr>
              <p:cNvSpPr/>
              <p:nvPr/>
            </p:nvSpPr>
            <p:spPr>
              <a:xfrm>
                <a:off x="7680803" y="31210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14" name="Freeform 8361">
                <a:extLst>
                  <a:ext uri="{FF2B5EF4-FFF2-40B4-BE49-F238E27FC236}">
                    <a16:creationId xmlns:a16="http://schemas.microsoft.com/office/drawing/2014/main" id="{DBC28C1F-E207-8E62-D815-E07848584D4F}"/>
                  </a:ext>
                </a:extLst>
              </p:cNvPr>
              <p:cNvSpPr/>
              <p:nvPr/>
            </p:nvSpPr>
            <p:spPr>
              <a:xfrm>
                <a:off x="7674708" y="31472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15" name="Freeform 8362">
                <a:extLst>
                  <a:ext uri="{FF2B5EF4-FFF2-40B4-BE49-F238E27FC236}">
                    <a16:creationId xmlns:a16="http://schemas.microsoft.com/office/drawing/2014/main" id="{AE133A8E-D43A-A2E9-B37E-FBCE23763248}"/>
                  </a:ext>
                </a:extLst>
              </p:cNvPr>
              <p:cNvSpPr/>
              <p:nvPr/>
            </p:nvSpPr>
            <p:spPr>
              <a:xfrm>
                <a:off x="7697689" y="312575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16" name="Freeform 8363">
                <a:extLst>
                  <a:ext uri="{FF2B5EF4-FFF2-40B4-BE49-F238E27FC236}">
                    <a16:creationId xmlns:a16="http://schemas.microsoft.com/office/drawing/2014/main" id="{4ECBF910-FDAC-C984-8E9D-CEDF8C8718B9}"/>
                  </a:ext>
                </a:extLst>
              </p:cNvPr>
              <p:cNvSpPr/>
              <p:nvPr/>
            </p:nvSpPr>
            <p:spPr>
              <a:xfrm>
                <a:off x="7674708" y="31472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17" name="Freeform 8364">
                <a:extLst>
                  <a:ext uri="{FF2B5EF4-FFF2-40B4-BE49-F238E27FC236}">
                    <a16:creationId xmlns:a16="http://schemas.microsoft.com/office/drawing/2014/main" id="{8AFA5B79-B451-1257-C7FF-3DA736C35719}"/>
                  </a:ext>
                </a:extLst>
              </p:cNvPr>
              <p:cNvSpPr/>
              <p:nvPr/>
            </p:nvSpPr>
            <p:spPr>
              <a:xfrm>
                <a:off x="7697689" y="312575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18" name="Freeform 8365">
                <a:extLst>
                  <a:ext uri="{FF2B5EF4-FFF2-40B4-BE49-F238E27FC236}">
                    <a16:creationId xmlns:a16="http://schemas.microsoft.com/office/drawing/2014/main" id="{05414EDE-248E-5DF0-0ECD-3A22913E2358}"/>
                  </a:ext>
                </a:extLst>
              </p:cNvPr>
              <p:cNvSpPr/>
              <p:nvPr/>
            </p:nvSpPr>
            <p:spPr>
              <a:xfrm>
                <a:off x="7700101" y="31472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19" name="Freeform 8366">
                <a:extLst>
                  <a:ext uri="{FF2B5EF4-FFF2-40B4-BE49-F238E27FC236}">
                    <a16:creationId xmlns:a16="http://schemas.microsoft.com/office/drawing/2014/main" id="{ECE32233-474D-F3B0-3231-B20632912991}"/>
                  </a:ext>
                </a:extLst>
              </p:cNvPr>
              <p:cNvSpPr/>
              <p:nvPr/>
            </p:nvSpPr>
            <p:spPr>
              <a:xfrm>
                <a:off x="7723082" y="312575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20" name="Freeform 8367">
                <a:extLst>
                  <a:ext uri="{FF2B5EF4-FFF2-40B4-BE49-F238E27FC236}">
                    <a16:creationId xmlns:a16="http://schemas.microsoft.com/office/drawing/2014/main" id="{1BCD598D-5EB7-9F19-BAFA-3F615E786F5D}"/>
                  </a:ext>
                </a:extLst>
              </p:cNvPr>
              <p:cNvSpPr/>
              <p:nvPr/>
            </p:nvSpPr>
            <p:spPr>
              <a:xfrm>
                <a:off x="7700101" y="31472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21" name="Freeform 8368">
                <a:extLst>
                  <a:ext uri="{FF2B5EF4-FFF2-40B4-BE49-F238E27FC236}">
                    <a16:creationId xmlns:a16="http://schemas.microsoft.com/office/drawing/2014/main" id="{0A2F8E67-6FA3-B8E8-654E-7231FC462012}"/>
                  </a:ext>
                </a:extLst>
              </p:cNvPr>
              <p:cNvSpPr/>
              <p:nvPr/>
            </p:nvSpPr>
            <p:spPr>
              <a:xfrm>
                <a:off x="7723082" y="312575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22" name="Freeform 8369">
                <a:extLst>
                  <a:ext uri="{FF2B5EF4-FFF2-40B4-BE49-F238E27FC236}">
                    <a16:creationId xmlns:a16="http://schemas.microsoft.com/office/drawing/2014/main" id="{2BE98258-C2B4-1260-56E1-2BAFA27B4BB1}"/>
                  </a:ext>
                </a:extLst>
              </p:cNvPr>
              <p:cNvSpPr/>
              <p:nvPr/>
            </p:nvSpPr>
            <p:spPr>
              <a:xfrm>
                <a:off x="7706449" y="31472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23" name="Freeform 8370">
                <a:extLst>
                  <a:ext uri="{FF2B5EF4-FFF2-40B4-BE49-F238E27FC236}">
                    <a16:creationId xmlns:a16="http://schemas.microsoft.com/office/drawing/2014/main" id="{C761847B-964D-4E99-B197-F68EA24B25FB}"/>
                  </a:ext>
                </a:extLst>
              </p:cNvPr>
              <p:cNvSpPr/>
              <p:nvPr/>
            </p:nvSpPr>
            <p:spPr>
              <a:xfrm>
                <a:off x="7729430" y="312575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24" name="Freeform 8371">
                <a:extLst>
                  <a:ext uri="{FF2B5EF4-FFF2-40B4-BE49-F238E27FC236}">
                    <a16:creationId xmlns:a16="http://schemas.microsoft.com/office/drawing/2014/main" id="{094FB363-C06A-20D1-0585-33D2C3EDDA2F}"/>
                  </a:ext>
                </a:extLst>
              </p:cNvPr>
              <p:cNvSpPr/>
              <p:nvPr/>
            </p:nvSpPr>
            <p:spPr>
              <a:xfrm>
                <a:off x="7706449" y="31472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25" name="Freeform 8372">
                <a:extLst>
                  <a:ext uri="{FF2B5EF4-FFF2-40B4-BE49-F238E27FC236}">
                    <a16:creationId xmlns:a16="http://schemas.microsoft.com/office/drawing/2014/main" id="{8C747F67-38DE-006E-DC3E-7BE928E848C1}"/>
                  </a:ext>
                </a:extLst>
              </p:cNvPr>
              <p:cNvSpPr/>
              <p:nvPr/>
            </p:nvSpPr>
            <p:spPr>
              <a:xfrm>
                <a:off x="7729430" y="312575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26" name="Freeform 8373">
                <a:extLst>
                  <a:ext uri="{FF2B5EF4-FFF2-40B4-BE49-F238E27FC236}">
                    <a16:creationId xmlns:a16="http://schemas.microsoft.com/office/drawing/2014/main" id="{C3113F05-7AD8-E14E-17EB-67AC12C2383B}"/>
                  </a:ext>
                </a:extLst>
              </p:cNvPr>
              <p:cNvSpPr/>
              <p:nvPr/>
            </p:nvSpPr>
            <p:spPr>
              <a:xfrm>
                <a:off x="7750887" y="31472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27" name="Freeform 8374">
                <a:extLst>
                  <a:ext uri="{FF2B5EF4-FFF2-40B4-BE49-F238E27FC236}">
                    <a16:creationId xmlns:a16="http://schemas.microsoft.com/office/drawing/2014/main" id="{D63A6654-E2CF-C35D-3FE8-62169249ED06}"/>
                  </a:ext>
                </a:extLst>
              </p:cNvPr>
              <p:cNvSpPr/>
              <p:nvPr/>
            </p:nvSpPr>
            <p:spPr>
              <a:xfrm>
                <a:off x="7773994" y="312575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28" name="Freeform 8375">
                <a:extLst>
                  <a:ext uri="{FF2B5EF4-FFF2-40B4-BE49-F238E27FC236}">
                    <a16:creationId xmlns:a16="http://schemas.microsoft.com/office/drawing/2014/main" id="{24FBD914-A62F-B402-553D-E195FA631BD0}"/>
                  </a:ext>
                </a:extLst>
              </p:cNvPr>
              <p:cNvSpPr/>
              <p:nvPr/>
            </p:nvSpPr>
            <p:spPr>
              <a:xfrm>
                <a:off x="7750887" y="31472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29" name="Freeform 8376">
                <a:extLst>
                  <a:ext uri="{FF2B5EF4-FFF2-40B4-BE49-F238E27FC236}">
                    <a16:creationId xmlns:a16="http://schemas.microsoft.com/office/drawing/2014/main" id="{B402E6DA-F53B-F94C-4A5D-0EFB9B6A278D}"/>
                  </a:ext>
                </a:extLst>
              </p:cNvPr>
              <p:cNvSpPr/>
              <p:nvPr/>
            </p:nvSpPr>
            <p:spPr>
              <a:xfrm>
                <a:off x="7773994" y="312575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30" name="Freeform 8377">
                <a:extLst>
                  <a:ext uri="{FF2B5EF4-FFF2-40B4-BE49-F238E27FC236}">
                    <a16:creationId xmlns:a16="http://schemas.microsoft.com/office/drawing/2014/main" id="{69CF0053-86F4-AFE6-4131-CDE8999F3E8B}"/>
                  </a:ext>
                </a:extLst>
              </p:cNvPr>
              <p:cNvSpPr/>
              <p:nvPr/>
            </p:nvSpPr>
            <p:spPr>
              <a:xfrm>
                <a:off x="7763583" y="31472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31" name="Freeform 8378">
                <a:extLst>
                  <a:ext uri="{FF2B5EF4-FFF2-40B4-BE49-F238E27FC236}">
                    <a16:creationId xmlns:a16="http://schemas.microsoft.com/office/drawing/2014/main" id="{9344E1E4-7D4B-C784-811C-025A7B52B269}"/>
                  </a:ext>
                </a:extLst>
              </p:cNvPr>
              <p:cNvSpPr/>
              <p:nvPr/>
            </p:nvSpPr>
            <p:spPr>
              <a:xfrm>
                <a:off x="7786691" y="312575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32" name="Freeform 8379">
                <a:extLst>
                  <a:ext uri="{FF2B5EF4-FFF2-40B4-BE49-F238E27FC236}">
                    <a16:creationId xmlns:a16="http://schemas.microsoft.com/office/drawing/2014/main" id="{6DBBB0B6-2ED0-88E7-34EB-C07E3DB5B312}"/>
                  </a:ext>
                </a:extLst>
              </p:cNvPr>
              <p:cNvSpPr/>
              <p:nvPr/>
            </p:nvSpPr>
            <p:spPr>
              <a:xfrm>
                <a:off x="7763583" y="31472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33" name="Freeform 8380">
                <a:extLst>
                  <a:ext uri="{FF2B5EF4-FFF2-40B4-BE49-F238E27FC236}">
                    <a16:creationId xmlns:a16="http://schemas.microsoft.com/office/drawing/2014/main" id="{C22D280F-A482-ADA6-BE79-E566EBCB60DA}"/>
                  </a:ext>
                </a:extLst>
              </p:cNvPr>
              <p:cNvSpPr/>
              <p:nvPr/>
            </p:nvSpPr>
            <p:spPr>
              <a:xfrm>
                <a:off x="7786691" y="312575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34" name="Freeform 8381">
                <a:extLst>
                  <a:ext uri="{FF2B5EF4-FFF2-40B4-BE49-F238E27FC236}">
                    <a16:creationId xmlns:a16="http://schemas.microsoft.com/office/drawing/2014/main" id="{9C2A5159-8A3B-5E67-79EE-D47233087E61}"/>
                  </a:ext>
                </a:extLst>
              </p:cNvPr>
              <p:cNvSpPr/>
              <p:nvPr/>
            </p:nvSpPr>
            <p:spPr>
              <a:xfrm>
                <a:off x="8118829" y="315676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35" name="Freeform 8382">
                <a:extLst>
                  <a:ext uri="{FF2B5EF4-FFF2-40B4-BE49-F238E27FC236}">
                    <a16:creationId xmlns:a16="http://schemas.microsoft.com/office/drawing/2014/main" id="{F6F2A65A-5174-9E4E-2D88-431E37706656}"/>
                  </a:ext>
                </a:extLst>
              </p:cNvPr>
              <p:cNvSpPr/>
              <p:nvPr/>
            </p:nvSpPr>
            <p:spPr>
              <a:xfrm>
                <a:off x="8141810" y="313524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36" name="Freeform 8383">
                <a:extLst>
                  <a:ext uri="{FF2B5EF4-FFF2-40B4-BE49-F238E27FC236}">
                    <a16:creationId xmlns:a16="http://schemas.microsoft.com/office/drawing/2014/main" id="{77075E8C-6FF2-E743-B243-108627325D47}"/>
                  </a:ext>
                </a:extLst>
              </p:cNvPr>
              <p:cNvSpPr/>
              <p:nvPr/>
            </p:nvSpPr>
            <p:spPr>
              <a:xfrm>
                <a:off x="8118829" y="315676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37" name="Freeform 8384">
                <a:extLst>
                  <a:ext uri="{FF2B5EF4-FFF2-40B4-BE49-F238E27FC236}">
                    <a16:creationId xmlns:a16="http://schemas.microsoft.com/office/drawing/2014/main" id="{5D300A4E-579C-5167-5C32-8B974F3DCCDD}"/>
                  </a:ext>
                </a:extLst>
              </p:cNvPr>
              <p:cNvSpPr/>
              <p:nvPr/>
            </p:nvSpPr>
            <p:spPr>
              <a:xfrm>
                <a:off x="8141810" y="313524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38" name="Freeform 8385">
                <a:extLst>
                  <a:ext uri="{FF2B5EF4-FFF2-40B4-BE49-F238E27FC236}">
                    <a16:creationId xmlns:a16="http://schemas.microsoft.com/office/drawing/2014/main" id="{51FF22D9-7D06-02C2-74CC-B629DB727C7F}"/>
                  </a:ext>
                </a:extLst>
              </p:cNvPr>
              <p:cNvSpPr/>
              <p:nvPr/>
            </p:nvSpPr>
            <p:spPr>
              <a:xfrm>
                <a:off x="8125178" y="315676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39" name="Freeform 8386">
                <a:extLst>
                  <a:ext uri="{FF2B5EF4-FFF2-40B4-BE49-F238E27FC236}">
                    <a16:creationId xmlns:a16="http://schemas.microsoft.com/office/drawing/2014/main" id="{457AE57C-0623-F2FB-F6A9-E2494F1AE4CB}"/>
                  </a:ext>
                </a:extLst>
              </p:cNvPr>
              <p:cNvSpPr/>
              <p:nvPr/>
            </p:nvSpPr>
            <p:spPr>
              <a:xfrm>
                <a:off x="8148158" y="313524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40" name="Freeform 8387">
                <a:extLst>
                  <a:ext uri="{FF2B5EF4-FFF2-40B4-BE49-F238E27FC236}">
                    <a16:creationId xmlns:a16="http://schemas.microsoft.com/office/drawing/2014/main" id="{169ADD59-41EE-8EF0-B79C-8AC613C6FBCF}"/>
                  </a:ext>
                </a:extLst>
              </p:cNvPr>
              <p:cNvSpPr/>
              <p:nvPr/>
            </p:nvSpPr>
            <p:spPr>
              <a:xfrm>
                <a:off x="8125178" y="315676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41" name="Freeform 8388">
                <a:extLst>
                  <a:ext uri="{FF2B5EF4-FFF2-40B4-BE49-F238E27FC236}">
                    <a16:creationId xmlns:a16="http://schemas.microsoft.com/office/drawing/2014/main" id="{ACA14EB1-2428-4F1E-A3AC-0AE933599CB8}"/>
                  </a:ext>
                </a:extLst>
              </p:cNvPr>
              <p:cNvSpPr/>
              <p:nvPr/>
            </p:nvSpPr>
            <p:spPr>
              <a:xfrm>
                <a:off x="8148158" y="313524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42" name="Freeform 8389">
                <a:extLst>
                  <a:ext uri="{FF2B5EF4-FFF2-40B4-BE49-F238E27FC236}">
                    <a16:creationId xmlns:a16="http://schemas.microsoft.com/office/drawing/2014/main" id="{CA59A2A1-6675-AA41-2C23-B943EC126B5B}"/>
                  </a:ext>
                </a:extLst>
              </p:cNvPr>
              <p:cNvSpPr/>
              <p:nvPr/>
            </p:nvSpPr>
            <p:spPr>
              <a:xfrm>
                <a:off x="8127336" y="315676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43" name="Freeform 8390">
                <a:extLst>
                  <a:ext uri="{FF2B5EF4-FFF2-40B4-BE49-F238E27FC236}">
                    <a16:creationId xmlns:a16="http://schemas.microsoft.com/office/drawing/2014/main" id="{973F4130-DA98-A500-BA58-BE153BD86783}"/>
                  </a:ext>
                </a:extLst>
              </p:cNvPr>
              <p:cNvSpPr/>
              <p:nvPr/>
            </p:nvSpPr>
            <p:spPr>
              <a:xfrm>
                <a:off x="8150443" y="313524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44" name="Freeform 8391">
                <a:extLst>
                  <a:ext uri="{FF2B5EF4-FFF2-40B4-BE49-F238E27FC236}">
                    <a16:creationId xmlns:a16="http://schemas.microsoft.com/office/drawing/2014/main" id="{19E11329-D215-C278-5546-5528C30C6BAC}"/>
                  </a:ext>
                </a:extLst>
              </p:cNvPr>
              <p:cNvSpPr/>
              <p:nvPr/>
            </p:nvSpPr>
            <p:spPr>
              <a:xfrm>
                <a:off x="8127336" y="315676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45" name="Freeform 8392">
                <a:extLst>
                  <a:ext uri="{FF2B5EF4-FFF2-40B4-BE49-F238E27FC236}">
                    <a16:creationId xmlns:a16="http://schemas.microsoft.com/office/drawing/2014/main" id="{4E565D8C-8948-EEA1-72FC-A784832FDAFB}"/>
                  </a:ext>
                </a:extLst>
              </p:cNvPr>
              <p:cNvSpPr/>
              <p:nvPr/>
            </p:nvSpPr>
            <p:spPr>
              <a:xfrm>
                <a:off x="8150443" y="313524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46" name="Freeform 8393">
                <a:extLst>
                  <a:ext uri="{FF2B5EF4-FFF2-40B4-BE49-F238E27FC236}">
                    <a16:creationId xmlns:a16="http://schemas.microsoft.com/office/drawing/2014/main" id="{409FAED3-36CE-34E0-F727-52231C8E0341}"/>
                  </a:ext>
                </a:extLst>
              </p:cNvPr>
              <p:cNvSpPr/>
              <p:nvPr/>
            </p:nvSpPr>
            <p:spPr>
              <a:xfrm>
                <a:off x="8173932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47" name="Freeform 8394">
                <a:extLst>
                  <a:ext uri="{FF2B5EF4-FFF2-40B4-BE49-F238E27FC236}">
                    <a16:creationId xmlns:a16="http://schemas.microsoft.com/office/drawing/2014/main" id="{EA0EAD2E-3B98-FA9E-923F-A4DD9F765E0D}"/>
                  </a:ext>
                </a:extLst>
              </p:cNvPr>
              <p:cNvSpPr/>
              <p:nvPr/>
            </p:nvSpPr>
            <p:spPr>
              <a:xfrm>
                <a:off x="8196912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48" name="Freeform 8395">
                <a:extLst>
                  <a:ext uri="{FF2B5EF4-FFF2-40B4-BE49-F238E27FC236}">
                    <a16:creationId xmlns:a16="http://schemas.microsoft.com/office/drawing/2014/main" id="{B389DE9E-08F3-7604-4B60-AD789D87413D}"/>
                  </a:ext>
                </a:extLst>
              </p:cNvPr>
              <p:cNvSpPr/>
              <p:nvPr/>
            </p:nvSpPr>
            <p:spPr>
              <a:xfrm>
                <a:off x="8173932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49" name="Freeform 8396">
                <a:extLst>
                  <a:ext uri="{FF2B5EF4-FFF2-40B4-BE49-F238E27FC236}">
                    <a16:creationId xmlns:a16="http://schemas.microsoft.com/office/drawing/2014/main" id="{0FA6CD6E-5D25-0A33-CFA1-2E7661A22C64}"/>
                  </a:ext>
                </a:extLst>
              </p:cNvPr>
              <p:cNvSpPr/>
              <p:nvPr/>
            </p:nvSpPr>
            <p:spPr>
              <a:xfrm>
                <a:off x="8196912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50" name="Freeform 8397">
                <a:extLst>
                  <a:ext uri="{FF2B5EF4-FFF2-40B4-BE49-F238E27FC236}">
                    <a16:creationId xmlns:a16="http://schemas.microsoft.com/office/drawing/2014/main" id="{822BB543-50C9-223D-282D-375CA397A16F}"/>
                  </a:ext>
                </a:extLst>
              </p:cNvPr>
              <p:cNvSpPr/>
              <p:nvPr/>
            </p:nvSpPr>
            <p:spPr>
              <a:xfrm>
                <a:off x="8205546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51" name="Freeform 8398">
                <a:extLst>
                  <a:ext uri="{FF2B5EF4-FFF2-40B4-BE49-F238E27FC236}">
                    <a16:creationId xmlns:a16="http://schemas.microsoft.com/office/drawing/2014/main" id="{963D9570-3343-CA89-7897-8D0B444E2F4F}"/>
                  </a:ext>
                </a:extLst>
              </p:cNvPr>
              <p:cNvSpPr/>
              <p:nvPr/>
            </p:nvSpPr>
            <p:spPr>
              <a:xfrm>
                <a:off x="8228653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52" name="Freeform 8399">
                <a:extLst>
                  <a:ext uri="{FF2B5EF4-FFF2-40B4-BE49-F238E27FC236}">
                    <a16:creationId xmlns:a16="http://schemas.microsoft.com/office/drawing/2014/main" id="{7393B373-DC85-9FDA-4931-407B3CE1E236}"/>
                  </a:ext>
                </a:extLst>
              </p:cNvPr>
              <p:cNvSpPr/>
              <p:nvPr/>
            </p:nvSpPr>
            <p:spPr>
              <a:xfrm>
                <a:off x="8205546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53" name="Freeform 8400">
                <a:extLst>
                  <a:ext uri="{FF2B5EF4-FFF2-40B4-BE49-F238E27FC236}">
                    <a16:creationId xmlns:a16="http://schemas.microsoft.com/office/drawing/2014/main" id="{796CB2F8-B1D3-B668-69D7-6E49C05BECCA}"/>
                  </a:ext>
                </a:extLst>
              </p:cNvPr>
              <p:cNvSpPr/>
              <p:nvPr/>
            </p:nvSpPr>
            <p:spPr>
              <a:xfrm>
                <a:off x="8228653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54" name="Freeform 8401">
                <a:extLst>
                  <a:ext uri="{FF2B5EF4-FFF2-40B4-BE49-F238E27FC236}">
                    <a16:creationId xmlns:a16="http://schemas.microsoft.com/office/drawing/2014/main" id="{B107EFBB-A1A4-FF0B-0059-6B71680787AC}"/>
                  </a:ext>
                </a:extLst>
              </p:cNvPr>
              <p:cNvSpPr/>
              <p:nvPr/>
            </p:nvSpPr>
            <p:spPr>
              <a:xfrm>
                <a:off x="8290231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55" name="Freeform 8402">
                <a:extLst>
                  <a:ext uri="{FF2B5EF4-FFF2-40B4-BE49-F238E27FC236}">
                    <a16:creationId xmlns:a16="http://schemas.microsoft.com/office/drawing/2014/main" id="{46669657-4294-89F0-51A0-44D7C12B0D04}"/>
                  </a:ext>
                </a:extLst>
              </p:cNvPr>
              <p:cNvSpPr/>
              <p:nvPr/>
            </p:nvSpPr>
            <p:spPr>
              <a:xfrm>
                <a:off x="8313212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56" name="Freeform 8403">
                <a:extLst>
                  <a:ext uri="{FF2B5EF4-FFF2-40B4-BE49-F238E27FC236}">
                    <a16:creationId xmlns:a16="http://schemas.microsoft.com/office/drawing/2014/main" id="{D4EED6AC-FBD4-BD30-319C-F0ADD8EE05CB}"/>
                  </a:ext>
                </a:extLst>
              </p:cNvPr>
              <p:cNvSpPr/>
              <p:nvPr/>
            </p:nvSpPr>
            <p:spPr>
              <a:xfrm>
                <a:off x="8290231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57" name="Freeform 8404">
                <a:extLst>
                  <a:ext uri="{FF2B5EF4-FFF2-40B4-BE49-F238E27FC236}">
                    <a16:creationId xmlns:a16="http://schemas.microsoft.com/office/drawing/2014/main" id="{38396818-FB11-C778-A210-B5C08FBE6DD1}"/>
                  </a:ext>
                </a:extLst>
              </p:cNvPr>
              <p:cNvSpPr/>
              <p:nvPr/>
            </p:nvSpPr>
            <p:spPr>
              <a:xfrm>
                <a:off x="8313212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58" name="Freeform 8405">
                <a:extLst>
                  <a:ext uri="{FF2B5EF4-FFF2-40B4-BE49-F238E27FC236}">
                    <a16:creationId xmlns:a16="http://schemas.microsoft.com/office/drawing/2014/main" id="{AB0E8BA5-057E-52C3-07B7-44AD2B5C8E52}"/>
                  </a:ext>
                </a:extLst>
              </p:cNvPr>
              <p:cNvSpPr/>
              <p:nvPr/>
            </p:nvSpPr>
            <p:spPr>
              <a:xfrm>
                <a:off x="8292263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59" name="Freeform 8406">
                <a:extLst>
                  <a:ext uri="{FF2B5EF4-FFF2-40B4-BE49-F238E27FC236}">
                    <a16:creationId xmlns:a16="http://schemas.microsoft.com/office/drawing/2014/main" id="{17874714-DD80-01EE-7562-B32E70A52BAC}"/>
                  </a:ext>
                </a:extLst>
              </p:cNvPr>
              <p:cNvSpPr/>
              <p:nvPr/>
            </p:nvSpPr>
            <p:spPr>
              <a:xfrm>
                <a:off x="8315370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60" name="Freeform 8407">
                <a:extLst>
                  <a:ext uri="{FF2B5EF4-FFF2-40B4-BE49-F238E27FC236}">
                    <a16:creationId xmlns:a16="http://schemas.microsoft.com/office/drawing/2014/main" id="{8EF2BA03-F013-D38E-2932-47D54CA089FF}"/>
                  </a:ext>
                </a:extLst>
              </p:cNvPr>
              <p:cNvSpPr/>
              <p:nvPr/>
            </p:nvSpPr>
            <p:spPr>
              <a:xfrm>
                <a:off x="8292263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61" name="Freeform 8408">
                <a:extLst>
                  <a:ext uri="{FF2B5EF4-FFF2-40B4-BE49-F238E27FC236}">
                    <a16:creationId xmlns:a16="http://schemas.microsoft.com/office/drawing/2014/main" id="{A6E32A27-1560-3B10-CEA5-71EA199E029E}"/>
                  </a:ext>
                </a:extLst>
              </p:cNvPr>
              <p:cNvSpPr/>
              <p:nvPr/>
            </p:nvSpPr>
            <p:spPr>
              <a:xfrm>
                <a:off x="8315370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62" name="Freeform 8409">
                <a:extLst>
                  <a:ext uri="{FF2B5EF4-FFF2-40B4-BE49-F238E27FC236}">
                    <a16:creationId xmlns:a16="http://schemas.microsoft.com/office/drawing/2014/main" id="{FA94ADBF-CDFA-E09A-8092-CECE6FF468D0}"/>
                  </a:ext>
                </a:extLst>
              </p:cNvPr>
              <p:cNvSpPr/>
              <p:nvPr/>
            </p:nvSpPr>
            <p:spPr>
              <a:xfrm>
                <a:off x="8304959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63" name="Freeform 8410">
                <a:extLst>
                  <a:ext uri="{FF2B5EF4-FFF2-40B4-BE49-F238E27FC236}">
                    <a16:creationId xmlns:a16="http://schemas.microsoft.com/office/drawing/2014/main" id="{80476B5C-C4BE-8AD1-2DB6-5A41B0020410}"/>
                  </a:ext>
                </a:extLst>
              </p:cNvPr>
              <p:cNvSpPr/>
              <p:nvPr/>
            </p:nvSpPr>
            <p:spPr>
              <a:xfrm>
                <a:off x="8328066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64" name="Freeform 8411">
                <a:extLst>
                  <a:ext uri="{FF2B5EF4-FFF2-40B4-BE49-F238E27FC236}">
                    <a16:creationId xmlns:a16="http://schemas.microsoft.com/office/drawing/2014/main" id="{C52D7932-9918-53E3-AB1E-500AC67FAC81}"/>
                  </a:ext>
                </a:extLst>
              </p:cNvPr>
              <p:cNvSpPr/>
              <p:nvPr/>
            </p:nvSpPr>
            <p:spPr>
              <a:xfrm>
                <a:off x="8304959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65" name="Freeform 8412">
                <a:extLst>
                  <a:ext uri="{FF2B5EF4-FFF2-40B4-BE49-F238E27FC236}">
                    <a16:creationId xmlns:a16="http://schemas.microsoft.com/office/drawing/2014/main" id="{7ED9EF7A-49FE-9CB5-485F-13D2FC6302AA}"/>
                  </a:ext>
                </a:extLst>
              </p:cNvPr>
              <p:cNvSpPr/>
              <p:nvPr/>
            </p:nvSpPr>
            <p:spPr>
              <a:xfrm>
                <a:off x="8328066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66" name="Freeform 8413">
                <a:extLst>
                  <a:ext uri="{FF2B5EF4-FFF2-40B4-BE49-F238E27FC236}">
                    <a16:creationId xmlns:a16="http://schemas.microsoft.com/office/drawing/2014/main" id="{A2AF66F8-6504-6791-1AF6-2D9482009D70}"/>
                  </a:ext>
                </a:extLst>
              </p:cNvPr>
              <p:cNvSpPr/>
              <p:nvPr/>
            </p:nvSpPr>
            <p:spPr>
              <a:xfrm>
                <a:off x="8304959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67" name="Freeform 8414">
                <a:extLst>
                  <a:ext uri="{FF2B5EF4-FFF2-40B4-BE49-F238E27FC236}">
                    <a16:creationId xmlns:a16="http://schemas.microsoft.com/office/drawing/2014/main" id="{14C4B435-DD8C-B2A4-9A1A-9C88A2BD71FB}"/>
                  </a:ext>
                </a:extLst>
              </p:cNvPr>
              <p:cNvSpPr/>
              <p:nvPr/>
            </p:nvSpPr>
            <p:spPr>
              <a:xfrm>
                <a:off x="8328066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68" name="Freeform 8415">
                <a:extLst>
                  <a:ext uri="{FF2B5EF4-FFF2-40B4-BE49-F238E27FC236}">
                    <a16:creationId xmlns:a16="http://schemas.microsoft.com/office/drawing/2014/main" id="{C12A2682-0CAE-9311-3735-817581C06668}"/>
                  </a:ext>
                </a:extLst>
              </p:cNvPr>
              <p:cNvSpPr/>
              <p:nvPr/>
            </p:nvSpPr>
            <p:spPr>
              <a:xfrm>
                <a:off x="8304959" y="316157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69" name="Freeform 8416">
                <a:extLst>
                  <a:ext uri="{FF2B5EF4-FFF2-40B4-BE49-F238E27FC236}">
                    <a16:creationId xmlns:a16="http://schemas.microsoft.com/office/drawing/2014/main" id="{78FE1D5D-AE99-4459-DF2F-CC4BA76A20A4}"/>
                  </a:ext>
                </a:extLst>
              </p:cNvPr>
              <p:cNvSpPr/>
              <p:nvPr/>
            </p:nvSpPr>
            <p:spPr>
              <a:xfrm>
                <a:off x="8328066" y="314005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70" name="Freeform 8417">
                <a:extLst>
                  <a:ext uri="{FF2B5EF4-FFF2-40B4-BE49-F238E27FC236}">
                    <a16:creationId xmlns:a16="http://schemas.microsoft.com/office/drawing/2014/main" id="{189B23C3-40E1-BDD3-C14F-EBDA6D2E727A}"/>
                  </a:ext>
                </a:extLst>
              </p:cNvPr>
              <p:cNvSpPr/>
              <p:nvPr/>
            </p:nvSpPr>
            <p:spPr>
              <a:xfrm>
                <a:off x="8319687" y="316650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71" name="Freeform 8418">
                <a:extLst>
                  <a:ext uri="{FF2B5EF4-FFF2-40B4-BE49-F238E27FC236}">
                    <a16:creationId xmlns:a16="http://schemas.microsoft.com/office/drawing/2014/main" id="{07945BE5-53DE-08B5-C14F-FA88008F01B8}"/>
                  </a:ext>
                </a:extLst>
              </p:cNvPr>
              <p:cNvSpPr/>
              <p:nvPr/>
            </p:nvSpPr>
            <p:spPr>
              <a:xfrm>
                <a:off x="8342794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72" name="Freeform 8419">
                <a:extLst>
                  <a:ext uri="{FF2B5EF4-FFF2-40B4-BE49-F238E27FC236}">
                    <a16:creationId xmlns:a16="http://schemas.microsoft.com/office/drawing/2014/main" id="{010C97AC-694A-3E39-CCBE-6F95DCA6E17C}"/>
                  </a:ext>
                </a:extLst>
              </p:cNvPr>
              <p:cNvSpPr/>
              <p:nvPr/>
            </p:nvSpPr>
            <p:spPr>
              <a:xfrm>
                <a:off x="8319687" y="316650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73" name="Freeform 8420">
                <a:extLst>
                  <a:ext uri="{FF2B5EF4-FFF2-40B4-BE49-F238E27FC236}">
                    <a16:creationId xmlns:a16="http://schemas.microsoft.com/office/drawing/2014/main" id="{61CB0808-D4AB-59B2-78E9-59381F3DD46F}"/>
                  </a:ext>
                </a:extLst>
              </p:cNvPr>
              <p:cNvSpPr/>
              <p:nvPr/>
            </p:nvSpPr>
            <p:spPr>
              <a:xfrm>
                <a:off x="8342794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74" name="Freeform 8421">
                <a:extLst>
                  <a:ext uri="{FF2B5EF4-FFF2-40B4-BE49-F238E27FC236}">
                    <a16:creationId xmlns:a16="http://schemas.microsoft.com/office/drawing/2014/main" id="{14B8965A-ABE0-3ACA-055E-CAE4460A47DD}"/>
                  </a:ext>
                </a:extLst>
              </p:cNvPr>
              <p:cNvSpPr/>
              <p:nvPr/>
            </p:nvSpPr>
            <p:spPr>
              <a:xfrm>
                <a:off x="8319687" y="316650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75" name="Freeform 8422">
                <a:extLst>
                  <a:ext uri="{FF2B5EF4-FFF2-40B4-BE49-F238E27FC236}">
                    <a16:creationId xmlns:a16="http://schemas.microsoft.com/office/drawing/2014/main" id="{F6EF5CE4-F482-9A89-2BC5-17B57944EA3A}"/>
                  </a:ext>
                </a:extLst>
              </p:cNvPr>
              <p:cNvSpPr/>
              <p:nvPr/>
            </p:nvSpPr>
            <p:spPr>
              <a:xfrm>
                <a:off x="8342794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76" name="Freeform 8423">
                <a:extLst>
                  <a:ext uri="{FF2B5EF4-FFF2-40B4-BE49-F238E27FC236}">
                    <a16:creationId xmlns:a16="http://schemas.microsoft.com/office/drawing/2014/main" id="{1585CB46-3863-81B0-556E-382C70351C28}"/>
                  </a:ext>
                </a:extLst>
              </p:cNvPr>
              <p:cNvSpPr/>
              <p:nvPr/>
            </p:nvSpPr>
            <p:spPr>
              <a:xfrm>
                <a:off x="8319687" y="316650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77" name="Freeform 8424">
                <a:extLst>
                  <a:ext uri="{FF2B5EF4-FFF2-40B4-BE49-F238E27FC236}">
                    <a16:creationId xmlns:a16="http://schemas.microsoft.com/office/drawing/2014/main" id="{FFA9457C-3AE0-C46A-ED37-DBDDBBBEA3E7}"/>
                  </a:ext>
                </a:extLst>
              </p:cNvPr>
              <p:cNvSpPr/>
              <p:nvPr/>
            </p:nvSpPr>
            <p:spPr>
              <a:xfrm>
                <a:off x="8342794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78" name="Freeform 8425">
                <a:extLst>
                  <a:ext uri="{FF2B5EF4-FFF2-40B4-BE49-F238E27FC236}">
                    <a16:creationId xmlns:a16="http://schemas.microsoft.com/office/drawing/2014/main" id="{2570C369-19CE-A3A0-BEF5-8BEBC19AB663}"/>
                  </a:ext>
                </a:extLst>
              </p:cNvPr>
              <p:cNvSpPr/>
              <p:nvPr/>
            </p:nvSpPr>
            <p:spPr>
              <a:xfrm>
                <a:off x="8319687" y="316650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79" name="Freeform 8426">
                <a:extLst>
                  <a:ext uri="{FF2B5EF4-FFF2-40B4-BE49-F238E27FC236}">
                    <a16:creationId xmlns:a16="http://schemas.microsoft.com/office/drawing/2014/main" id="{5876DB6D-A93C-1649-7373-EC43E5C6D2D6}"/>
                  </a:ext>
                </a:extLst>
              </p:cNvPr>
              <p:cNvSpPr/>
              <p:nvPr/>
            </p:nvSpPr>
            <p:spPr>
              <a:xfrm>
                <a:off x="8342794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80" name="Freeform 8427">
                <a:extLst>
                  <a:ext uri="{FF2B5EF4-FFF2-40B4-BE49-F238E27FC236}">
                    <a16:creationId xmlns:a16="http://schemas.microsoft.com/office/drawing/2014/main" id="{471E875F-5D84-526F-FD86-F99A0F7F2555}"/>
                  </a:ext>
                </a:extLst>
              </p:cNvPr>
              <p:cNvSpPr/>
              <p:nvPr/>
            </p:nvSpPr>
            <p:spPr>
              <a:xfrm>
                <a:off x="8319687" y="316650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81" name="Freeform 8428">
                <a:extLst>
                  <a:ext uri="{FF2B5EF4-FFF2-40B4-BE49-F238E27FC236}">
                    <a16:creationId xmlns:a16="http://schemas.microsoft.com/office/drawing/2014/main" id="{1C56C196-76C5-0856-14E8-BB263C0F5308}"/>
                  </a:ext>
                </a:extLst>
              </p:cNvPr>
              <p:cNvSpPr/>
              <p:nvPr/>
            </p:nvSpPr>
            <p:spPr>
              <a:xfrm>
                <a:off x="8342794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82" name="Freeform 8429">
                <a:extLst>
                  <a:ext uri="{FF2B5EF4-FFF2-40B4-BE49-F238E27FC236}">
                    <a16:creationId xmlns:a16="http://schemas.microsoft.com/office/drawing/2014/main" id="{F4EE02E2-0EBD-E995-25F9-E20A9ADC18F1}"/>
                  </a:ext>
                </a:extLst>
              </p:cNvPr>
              <p:cNvSpPr/>
              <p:nvPr/>
            </p:nvSpPr>
            <p:spPr>
              <a:xfrm>
                <a:off x="832197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83" name="Freeform 8430">
                <a:extLst>
                  <a:ext uri="{FF2B5EF4-FFF2-40B4-BE49-F238E27FC236}">
                    <a16:creationId xmlns:a16="http://schemas.microsoft.com/office/drawing/2014/main" id="{CACB8E9B-1479-8B16-1AC6-BE2D262D4239}"/>
                  </a:ext>
                </a:extLst>
              </p:cNvPr>
              <p:cNvSpPr/>
              <p:nvPr/>
            </p:nvSpPr>
            <p:spPr>
              <a:xfrm>
                <a:off x="834495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84" name="Freeform 8431">
                <a:extLst>
                  <a:ext uri="{FF2B5EF4-FFF2-40B4-BE49-F238E27FC236}">
                    <a16:creationId xmlns:a16="http://schemas.microsoft.com/office/drawing/2014/main" id="{29A5118A-72BC-188E-BBD6-345EBFCAA6C3}"/>
                  </a:ext>
                </a:extLst>
              </p:cNvPr>
              <p:cNvSpPr/>
              <p:nvPr/>
            </p:nvSpPr>
            <p:spPr>
              <a:xfrm>
                <a:off x="832197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85" name="Freeform 8432">
                <a:extLst>
                  <a:ext uri="{FF2B5EF4-FFF2-40B4-BE49-F238E27FC236}">
                    <a16:creationId xmlns:a16="http://schemas.microsoft.com/office/drawing/2014/main" id="{1356A0BA-467C-47B3-20E1-148C820B95B7}"/>
                  </a:ext>
                </a:extLst>
              </p:cNvPr>
              <p:cNvSpPr/>
              <p:nvPr/>
            </p:nvSpPr>
            <p:spPr>
              <a:xfrm>
                <a:off x="834495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86" name="Freeform 8433">
                <a:extLst>
                  <a:ext uri="{FF2B5EF4-FFF2-40B4-BE49-F238E27FC236}">
                    <a16:creationId xmlns:a16="http://schemas.microsoft.com/office/drawing/2014/main" id="{59819E1C-DFF9-3A4B-429E-8F76AC393B0A}"/>
                  </a:ext>
                </a:extLst>
              </p:cNvPr>
              <p:cNvSpPr/>
              <p:nvPr/>
            </p:nvSpPr>
            <p:spPr>
              <a:xfrm>
                <a:off x="832832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87" name="Freeform 8434">
                <a:extLst>
                  <a:ext uri="{FF2B5EF4-FFF2-40B4-BE49-F238E27FC236}">
                    <a16:creationId xmlns:a16="http://schemas.microsoft.com/office/drawing/2014/main" id="{FB2E2D20-6732-D09C-632A-AAB469D35354}"/>
                  </a:ext>
                </a:extLst>
              </p:cNvPr>
              <p:cNvSpPr/>
              <p:nvPr/>
            </p:nvSpPr>
            <p:spPr>
              <a:xfrm>
                <a:off x="835130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88" name="Freeform 8435">
                <a:extLst>
                  <a:ext uri="{FF2B5EF4-FFF2-40B4-BE49-F238E27FC236}">
                    <a16:creationId xmlns:a16="http://schemas.microsoft.com/office/drawing/2014/main" id="{AC64F096-C93C-3D4C-7A48-DF290642A866}"/>
                  </a:ext>
                </a:extLst>
              </p:cNvPr>
              <p:cNvSpPr/>
              <p:nvPr/>
            </p:nvSpPr>
            <p:spPr>
              <a:xfrm>
                <a:off x="832832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89" name="Freeform 8436">
                <a:extLst>
                  <a:ext uri="{FF2B5EF4-FFF2-40B4-BE49-F238E27FC236}">
                    <a16:creationId xmlns:a16="http://schemas.microsoft.com/office/drawing/2014/main" id="{D36C5196-2290-08EA-1585-400BAC17661E}"/>
                  </a:ext>
                </a:extLst>
              </p:cNvPr>
              <p:cNvSpPr/>
              <p:nvPr/>
            </p:nvSpPr>
            <p:spPr>
              <a:xfrm>
                <a:off x="835130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90" name="Freeform 8437">
                <a:extLst>
                  <a:ext uri="{FF2B5EF4-FFF2-40B4-BE49-F238E27FC236}">
                    <a16:creationId xmlns:a16="http://schemas.microsoft.com/office/drawing/2014/main" id="{52C07EDC-ECCF-07B0-760A-7892D8327CF6}"/>
                  </a:ext>
                </a:extLst>
              </p:cNvPr>
              <p:cNvSpPr/>
              <p:nvPr/>
            </p:nvSpPr>
            <p:spPr>
              <a:xfrm>
                <a:off x="833035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91" name="Freeform 8438">
                <a:extLst>
                  <a:ext uri="{FF2B5EF4-FFF2-40B4-BE49-F238E27FC236}">
                    <a16:creationId xmlns:a16="http://schemas.microsoft.com/office/drawing/2014/main" id="{6C5D8879-6EF7-A981-A422-3DD3741907AB}"/>
                  </a:ext>
                </a:extLst>
              </p:cNvPr>
              <p:cNvSpPr/>
              <p:nvPr/>
            </p:nvSpPr>
            <p:spPr>
              <a:xfrm>
                <a:off x="835345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92" name="Freeform 8439">
                <a:extLst>
                  <a:ext uri="{FF2B5EF4-FFF2-40B4-BE49-F238E27FC236}">
                    <a16:creationId xmlns:a16="http://schemas.microsoft.com/office/drawing/2014/main" id="{E322B131-0B18-302A-0047-36C88B6A26F1}"/>
                  </a:ext>
                </a:extLst>
              </p:cNvPr>
              <p:cNvSpPr/>
              <p:nvPr/>
            </p:nvSpPr>
            <p:spPr>
              <a:xfrm>
                <a:off x="833035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93" name="Freeform 8440">
                <a:extLst>
                  <a:ext uri="{FF2B5EF4-FFF2-40B4-BE49-F238E27FC236}">
                    <a16:creationId xmlns:a16="http://schemas.microsoft.com/office/drawing/2014/main" id="{41E574A8-9098-E2F2-D650-6758B42C8DF1}"/>
                  </a:ext>
                </a:extLst>
              </p:cNvPr>
              <p:cNvSpPr/>
              <p:nvPr/>
            </p:nvSpPr>
            <p:spPr>
              <a:xfrm>
                <a:off x="835345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94" name="Freeform 8441">
                <a:extLst>
                  <a:ext uri="{FF2B5EF4-FFF2-40B4-BE49-F238E27FC236}">
                    <a16:creationId xmlns:a16="http://schemas.microsoft.com/office/drawing/2014/main" id="{ADC0E5D7-4346-3C8F-8CB4-79624F3A00FD}"/>
                  </a:ext>
                </a:extLst>
              </p:cNvPr>
              <p:cNvSpPr/>
              <p:nvPr/>
            </p:nvSpPr>
            <p:spPr>
              <a:xfrm>
                <a:off x="833035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95" name="Freeform 8442">
                <a:extLst>
                  <a:ext uri="{FF2B5EF4-FFF2-40B4-BE49-F238E27FC236}">
                    <a16:creationId xmlns:a16="http://schemas.microsoft.com/office/drawing/2014/main" id="{17A5EB92-721E-4C61-F36A-E92B162149FB}"/>
                  </a:ext>
                </a:extLst>
              </p:cNvPr>
              <p:cNvSpPr/>
              <p:nvPr/>
            </p:nvSpPr>
            <p:spPr>
              <a:xfrm>
                <a:off x="835345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96" name="Freeform 8443">
                <a:extLst>
                  <a:ext uri="{FF2B5EF4-FFF2-40B4-BE49-F238E27FC236}">
                    <a16:creationId xmlns:a16="http://schemas.microsoft.com/office/drawing/2014/main" id="{5793DBF0-AEA8-EEEF-DB2A-D84CFF5B9087}"/>
                  </a:ext>
                </a:extLst>
              </p:cNvPr>
              <p:cNvSpPr/>
              <p:nvPr/>
            </p:nvSpPr>
            <p:spPr>
              <a:xfrm>
                <a:off x="833035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97" name="Freeform 8444">
                <a:extLst>
                  <a:ext uri="{FF2B5EF4-FFF2-40B4-BE49-F238E27FC236}">
                    <a16:creationId xmlns:a16="http://schemas.microsoft.com/office/drawing/2014/main" id="{8064E9B2-6590-D45B-1633-B4523AA08389}"/>
                  </a:ext>
                </a:extLst>
              </p:cNvPr>
              <p:cNvSpPr/>
              <p:nvPr/>
            </p:nvSpPr>
            <p:spPr>
              <a:xfrm>
                <a:off x="835345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98" name="Freeform 8445">
                <a:extLst>
                  <a:ext uri="{FF2B5EF4-FFF2-40B4-BE49-F238E27FC236}">
                    <a16:creationId xmlns:a16="http://schemas.microsoft.com/office/drawing/2014/main" id="{E7AE375B-DBEF-41AC-03DF-D9E5A92BE3D9}"/>
                  </a:ext>
                </a:extLst>
              </p:cNvPr>
              <p:cNvSpPr/>
              <p:nvPr/>
            </p:nvSpPr>
            <p:spPr>
              <a:xfrm>
                <a:off x="833035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99" name="Freeform 8446">
                <a:extLst>
                  <a:ext uri="{FF2B5EF4-FFF2-40B4-BE49-F238E27FC236}">
                    <a16:creationId xmlns:a16="http://schemas.microsoft.com/office/drawing/2014/main" id="{B14C247F-E152-C6BA-7781-FB43169323F4}"/>
                  </a:ext>
                </a:extLst>
              </p:cNvPr>
              <p:cNvSpPr/>
              <p:nvPr/>
            </p:nvSpPr>
            <p:spPr>
              <a:xfrm>
                <a:off x="835345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00" name="Freeform 8447">
                <a:extLst>
                  <a:ext uri="{FF2B5EF4-FFF2-40B4-BE49-F238E27FC236}">
                    <a16:creationId xmlns:a16="http://schemas.microsoft.com/office/drawing/2014/main" id="{DA1A4F4A-864E-A829-B2B8-B4797F384EA3}"/>
                  </a:ext>
                </a:extLst>
              </p:cNvPr>
              <p:cNvSpPr/>
              <p:nvPr/>
            </p:nvSpPr>
            <p:spPr>
              <a:xfrm>
                <a:off x="833035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01" name="Freeform 8448">
                <a:extLst>
                  <a:ext uri="{FF2B5EF4-FFF2-40B4-BE49-F238E27FC236}">
                    <a16:creationId xmlns:a16="http://schemas.microsoft.com/office/drawing/2014/main" id="{67DDFFDF-C2CC-C4D8-DEBA-6AB2EEC8863D}"/>
                  </a:ext>
                </a:extLst>
              </p:cNvPr>
              <p:cNvSpPr/>
              <p:nvPr/>
            </p:nvSpPr>
            <p:spPr>
              <a:xfrm>
                <a:off x="835345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02" name="Freeform 8449">
                <a:extLst>
                  <a:ext uri="{FF2B5EF4-FFF2-40B4-BE49-F238E27FC236}">
                    <a16:creationId xmlns:a16="http://schemas.microsoft.com/office/drawing/2014/main" id="{AC4AF946-E223-4CB4-8B2A-E3C03496A7A3}"/>
                  </a:ext>
                </a:extLst>
              </p:cNvPr>
              <p:cNvSpPr/>
              <p:nvPr/>
            </p:nvSpPr>
            <p:spPr>
              <a:xfrm>
                <a:off x="834089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03" name="Freeform 8450">
                <a:extLst>
                  <a:ext uri="{FF2B5EF4-FFF2-40B4-BE49-F238E27FC236}">
                    <a16:creationId xmlns:a16="http://schemas.microsoft.com/office/drawing/2014/main" id="{AC28C2EB-933A-EB3E-A5B1-C989B8DAE85E}"/>
                  </a:ext>
                </a:extLst>
              </p:cNvPr>
              <p:cNvSpPr/>
              <p:nvPr/>
            </p:nvSpPr>
            <p:spPr>
              <a:xfrm>
                <a:off x="8363997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04" name="Freeform 8451">
                <a:extLst>
                  <a:ext uri="{FF2B5EF4-FFF2-40B4-BE49-F238E27FC236}">
                    <a16:creationId xmlns:a16="http://schemas.microsoft.com/office/drawing/2014/main" id="{B412A821-B6BC-8A5C-CA42-5E57A661B6E6}"/>
                  </a:ext>
                </a:extLst>
              </p:cNvPr>
              <p:cNvSpPr/>
              <p:nvPr/>
            </p:nvSpPr>
            <p:spPr>
              <a:xfrm>
                <a:off x="834089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05" name="Freeform 8452">
                <a:extLst>
                  <a:ext uri="{FF2B5EF4-FFF2-40B4-BE49-F238E27FC236}">
                    <a16:creationId xmlns:a16="http://schemas.microsoft.com/office/drawing/2014/main" id="{2AE969F4-5E35-3089-454E-1ADED1E46D81}"/>
                  </a:ext>
                </a:extLst>
              </p:cNvPr>
              <p:cNvSpPr/>
              <p:nvPr/>
            </p:nvSpPr>
            <p:spPr>
              <a:xfrm>
                <a:off x="8363997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06" name="Freeform 8453">
                <a:extLst>
                  <a:ext uri="{FF2B5EF4-FFF2-40B4-BE49-F238E27FC236}">
                    <a16:creationId xmlns:a16="http://schemas.microsoft.com/office/drawing/2014/main" id="{0BA1DEBC-E4ED-5CE9-C411-C1BC2FA11A8F}"/>
                  </a:ext>
                </a:extLst>
              </p:cNvPr>
              <p:cNvSpPr/>
              <p:nvPr/>
            </p:nvSpPr>
            <p:spPr>
              <a:xfrm>
                <a:off x="834089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07" name="Freeform 8454">
                <a:extLst>
                  <a:ext uri="{FF2B5EF4-FFF2-40B4-BE49-F238E27FC236}">
                    <a16:creationId xmlns:a16="http://schemas.microsoft.com/office/drawing/2014/main" id="{D7FA2B2A-50B4-B0EC-F854-FF203764AFDD}"/>
                  </a:ext>
                </a:extLst>
              </p:cNvPr>
              <p:cNvSpPr/>
              <p:nvPr/>
            </p:nvSpPr>
            <p:spPr>
              <a:xfrm>
                <a:off x="8363997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08" name="Freeform 8455">
                <a:extLst>
                  <a:ext uri="{FF2B5EF4-FFF2-40B4-BE49-F238E27FC236}">
                    <a16:creationId xmlns:a16="http://schemas.microsoft.com/office/drawing/2014/main" id="{E01753A1-DCF2-97C8-A5FC-8916A9A0656A}"/>
                  </a:ext>
                </a:extLst>
              </p:cNvPr>
              <p:cNvSpPr/>
              <p:nvPr/>
            </p:nvSpPr>
            <p:spPr>
              <a:xfrm>
                <a:off x="834089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09" name="Freeform 8456">
                <a:extLst>
                  <a:ext uri="{FF2B5EF4-FFF2-40B4-BE49-F238E27FC236}">
                    <a16:creationId xmlns:a16="http://schemas.microsoft.com/office/drawing/2014/main" id="{05B83737-211C-EE34-36AE-7A67FEA91735}"/>
                  </a:ext>
                </a:extLst>
              </p:cNvPr>
              <p:cNvSpPr/>
              <p:nvPr/>
            </p:nvSpPr>
            <p:spPr>
              <a:xfrm>
                <a:off x="8363997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10" name="Freeform 8457">
                <a:extLst>
                  <a:ext uri="{FF2B5EF4-FFF2-40B4-BE49-F238E27FC236}">
                    <a16:creationId xmlns:a16="http://schemas.microsoft.com/office/drawing/2014/main" id="{1AB6372B-E149-E67D-9824-3C355289D45C}"/>
                  </a:ext>
                </a:extLst>
              </p:cNvPr>
              <p:cNvSpPr/>
              <p:nvPr/>
            </p:nvSpPr>
            <p:spPr>
              <a:xfrm>
                <a:off x="8343048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11" name="Freeform 8458">
                <a:extLst>
                  <a:ext uri="{FF2B5EF4-FFF2-40B4-BE49-F238E27FC236}">
                    <a16:creationId xmlns:a16="http://schemas.microsoft.com/office/drawing/2014/main" id="{C6D35B5F-5593-1F46-679F-4910B31F99FC}"/>
                  </a:ext>
                </a:extLst>
              </p:cNvPr>
              <p:cNvSpPr/>
              <p:nvPr/>
            </p:nvSpPr>
            <p:spPr>
              <a:xfrm>
                <a:off x="836615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12" name="Freeform 8459">
                <a:extLst>
                  <a:ext uri="{FF2B5EF4-FFF2-40B4-BE49-F238E27FC236}">
                    <a16:creationId xmlns:a16="http://schemas.microsoft.com/office/drawing/2014/main" id="{3C9769A5-9BD9-335E-2153-7DC50C7BC75F}"/>
                  </a:ext>
                </a:extLst>
              </p:cNvPr>
              <p:cNvSpPr/>
              <p:nvPr/>
            </p:nvSpPr>
            <p:spPr>
              <a:xfrm>
                <a:off x="8343048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13" name="Freeform 8460">
                <a:extLst>
                  <a:ext uri="{FF2B5EF4-FFF2-40B4-BE49-F238E27FC236}">
                    <a16:creationId xmlns:a16="http://schemas.microsoft.com/office/drawing/2014/main" id="{715A5F5B-8A1F-EC65-D934-2425A2AAE23F}"/>
                  </a:ext>
                </a:extLst>
              </p:cNvPr>
              <p:cNvSpPr/>
              <p:nvPr/>
            </p:nvSpPr>
            <p:spPr>
              <a:xfrm>
                <a:off x="836615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14" name="Freeform 8461">
                <a:extLst>
                  <a:ext uri="{FF2B5EF4-FFF2-40B4-BE49-F238E27FC236}">
                    <a16:creationId xmlns:a16="http://schemas.microsoft.com/office/drawing/2014/main" id="{353C524E-D26D-B3BE-7AA1-CE4B9F22B514}"/>
                  </a:ext>
                </a:extLst>
              </p:cNvPr>
              <p:cNvSpPr/>
              <p:nvPr/>
            </p:nvSpPr>
            <p:spPr>
              <a:xfrm>
                <a:off x="8345207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15" name="Freeform 8462">
                <a:extLst>
                  <a:ext uri="{FF2B5EF4-FFF2-40B4-BE49-F238E27FC236}">
                    <a16:creationId xmlns:a16="http://schemas.microsoft.com/office/drawing/2014/main" id="{CF067C29-9E2F-9CD9-5C83-EC48CB503912}"/>
                  </a:ext>
                </a:extLst>
              </p:cNvPr>
              <p:cNvSpPr/>
              <p:nvPr/>
            </p:nvSpPr>
            <p:spPr>
              <a:xfrm>
                <a:off x="8368187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16" name="Freeform 8463">
                <a:extLst>
                  <a:ext uri="{FF2B5EF4-FFF2-40B4-BE49-F238E27FC236}">
                    <a16:creationId xmlns:a16="http://schemas.microsoft.com/office/drawing/2014/main" id="{F7D3B5E4-AC6D-EC51-C007-EDAB90AAD731}"/>
                  </a:ext>
                </a:extLst>
              </p:cNvPr>
              <p:cNvSpPr/>
              <p:nvPr/>
            </p:nvSpPr>
            <p:spPr>
              <a:xfrm>
                <a:off x="8345207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17" name="Freeform 8464">
                <a:extLst>
                  <a:ext uri="{FF2B5EF4-FFF2-40B4-BE49-F238E27FC236}">
                    <a16:creationId xmlns:a16="http://schemas.microsoft.com/office/drawing/2014/main" id="{5364A65B-372D-5AD8-41F5-A0C3A2D3B79B}"/>
                  </a:ext>
                </a:extLst>
              </p:cNvPr>
              <p:cNvSpPr/>
              <p:nvPr/>
            </p:nvSpPr>
            <p:spPr>
              <a:xfrm>
                <a:off x="8368187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18" name="Freeform 8465">
                <a:extLst>
                  <a:ext uri="{FF2B5EF4-FFF2-40B4-BE49-F238E27FC236}">
                    <a16:creationId xmlns:a16="http://schemas.microsoft.com/office/drawing/2014/main" id="{34E09205-8958-F511-C2F5-3BDFA35502BD}"/>
                  </a:ext>
                </a:extLst>
              </p:cNvPr>
              <p:cNvSpPr/>
              <p:nvPr/>
            </p:nvSpPr>
            <p:spPr>
              <a:xfrm>
                <a:off x="8347238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19" name="Freeform 8466">
                <a:extLst>
                  <a:ext uri="{FF2B5EF4-FFF2-40B4-BE49-F238E27FC236}">
                    <a16:creationId xmlns:a16="http://schemas.microsoft.com/office/drawing/2014/main" id="{DC990D2F-8211-AA54-33E0-8E4509E3D0D7}"/>
                  </a:ext>
                </a:extLst>
              </p:cNvPr>
              <p:cNvSpPr/>
              <p:nvPr/>
            </p:nvSpPr>
            <p:spPr>
              <a:xfrm>
                <a:off x="837034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20" name="Freeform 8467">
                <a:extLst>
                  <a:ext uri="{FF2B5EF4-FFF2-40B4-BE49-F238E27FC236}">
                    <a16:creationId xmlns:a16="http://schemas.microsoft.com/office/drawing/2014/main" id="{5F3EDC3A-EC95-D472-14FB-447A1BD07C49}"/>
                  </a:ext>
                </a:extLst>
              </p:cNvPr>
              <p:cNvSpPr/>
              <p:nvPr/>
            </p:nvSpPr>
            <p:spPr>
              <a:xfrm>
                <a:off x="8347238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21" name="Freeform 8468">
                <a:extLst>
                  <a:ext uri="{FF2B5EF4-FFF2-40B4-BE49-F238E27FC236}">
                    <a16:creationId xmlns:a16="http://schemas.microsoft.com/office/drawing/2014/main" id="{A4AEBDDE-4DA1-DE59-2F32-508060F8102C}"/>
                  </a:ext>
                </a:extLst>
              </p:cNvPr>
              <p:cNvSpPr/>
              <p:nvPr/>
            </p:nvSpPr>
            <p:spPr>
              <a:xfrm>
                <a:off x="837034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22" name="Freeform 8469">
                <a:extLst>
                  <a:ext uri="{FF2B5EF4-FFF2-40B4-BE49-F238E27FC236}">
                    <a16:creationId xmlns:a16="http://schemas.microsoft.com/office/drawing/2014/main" id="{80E19A46-DEA8-4E9E-8705-17CA5B495CFF}"/>
                  </a:ext>
                </a:extLst>
              </p:cNvPr>
              <p:cNvSpPr/>
              <p:nvPr/>
            </p:nvSpPr>
            <p:spPr>
              <a:xfrm>
                <a:off x="8353586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23" name="Freeform 8470">
                <a:extLst>
                  <a:ext uri="{FF2B5EF4-FFF2-40B4-BE49-F238E27FC236}">
                    <a16:creationId xmlns:a16="http://schemas.microsoft.com/office/drawing/2014/main" id="{59AE42DE-5317-5606-6362-3910B9B05C73}"/>
                  </a:ext>
                </a:extLst>
              </p:cNvPr>
              <p:cNvSpPr/>
              <p:nvPr/>
            </p:nvSpPr>
            <p:spPr>
              <a:xfrm>
                <a:off x="8376694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24" name="Freeform 8471">
                <a:extLst>
                  <a:ext uri="{FF2B5EF4-FFF2-40B4-BE49-F238E27FC236}">
                    <a16:creationId xmlns:a16="http://schemas.microsoft.com/office/drawing/2014/main" id="{69405E24-6A5B-491E-BF00-3AB3665BA9FA}"/>
                  </a:ext>
                </a:extLst>
              </p:cNvPr>
              <p:cNvSpPr/>
              <p:nvPr/>
            </p:nvSpPr>
            <p:spPr>
              <a:xfrm>
                <a:off x="8353586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25" name="Freeform 8472">
                <a:extLst>
                  <a:ext uri="{FF2B5EF4-FFF2-40B4-BE49-F238E27FC236}">
                    <a16:creationId xmlns:a16="http://schemas.microsoft.com/office/drawing/2014/main" id="{37E1FDC6-09F7-1C15-35E5-E70C74C579DF}"/>
                  </a:ext>
                </a:extLst>
              </p:cNvPr>
              <p:cNvSpPr/>
              <p:nvPr/>
            </p:nvSpPr>
            <p:spPr>
              <a:xfrm>
                <a:off x="8376694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26" name="Freeform 8473">
                <a:extLst>
                  <a:ext uri="{FF2B5EF4-FFF2-40B4-BE49-F238E27FC236}">
                    <a16:creationId xmlns:a16="http://schemas.microsoft.com/office/drawing/2014/main" id="{B8C05DAE-F92F-4F32-4CCF-76284717FC78}"/>
                  </a:ext>
                </a:extLst>
              </p:cNvPr>
              <p:cNvSpPr/>
              <p:nvPr/>
            </p:nvSpPr>
            <p:spPr>
              <a:xfrm>
                <a:off x="8355745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27" name="Freeform 8474">
                <a:extLst>
                  <a:ext uri="{FF2B5EF4-FFF2-40B4-BE49-F238E27FC236}">
                    <a16:creationId xmlns:a16="http://schemas.microsoft.com/office/drawing/2014/main" id="{08248059-0AD6-0F23-4313-B23362E4F7D6}"/>
                  </a:ext>
                </a:extLst>
              </p:cNvPr>
              <p:cNvSpPr/>
              <p:nvPr/>
            </p:nvSpPr>
            <p:spPr>
              <a:xfrm>
                <a:off x="8378852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28" name="Freeform 8475">
                <a:extLst>
                  <a:ext uri="{FF2B5EF4-FFF2-40B4-BE49-F238E27FC236}">
                    <a16:creationId xmlns:a16="http://schemas.microsoft.com/office/drawing/2014/main" id="{61C54C8E-A16C-D7EB-E59D-F1175750658E}"/>
                  </a:ext>
                </a:extLst>
              </p:cNvPr>
              <p:cNvSpPr/>
              <p:nvPr/>
            </p:nvSpPr>
            <p:spPr>
              <a:xfrm>
                <a:off x="8355745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29" name="Freeform 8476">
                <a:extLst>
                  <a:ext uri="{FF2B5EF4-FFF2-40B4-BE49-F238E27FC236}">
                    <a16:creationId xmlns:a16="http://schemas.microsoft.com/office/drawing/2014/main" id="{F96C851D-2BB8-786B-A0F2-89AFCF509432}"/>
                  </a:ext>
                </a:extLst>
              </p:cNvPr>
              <p:cNvSpPr/>
              <p:nvPr/>
            </p:nvSpPr>
            <p:spPr>
              <a:xfrm>
                <a:off x="8378852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30" name="Freeform 8477">
                <a:extLst>
                  <a:ext uri="{FF2B5EF4-FFF2-40B4-BE49-F238E27FC236}">
                    <a16:creationId xmlns:a16="http://schemas.microsoft.com/office/drawing/2014/main" id="{F4982CB9-B88B-F061-DC6D-9B5BD632DCA2}"/>
                  </a:ext>
                </a:extLst>
              </p:cNvPr>
              <p:cNvSpPr/>
              <p:nvPr/>
            </p:nvSpPr>
            <p:spPr>
              <a:xfrm>
                <a:off x="8357903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31" name="Freeform 8478">
                <a:extLst>
                  <a:ext uri="{FF2B5EF4-FFF2-40B4-BE49-F238E27FC236}">
                    <a16:creationId xmlns:a16="http://schemas.microsoft.com/office/drawing/2014/main" id="{C2AE926F-50F7-C4B2-FBFC-201DDF4B670F}"/>
                  </a:ext>
                </a:extLst>
              </p:cNvPr>
              <p:cNvSpPr/>
              <p:nvPr/>
            </p:nvSpPr>
            <p:spPr>
              <a:xfrm>
                <a:off x="8380884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32" name="Freeform 8479">
                <a:extLst>
                  <a:ext uri="{FF2B5EF4-FFF2-40B4-BE49-F238E27FC236}">
                    <a16:creationId xmlns:a16="http://schemas.microsoft.com/office/drawing/2014/main" id="{01331D16-4957-6F71-6307-821C0C5463D7}"/>
                  </a:ext>
                </a:extLst>
              </p:cNvPr>
              <p:cNvSpPr/>
              <p:nvPr/>
            </p:nvSpPr>
            <p:spPr>
              <a:xfrm>
                <a:off x="8357903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33" name="Freeform 8480">
                <a:extLst>
                  <a:ext uri="{FF2B5EF4-FFF2-40B4-BE49-F238E27FC236}">
                    <a16:creationId xmlns:a16="http://schemas.microsoft.com/office/drawing/2014/main" id="{769C2F43-8415-1471-27F9-EEBA029D7216}"/>
                  </a:ext>
                </a:extLst>
              </p:cNvPr>
              <p:cNvSpPr/>
              <p:nvPr/>
            </p:nvSpPr>
            <p:spPr>
              <a:xfrm>
                <a:off x="8380884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34" name="Freeform 8481">
                <a:extLst>
                  <a:ext uri="{FF2B5EF4-FFF2-40B4-BE49-F238E27FC236}">
                    <a16:creationId xmlns:a16="http://schemas.microsoft.com/office/drawing/2014/main" id="{C4FD1B70-37A4-C65D-9984-60029BBC181B}"/>
                  </a:ext>
                </a:extLst>
              </p:cNvPr>
              <p:cNvSpPr/>
              <p:nvPr/>
            </p:nvSpPr>
            <p:spPr>
              <a:xfrm>
                <a:off x="8362093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35" name="Freeform 8482">
                <a:extLst>
                  <a:ext uri="{FF2B5EF4-FFF2-40B4-BE49-F238E27FC236}">
                    <a16:creationId xmlns:a16="http://schemas.microsoft.com/office/drawing/2014/main" id="{72B7DB9C-5E59-4496-53B8-A1C3730A3C51}"/>
                  </a:ext>
                </a:extLst>
              </p:cNvPr>
              <p:cNvSpPr/>
              <p:nvPr/>
            </p:nvSpPr>
            <p:spPr>
              <a:xfrm>
                <a:off x="838520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36" name="Freeform 8483">
                <a:extLst>
                  <a:ext uri="{FF2B5EF4-FFF2-40B4-BE49-F238E27FC236}">
                    <a16:creationId xmlns:a16="http://schemas.microsoft.com/office/drawing/2014/main" id="{9326B8BF-FAAB-A417-4F3A-7A5DC8F9516D}"/>
                  </a:ext>
                </a:extLst>
              </p:cNvPr>
              <p:cNvSpPr/>
              <p:nvPr/>
            </p:nvSpPr>
            <p:spPr>
              <a:xfrm>
                <a:off x="8362093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37" name="Freeform 8484">
                <a:extLst>
                  <a:ext uri="{FF2B5EF4-FFF2-40B4-BE49-F238E27FC236}">
                    <a16:creationId xmlns:a16="http://schemas.microsoft.com/office/drawing/2014/main" id="{9584CCE0-B5D1-6B1F-85E9-1657C620DE3A}"/>
                  </a:ext>
                </a:extLst>
              </p:cNvPr>
              <p:cNvSpPr/>
              <p:nvPr/>
            </p:nvSpPr>
            <p:spPr>
              <a:xfrm>
                <a:off x="838520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38" name="Freeform 8485">
                <a:extLst>
                  <a:ext uri="{FF2B5EF4-FFF2-40B4-BE49-F238E27FC236}">
                    <a16:creationId xmlns:a16="http://schemas.microsoft.com/office/drawing/2014/main" id="{42EAA3C5-38D8-5D3C-F8BE-3D779A6CEDA8}"/>
                  </a:ext>
                </a:extLst>
              </p:cNvPr>
              <p:cNvSpPr/>
              <p:nvPr/>
            </p:nvSpPr>
            <p:spPr>
              <a:xfrm>
                <a:off x="836425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39" name="Freeform 8486">
                <a:extLst>
                  <a:ext uri="{FF2B5EF4-FFF2-40B4-BE49-F238E27FC236}">
                    <a16:creationId xmlns:a16="http://schemas.microsoft.com/office/drawing/2014/main" id="{905D7F18-779F-4113-7A20-BF9E6FF6840C}"/>
                  </a:ext>
                </a:extLst>
              </p:cNvPr>
              <p:cNvSpPr/>
              <p:nvPr/>
            </p:nvSpPr>
            <p:spPr>
              <a:xfrm>
                <a:off x="8387232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40" name="Freeform 8487">
                <a:extLst>
                  <a:ext uri="{FF2B5EF4-FFF2-40B4-BE49-F238E27FC236}">
                    <a16:creationId xmlns:a16="http://schemas.microsoft.com/office/drawing/2014/main" id="{A816DAF0-241A-45E6-30CA-A1C04D2ECB1A}"/>
                  </a:ext>
                </a:extLst>
              </p:cNvPr>
              <p:cNvSpPr/>
              <p:nvPr/>
            </p:nvSpPr>
            <p:spPr>
              <a:xfrm>
                <a:off x="836425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41" name="Freeform 8488">
                <a:extLst>
                  <a:ext uri="{FF2B5EF4-FFF2-40B4-BE49-F238E27FC236}">
                    <a16:creationId xmlns:a16="http://schemas.microsoft.com/office/drawing/2014/main" id="{563748E4-3A05-3057-89ED-8CB76DB5CD82}"/>
                  </a:ext>
                </a:extLst>
              </p:cNvPr>
              <p:cNvSpPr/>
              <p:nvPr/>
            </p:nvSpPr>
            <p:spPr>
              <a:xfrm>
                <a:off x="8387232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42" name="Freeform 8489">
                <a:extLst>
                  <a:ext uri="{FF2B5EF4-FFF2-40B4-BE49-F238E27FC236}">
                    <a16:creationId xmlns:a16="http://schemas.microsoft.com/office/drawing/2014/main" id="{A514347E-5149-A203-1717-6CCCD36D4500}"/>
                  </a:ext>
                </a:extLst>
              </p:cNvPr>
              <p:cNvSpPr/>
              <p:nvPr/>
            </p:nvSpPr>
            <p:spPr>
              <a:xfrm>
                <a:off x="8366283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43" name="Freeform 8490">
                <a:extLst>
                  <a:ext uri="{FF2B5EF4-FFF2-40B4-BE49-F238E27FC236}">
                    <a16:creationId xmlns:a16="http://schemas.microsoft.com/office/drawing/2014/main" id="{0B177D5F-A0AC-63E5-38CD-F92D49AB3CB5}"/>
                  </a:ext>
                </a:extLst>
              </p:cNvPr>
              <p:cNvSpPr/>
              <p:nvPr/>
            </p:nvSpPr>
            <p:spPr>
              <a:xfrm>
                <a:off x="838939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44" name="Freeform 8491">
                <a:extLst>
                  <a:ext uri="{FF2B5EF4-FFF2-40B4-BE49-F238E27FC236}">
                    <a16:creationId xmlns:a16="http://schemas.microsoft.com/office/drawing/2014/main" id="{C7BECB32-D36A-8963-90D4-2FD705F30971}"/>
                  </a:ext>
                </a:extLst>
              </p:cNvPr>
              <p:cNvSpPr/>
              <p:nvPr/>
            </p:nvSpPr>
            <p:spPr>
              <a:xfrm>
                <a:off x="8366283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45" name="Freeform 8492">
                <a:extLst>
                  <a:ext uri="{FF2B5EF4-FFF2-40B4-BE49-F238E27FC236}">
                    <a16:creationId xmlns:a16="http://schemas.microsoft.com/office/drawing/2014/main" id="{E520BA51-2665-75A2-4693-012FDFEA9414}"/>
                  </a:ext>
                </a:extLst>
              </p:cNvPr>
              <p:cNvSpPr/>
              <p:nvPr/>
            </p:nvSpPr>
            <p:spPr>
              <a:xfrm>
                <a:off x="838939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46" name="Freeform 8493">
                <a:extLst>
                  <a:ext uri="{FF2B5EF4-FFF2-40B4-BE49-F238E27FC236}">
                    <a16:creationId xmlns:a16="http://schemas.microsoft.com/office/drawing/2014/main" id="{6A168239-F9D8-CA7F-FAA6-3A49BEF9DCCE}"/>
                  </a:ext>
                </a:extLst>
              </p:cNvPr>
              <p:cNvSpPr/>
              <p:nvPr/>
            </p:nvSpPr>
            <p:spPr>
              <a:xfrm>
                <a:off x="836844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47" name="Freeform 8494">
                <a:extLst>
                  <a:ext uri="{FF2B5EF4-FFF2-40B4-BE49-F238E27FC236}">
                    <a16:creationId xmlns:a16="http://schemas.microsoft.com/office/drawing/2014/main" id="{51BEE293-90C8-8F7D-7F79-F8EF270AC9CB}"/>
                  </a:ext>
                </a:extLst>
              </p:cNvPr>
              <p:cNvSpPr/>
              <p:nvPr/>
            </p:nvSpPr>
            <p:spPr>
              <a:xfrm>
                <a:off x="839154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48" name="Freeform 8495">
                <a:extLst>
                  <a:ext uri="{FF2B5EF4-FFF2-40B4-BE49-F238E27FC236}">
                    <a16:creationId xmlns:a16="http://schemas.microsoft.com/office/drawing/2014/main" id="{57A4D67E-64E4-B6E9-40E4-10C9EA2F652A}"/>
                  </a:ext>
                </a:extLst>
              </p:cNvPr>
              <p:cNvSpPr/>
              <p:nvPr/>
            </p:nvSpPr>
            <p:spPr>
              <a:xfrm>
                <a:off x="836844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49" name="Freeform 8496">
                <a:extLst>
                  <a:ext uri="{FF2B5EF4-FFF2-40B4-BE49-F238E27FC236}">
                    <a16:creationId xmlns:a16="http://schemas.microsoft.com/office/drawing/2014/main" id="{40DB2A48-584A-1867-29BA-25A51B19FC53}"/>
                  </a:ext>
                </a:extLst>
              </p:cNvPr>
              <p:cNvSpPr/>
              <p:nvPr/>
            </p:nvSpPr>
            <p:spPr>
              <a:xfrm>
                <a:off x="839154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50" name="Freeform 8497">
                <a:extLst>
                  <a:ext uri="{FF2B5EF4-FFF2-40B4-BE49-F238E27FC236}">
                    <a16:creationId xmlns:a16="http://schemas.microsoft.com/office/drawing/2014/main" id="{4DEBA644-2A30-0183-A07E-70958463498C}"/>
                  </a:ext>
                </a:extLst>
              </p:cNvPr>
              <p:cNvSpPr/>
              <p:nvPr/>
            </p:nvSpPr>
            <p:spPr>
              <a:xfrm>
                <a:off x="836844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51" name="Freeform 8498">
                <a:extLst>
                  <a:ext uri="{FF2B5EF4-FFF2-40B4-BE49-F238E27FC236}">
                    <a16:creationId xmlns:a16="http://schemas.microsoft.com/office/drawing/2014/main" id="{13F621B4-A56E-04C0-AF95-AE0459782233}"/>
                  </a:ext>
                </a:extLst>
              </p:cNvPr>
              <p:cNvSpPr/>
              <p:nvPr/>
            </p:nvSpPr>
            <p:spPr>
              <a:xfrm>
                <a:off x="839154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52" name="Freeform 8499">
                <a:extLst>
                  <a:ext uri="{FF2B5EF4-FFF2-40B4-BE49-F238E27FC236}">
                    <a16:creationId xmlns:a16="http://schemas.microsoft.com/office/drawing/2014/main" id="{E866FAE6-6006-6D99-1486-68F0F852BE6D}"/>
                  </a:ext>
                </a:extLst>
              </p:cNvPr>
              <p:cNvSpPr/>
              <p:nvPr/>
            </p:nvSpPr>
            <p:spPr>
              <a:xfrm>
                <a:off x="836844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53" name="Freeform 8500">
                <a:extLst>
                  <a:ext uri="{FF2B5EF4-FFF2-40B4-BE49-F238E27FC236}">
                    <a16:creationId xmlns:a16="http://schemas.microsoft.com/office/drawing/2014/main" id="{51453AD5-4421-F71F-F98C-5A01DA88B167}"/>
                  </a:ext>
                </a:extLst>
              </p:cNvPr>
              <p:cNvSpPr/>
              <p:nvPr/>
            </p:nvSpPr>
            <p:spPr>
              <a:xfrm>
                <a:off x="839154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54" name="Freeform 8501">
                <a:extLst>
                  <a:ext uri="{FF2B5EF4-FFF2-40B4-BE49-F238E27FC236}">
                    <a16:creationId xmlns:a16="http://schemas.microsoft.com/office/drawing/2014/main" id="{952B2496-372F-D52F-65F7-6817D4489DE9}"/>
                  </a:ext>
                </a:extLst>
              </p:cNvPr>
              <p:cNvSpPr/>
              <p:nvPr/>
            </p:nvSpPr>
            <p:spPr>
              <a:xfrm>
                <a:off x="837060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55" name="Freeform 8502">
                <a:extLst>
                  <a:ext uri="{FF2B5EF4-FFF2-40B4-BE49-F238E27FC236}">
                    <a16:creationId xmlns:a16="http://schemas.microsoft.com/office/drawing/2014/main" id="{216993B2-E4CD-14B2-7CF1-BF78C83217B2}"/>
                  </a:ext>
                </a:extLst>
              </p:cNvPr>
              <p:cNvSpPr/>
              <p:nvPr/>
            </p:nvSpPr>
            <p:spPr>
              <a:xfrm>
                <a:off x="839358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56" name="Freeform 8503">
                <a:extLst>
                  <a:ext uri="{FF2B5EF4-FFF2-40B4-BE49-F238E27FC236}">
                    <a16:creationId xmlns:a16="http://schemas.microsoft.com/office/drawing/2014/main" id="{EF94DDF0-528E-7005-1758-45C5E6BD3FDF}"/>
                  </a:ext>
                </a:extLst>
              </p:cNvPr>
              <p:cNvSpPr/>
              <p:nvPr/>
            </p:nvSpPr>
            <p:spPr>
              <a:xfrm>
                <a:off x="837060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57" name="Freeform 8504">
                <a:extLst>
                  <a:ext uri="{FF2B5EF4-FFF2-40B4-BE49-F238E27FC236}">
                    <a16:creationId xmlns:a16="http://schemas.microsoft.com/office/drawing/2014/main" id="{684BDEA9-3B92-6093-54ED-B0D1D828CB36}"/>
                  </a:ext>
                </a:extLst>
              </p:cNvPr>
              <p:cNvSpPr/>
              <p:nvPr/>
            </p:nvSpPr>
            <p:spPr>
              <a:xfrm>
                <a:off x="839358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58" name="Freeform 8505">
                <a:extLst>
                  <a:ext uri="{FF2B5EF4-FFF2-40B4-BE49-F238E27FC236}">
                    <a16:creationId xmlns:a16="http://schemas.microsoft.com/office/drawing/2014/main" id="{BCE77163-21ED-A152-3FAF-FC3ABF737CDE}"/>
                  </a:ext>
                </a:extLst>
              </p:cNvPr>
              <p:cNvSpPr/>
              <p:nvPr/>
            </p:nvSpPr>
            <p:spPr>
              <a:xfrm>
                <a:off x="837263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59" name="Freeform 8506">
                <a:extLst>
                  <a:ext uri="{FF2B5EF4-FFF2-40B4-BE49-F238E27FC236}">
                    <a16:creationId xmlns:a16="http://schemas.microsoft.com/office/drawing/2014/main" id="{B4955904-D8D9-C767-B7C5-0B98BF040B1C}"/>
                  </a:ext>
                </a:extLst>
              </p:cNvPr>
              <p:cNvSpPr/>
              <p:nvPr/>
            </p:nvSpPr>
            <p:spPr>
              <a:xfrm>
                <a:off x="839573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60" name="Freeform 8507">
                <a:extLst>
                  <a:ext uri="{FF2B5EF4-FFF2-40B4-BE49-F238E27FC236}">
                    <a16:creationId xmlns:a16="http://schemas.microsoft.com/office/drawing/2014/main" id="{1D850AAB-2F9F-6BA6-E09E-C13B6856F984}"/>
                  </a:ext>
                </a:extLst>
              </p:cNvPr>
              <p:cNvSpPr/>
              <p:nvPr/>
            </p:nvSpPr>
            <p:spPr>
              <a:xfrm>
                <a:off x="837263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61" name="Freeform 8508">
                <a:extLst>
                  <a:ext uri="{FF2B5EF4-FFF2-40B4-BE49-F238E27FC236}">
                    <a16:creationId xmlns:a16="http://schemas.microsoft.com/office/drawing/2014/main" id="{A76D4E5C-8074-886A-D3CB-9B009A81A675}"/>
                  </a:ext>
                </a:extLst>
              </p:cNvPr>
              <p:cNvSpPr/>
              <p:nvPr/>
            </p:nvSpPr>
            <p:spPr>
              <a:xfrm>
                <a:off x="839573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62" name="Freeform 8509">
                <a:extLst>
                  <a:ext uri="{FF2B5EF4-FFF2-40B4-BE49-F238E27FC236}">
                    <a16:creationId xmlns:a16="http://schemas.microsoft.com/office/drawing/2014/main" id="{E94BF70C-A70B-C850-7D27-E2FA00959E9F}"/>
                  </a:ext>
                </a:extLst>
              </p:cNvPr>
              <p:cNvSpPr/>
              <p:nvPr/>
            </p:nvSpPr>
            <p:spPr>
              <a:xfrm>
                <a:off x="8374662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63" name="Freeform 8510">
                <a:extLst>
                  <a:ext uri="{FF2B5EF4-FFF2-40B4-BE49-F238E27FC236}">
                    <a16:creationId xmlns:a16="http://schemas.microsoft.com/office/drawing/2014/main" id="{48F92E71-39AC-36B9-E6F9-7E7EBEC0BE7C}"/>
                  </a:ext>
                </a:extLst>
              </p:cNvPr>
              <p:cNvSpPr/>
              <p:nvPr/>
            </p:nvSpPr>
            <p:spPr>
              <a:xfrm>
                <a:off x="839777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64" name="Freeform 8511">
                <a:extLst>
                  <a:ext uri="{FF2B5EF4-FFF2-40B4-BE49-F238E27FC236}">
                    <a16:creationId xmlns:a16="http://schemas.microsoft.com/office/drawing/2014/main" id="{F0204BE9-C4DA-1023-320B-A1B5FAE5706B}"/>
                  </a:ext>
                </a:extLst>
              </p:cNvPr>
              <p:cNvSpPr/>
              <p:nvPr/>
            </p:nvSpPr>
            <p:spPr>
              <a:xfrm>
                <a:off x="8374662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65" name="Freeform 8512">
                <a:extLst>
                  <a:ext uri="{FF2B5EF4-FFF2-40B4-BE49-F238E27FC236}">
                    <a16:creationId xmlns:a16="http://schemas.microsoft.com/office/drawing/2014/main" id="{F2824B65-BD0E-A724-354E-C53288485E11}"/>
                  </a:ext>
                </a:extLst>
              </p:cNvPr>
              <p:cNvSpPr/>
              <p:nvPr/>
            </p:nvSpPr>
            <p:spPr>
              <a:xfrm>
                <a:off x="839777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66" name="Freeform 8513">
                <a:extLst>
                  <a:ext uri="{FF2B5EF4-FFF2-40B4-BE49-F238E27FC236}">
                    <a16:creationId xmlns:a16="http://schemas.microsoft.com/office/drawing/2014/main" id="{49EDE9FF-2EF6-3E2D-165D-BBA3AADE8076}"/>
                  </a:ext>
                </a:extLst>
              </p:cNvPr>
              <p:cNvSpPr/>
              <p:nvPr/>
            </p:nvSpPr>
            <p:spPr>
              <a:xfrm>
                <a:off x="8376948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67" name="Freeform 8514">
                <a:extLst>
                  <a:ext uri="{FF2B5EF4-FFF2-40B4-BE49-F238E27FC236}">
                    <a16:creationId xmlns:a16="http://schemas.microsoft.com/office/drawing/2014/main" id="{94C3C507-DE30-A584-EB16-4FD7D3C48834}"/>
                  </a:ext>
                </a:extLst>
              </p:cNvPr>
              <p:cNvSpPr/>
              <p:nvPr/>
            </p:nvSpPr>
            <p:spPr>
              <a:xfrm>
                <a:off x="839992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68" name="Freeform 8515">
                <a:extLst>
                  <a:ext uri="{FF2B5EF4-FFF2-40B4-BE49-F238E27FC236}">
                    <a16:creationId xmlns:a16="http://schemas.microsoft.com/office/drawing/2014/main" id="{5A98FBA3-8066-3E46-565C-F05191B06FB6}"/>
                  </a:ext>
                </a:extLst>
              </p:cNvPr>
              <p:cNvSpPr/>
              <p:nvPr/>
            </p:nvSpPr>
            <p:spPr>
              <a:xfrm>
                <a:off x="8376948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69" name="Freeform 8516">
                <a:extLst>
                  <a:ext uri="{FF2B5EF4-FFF2-40B4-BE49-F238E27FC236}">
                    <a16:creationId xmlns:a16="http://schemas.microsoft.com/office/drawing/2014/main" id="{E2B54E8B-6D29-E906-D854-69873AD2E2CF}"/>
                  </a:ext>
                </a:extLst>
              </p:cNvPr>
              <p:cNvSpPr/>
              <p:nvPr/>
            </p:nvSpPr>
            <p:spPr>
              <a:xfrm>
                <a:off x="839992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70" name="Freeform 8517">
                <a:extLst>
                  <a:ext uri="{FF2B5EF4-FFF2-40B4-BE49-F238E27FC236}">
                    <a16:creationId xmlns:a16="http://schemas.microsoft.com/office/drawing/2014/main" id="{0B3FAC8B-C327-62E2-D120-408A83D25EE4}"/>
                  </a:ext>
                </a:extLst>
              </p:cNvPr>
              <p:cNvSpPr/>
              <p:nvPr/>
            </p:nvSpPr>
            <p:spPr>
              <a:xfrm>
                <a:off x="8376948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71" name="Freeform 8518">
                <a:extLst>
                  <a:ext uri="{FF2B5EF4-FFF2-40B4-BE49-F238E27FC236}">
                    <a16:creationId xmlns:a16="http://schemas.microsoft.com/office/drawing/2014/main" id="{DE60CA25-FE3D-C4F4-E64F-BE5505EC94C8}"/>
                  </a:ext>
                </a:extLst>
              </p:cNvPr>
              <p:cNvSpPr/>
              <p:nvPr/>
            </p:nvSpPr>
            <p:spPr>
              <a:xfrm>
                <a:off x="839992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72" name="Freeform 8519">
                <a:extLst>
                  <a:ext uri="{FF2B5EF4-FFF2-40B4-BE49-F238E27FC236}">
                    <a16:creationId xmlns:a16="http://schemas.microsoft.com/office/drawing/2014/main" id="{6FE26B8C-7718-BAF5-2735-807C89926973}"/>
                  </a:ext>
                </a:extLst>
              </p:cNvPr>
              <p:cNvSpPr/>
              <p:nvPr/>
            </p:nvSpPr>
            <p:spPr>
              <a:xfrm>
                <a:off x="8376948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73" name="Freeform 8520">
                <a:extLst>
                  <a:ext uri="{FF2B5EF4-FFF2-40B4-BE49-F238E27FC236}">
                    <a16:creationId xmlns:a16="http://schemas.microsoft.com/office/drawing/2014/main" id="{B4300A09-3B88-3F20-E2A6-8712CBCA294C}"/>
                  </a:ext>
                </a:extLst>
              </p:cNvPr>
              <p:cNvSpPr/>
              <p:nvPr/>
            </p:nvSpPr>
            <p:spPr>
              <a:xfrm>
                <a:off x="839992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74" name="Freeform 8521">
                <a:extLst>
                  <a:ext uri="{FF2B5EF4-FFF2-40B4-BE49-F238E27FC236}">
                    <a16:creationId xmlns:a16="http://schemas.microsoft.com/office/drawing/2014/main" id="{B0D46511-C5AE-2B0C-5A6C-37AB75869070}"/>
                  </a:ext>
                </a:extLst>
              </p:cNvPr>
              <p:cNvSpPr/>
              <p:nvPr/>
            </p:nvSpPr>
            <p:spPr>
              <a:xfrm>
                <a:off x="8378979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75" name="Freeform 8522">
                <a:extLst>
                  <a:ext uri="{FF2B5EF4-FFF2-40B4-BE49-F238E27FC236}">
                    <a16:creationId xmlns:a16="http://schemas.microsoft.com/office/drawing/2014/main" id="{1DAF56B1-7DB0-7054-5E76-DF1CE43C121B}"/>
                  </a:ext>
                </a:extLst>
              </p:cNvPr>
              <p:cNvSpPr/>
              <p:nvPr/>
            </p:nvSpPr>
            <p:spPr>
              <a:xfrm>
                <a:off x="8402087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76" name="Freeform 8523">
                <a:extLst>
                  <a:ext uri="{FF2B5EF4-FFF2-40B4-BE49-F238E27FC236}">
                    <a16:creationId xmlns:a16="http://schemas.microsoft.com/office/drawing/2014/main" id="{01D0D6EF-5DB5-B9F6-0E39-C84318EADBF7}"/>
                  </a:ext>
                </a:extLst>
              </p:cNvPr>
              <p:cNvSpPr/>
              <p:nvPr/>
            </p:nvSpPr>
            <p:spPr>
              <a:xfrm>
                <a:off x="8378979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77" name="Freeform 8524">
                <a:extLst>
                  <a:ext uri="{FF2B5EF4-FFF2-40B4-BE49-F238E27FC236}">
                    <a16:creationId xmlns:a16="http://schemas.microsoft.com/office/drawing/2014/main" id="{1FA627E6-38A9-9484-E914-382657794DDD}"/>
                  </a:ext>
                </a:extLst>
              </p:cNvPr>
              <p:cNvSpPr/>
              <p:nvPr/>
            </p:nvSpPr>
            <p:spPr>
              <a:xfrm>
                <a:off x="8402087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78" name="Freeform 8525">
                <a:extLst>
                  <a:ext uri="{FF2B5EF4-FFF2-40B4-BE49-F238E27FC236}">
                    <a16:creationId xmlns:a16="http://schemas.microsoft.com/office/drawing/2014/main" id="{2670F4B3-1571-B7EE-E263-3038E32D0A2B}"/>
                  </a:ext>
                </a:extLst>
              </p:cNvPr>
              <p:cNvSpPr/>
              <p:nvPr/>
            </p:nvSpPr>
            <p:spPr>
              <a:xfrm>
                <a:off x="8381011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79" name="Freeform 8526">
                <a:extLst>
                  <a:ext uri="{FF2B5EF4-FFF2-40B4-BE49-F238E27FC236}">
                    <a16:creationId xmlns:a16="http://schemas.microsoft.com/office/drawing/2014/main" id="{7C8FC8D3-B07A-CC18-C161-BE6DA1E095E2}"/>
                  </a:ext>
                </a:extLst>
              </p:cNvPr>
              <p:cNvSpPr/>
              <p:nvPr/>
            </p:nvSpPr>
            <p:spPr>
              <a:xfrm>
                <a:off x="840411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80" name="Freeform 8527">
                <a:extLst>
                  <a:ext uri="{FF2B5EF4-FFF2-40B4-BE49-F238E27FC236}">
                    <a16:creationId xmlns:a16="http://schemas.microsoft.com/office/drawing/2014/main" id="{30FB731D-1C31-CEA1-259F-615908B0B82D}"/>
                  </a:ext>
                </a:extLst>
              </p:cNvPr>
              <p:cNvSpPr/>
              <p:nvPr/>
            </p:nvSpPr>
            <p:spPr>
              <a:xfrm>
                <a:off x="8381011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81" name="Freeform 8528">
                <a:extLst>
                  <a:ext uri="{FF2B5EF4-FFF2-40B4-BE49-F238E27FC236}">
                    <a16:creationId xmlns:a16="http://schemas.microsoft.com/office/drawing/2014/main" id="{9A6F7761-3659-08B6-7537-C9B5196589BC}"/>
                  </a:ext>
                </a:extLst>
              </p:cNvPr>
              <p:cNvSpPr/>
              <p:nvPr/>
            </p:nvSpPr>
            <p:spPr>
              <a:xfrm>
                <a:off x="840411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82" name="Freeform 8529">
                <a:extLst>
                  <a:ext uri="{FF2B5EF4-FFF2-40B4-BE49-F238E27FC236}">
                    <a16:creationId xmlns:a16="http://schemas.microsoft.com/office/drawing/2014/main" id="{D654A366-2DFD-1BD8-1BDE-1F24CB7166A7}"/>
                  </a:ext>
                </a:extLst>
              </p:cNvPr>
              <p:cNvSpPr/>
              <p:nvPr/>
            </p:nvSpPr>
            <p:spPr>
              <a:xfrm>
                <a:off x="8381011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83" name="Freeform 8530">
                <a:extLst>
                  <a:ext uri="{FF2B5EF4-FFF2-40B4-BE49-F238E27FC236}">
                    <a16:creationId xmlns:a16="http://schemas.microsoft.com/office/drawing/2014/main" id="{5B50D578-8A5E-99C3-EEA9-8C584F0954CB}"/>
                  </a:ext>
                </a:extLst>
              </p:cNvPr>
              <p:cNvSpPr/>
              <p:nvPr/>
            </p:nvSpPr>
            <p:spPr>
              <a:xfrm>
                <a:off x="840411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84" name="Freeform 8531">
                <a:extLst>
                  <a:ext uri="{FF2B5EF4-FFF2-40B4-BE49-F238E27FC236}">
                    <a16:creationId xmlns:a16="http://schemas.microsoft.com/office/drawing/2014/main" id="{906B5ED4-8CF7-04F4-C9F5-D404FE352061}"/>
                  </a:ext>
                </a:extLst>
              </p:cNvPr>
              <p:cNvSpPr/>
              <p:nvPr/>
            </p:nvSpPr>
            <p:spPr>
              <a:xfrm>
                <a:off x="8381011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85" name="Freeform 8532">
                <a:extLst>
                  <a:ext uri="{FF2B5EF4-FFF2-40B4-BE49-F238E27FC236}">
                    <a16:creationId xmlns:a16="http://schemas.microsoft.com/office/drawing/2014/main" id="{A4EE0A28-6761-F4A2-4CB9-134310DC14A5}"/>
                  </a:ext>
                </a:extLst>
              </p:cNvPr>
              <p:cNvSpPr/>
              <p:nvPr/>
            </p:nvSpPr>
            <p:spPr>
              <a:xfrm>
                <a:off x="840411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86" name="Freeform 8533">
                <a:extLst>
                  <a:ext uri="{FF2B5EF4-FFF2-40B4-BE49-F238E27FC236}">
                    <a16:creationId xmlns:a16="http://schemas.microsoft.com/office/drawing/2014/main" id="{DC994FC0-FBB4-CD12-FD1A-D883760EE8C7}"/>
                  </a:ext>
                </a:extLst>
              </p:cNvPr>
              <p:cNvSpPr/>
              <p:nvPr/>
            </p:nvSpPr>
            <p:spPr>
              <a:xfrm>
                <a:off x="8381011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87" name="Freeform 8534">
                <a:extLst>
                  <a:ext uri="{FF2B5EF4-FFF2-40B4-BE49-F238E27FC236}">
                    <a16:creationId xmlns:a16="http://schemas.microsoft.com/office/drawing/2014/main" id="{ABDB6D61-CBAD-3123-D2FE-E1CD054DBE06}"/>
                  </a:ext>
                </a:extLst>
              </p:cNvPr>
              <p:cNvSpPr/>
              <p:nvPr/>
            </p:nvSpPr>
            <p:spPr>
              <a:xfrm>
                <a:off x="840411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88" name="Freeform 8535">
                <a:extLst>
                  <a:ext uri="{FF2B5EF4-FFF2-40B4-BE49-F238E27FC236}">
                    <a16:creationId xmlns:a16="http://schemas.microsoft.com/office/drawing/2014/main" id="{759545DC-C73C-5FEA-3CF9-0E80E1B01989}"/>
                  </a:ext>
                </a:extLst>
              </p:cNvPr>
              <p:cNvSpPr/>
              <p:nvPr/>
            </p:nvSpPr>
            <p:spPr>
              <a:xfrm>
                <a:off x="8381011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89" name="Freeform 8536">
                <a:extLst>
                  <a:ext uri="{FF2B5EF4-FFF2-40B4-BE49-F238E27FC236}">
                    <a16:creationId xmlns:a16="http://schemas.microsoft.com/office/drawing/2014/main" id="{B8A87788-F827-568A-1058-001F80FDDB12}"/>
                  </a:ext>
                </a:extLst>
              </p:cNvPr>
              <p:cNvSpPr/>
              <p:nvPr/>
            </p:nvSpPr>
            <p:spPr>
              <a:xfrm>
                <a:off x="8404118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90" name="Freeform 8537">
                <a:extLst>
                  <a:ext uri="{FF2B5EF4-FFF2-40B4-BE49-F238E27FC236}">
                    <a16:creationId xmlns:a16="http://schemas.microsoft.com/office/drawing/2014/main" id="{00CD2030-8E4D-59AA-CA24-061E50D6AE69}"/>
                  </a:ext>
                </a:extLst>
              </p:cNvPr>
              <p:cNvSpPr/>
              <p:nvPr/>
            </p:nvSpPr>
            <p:spPr>
              <a:xfrm>
                <a:off x="8383296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91" name="Freeform 8538">
                <a:extLst>
                  <a:ext uri="{FF2B5EF4-FFF2-40B4-BE49-F238E27FC236}">
                    <a16:creationId xmlns:a16="http://schemas.microsoft.com/office/drawing/2014/main" id="{48FCD2CA-9FF9-A996-0471-46D332F4E427}"/>
                  </a:ext>
                </a:extLst>
              </p:cNvPr>
              <p:cNvSpPr/>
              <p:nvPr/>
            </p:nvSpPr>
            <p:spPr>
              <a:xfrm>
                <a:off x="840627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92" name="Freeform 8539">
                <a:extLst>
                  <a:ext uri="{FF2B5EF4-FFF2-40B4-BE49-F238E27FC236}">
                    <a16:creationId xmlns:a16="http://schemas.microsoft.com/office/drawing/2014/main" id="{319FFE46-067F-D7A7-1B30-9FFFBABF65E8}"/>
                  </a:ext>
                </a:extLst>
              </p:cNvPr>
              <p:cNvSpPr/>
              <p:nvPr/>
            </p:nvSpPr>
            <p:spPr>
              <a:xfrm>
                <a:off x="8383296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93" name="Freeform 8540">
                <a:extLst>
                  <a:ext uri="{FF2B5EF4-FFF2-40B4-BE49-F238E27FC236}">
                    <a16:creationId xmlns:a16="http://schemas.microsoft.com/office/drawing/2014/main" id="{B47221EF-D3B6-89E6-2E53-B656E3734FF4}"/>
                  </a:ext>
                </a:extLst>
              </p:cNvPr>
              <p:cNvSpPr/>
              <p:nvPr/>
            </p:nvSpPr>
            <p:spPr>
              <a:xfrm>
                <a:off x="840627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94" name="Freeform 8541">
                <a:extLst>
                  <a:ext uri="{FF2B5EF4-FFF2-40B4-BE49-F238E27FC236}">
                    <a16:creationId xmlns:a16="http://schemas.microsoft.com/office/drawing/2014/main" id="{9EFD1163-291A-FB1F-3194-CD327910613E}"/>
                  </a:ext>
                </a:extLst>
              </p:cNvPr>
              <p:cNvSpPr/>
              <p:nvPr/>
            </p:nvSpPr>
            <p:spPr>
              <a:xfrm>
                <a:off x="8385327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95" name="Freeform 8542">
                <a:extLst>
                  <a:ext uri="{FF2B5EF4-FFF2-40B4-BE49-F238E27FC236}">
                    <a16:creationId xmlns:a16="http://schemas.microsoft.com/office/drawing/2014/main" id="{E8852ACA-0EBF-CDD5-C996-66561D4C9E99}"/>
                  </a:ext>
                </a:extLst>
              </p:cNvPr>
              <p:cNvSpPr/>
              <p:nvPr/>
            </p:nvSpPr>
            <p:spPr>
              <a:xfrm>
                <a:off x="8408435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96" name="Freeform 8543">
                <a:extLst>
                  <a:ext uri="{FF2B5EF4-FFF2-40B4-BE49-F238E27FC236}">
                    <a16:creationId xmlns:a16="http://schemas.microsoft.com/office/drawing/2014/main" id="{45F9A5F3-BB91-D4D8-B375-A7C9FE608137}"/>
                  </a:ext>
                </a:extLst>
              </p:cNvPr>
              <p:cNvSpPr/>
              <p:nvPr/>
            </p:nvSpPr>
            <p:spPr>
              <a:xfrm>
                <a:off x="8385327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97" name="Freeform 8544">
                <a:extLst>
                  <a:ext uri="{FF2B5EF4-FFF2-40B4-BE49-F238E27FC236}">
                    <a16:creationId xmlns:a16="http://schemas.microsoft.com/office/drawing/2014/main" id="{FE1D8FE3-3975-9F1B-0029-890474C0D934}"/>
                  </a:ext>
                </a:extLst>
              </p:cNvPr>
              <p:cNvSpPr/>
              <p:nvPr/>
            </p:nvSpPr>
            <p:spPr>
              <a:xfrm>
                <a:off x="8408435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98" name="Freeform 8545">
                <a:extLst>
                  <a:ext uri="{FF2B5EF4-FFF2-40B4-BE49-F238E27FC236}">
                    <a16:creationId xmlns:a16="http://schemas.microsoft.com/office/drawing/2014/main" id="{71FAF067-98A2-42BD-1597-8287D3F13B8A}"/>
                  </a:ext>
                </a:extLst>
              </p:cNvPr>
              <p:cNvSpPr/>
              <p:nvPr/>
            </p:nvSpPr>
            <p:spPr>
              <a:xfrm>
                <a:off x="8387359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99" name="Freeform 8546">
                <a:extLst>
                  <a:ext uri="{FF2B5EF4-FFF2-40B4-BE49-F238E27FC236}">
                    <a16:creationId xmlns:a16="http://schemas.microsoft.com/office/drawing/2014/main" id="{4C208964-6A8C-A6B5-816F-71666FF29865}"/>
                  </a:ext>
                </a:extLst>
              </p:cNvPr>
              <p:cNvSpPr/>
              <p:nvPr/>
            </p:nvSpPr>
            <p:spPr>
              <a:xfrm>
                <a:off x="841046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00" name="Freeform 8547">
                <a:extLst>
                  <a:ext uri="{FF2B5EF4-FFF2-40B4-BE49-F238E27FC236}">
                    <a16:creationId xmlns:a16="http://schemas.microsoft.com/office/drawing/2014/main" id="{29CA762B-2090-15D0-CA68-608BBBF969AD}"/>
                  </a:ext>
                </a:extLst>
              </p:cNvPr>
              <p:cNvSpPr/>
              <p:nvPr/>
            </p:nvSpPr>
            <p:spPr>
              <a:xfrm>
                <a:off x="8387359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01" name="Freeform 8548">
                <a:extLst>
                  <a:ext uri="{FF2B5EF4-FFF2-40B4-BE49-F238E27FC236}">
                    <a16:creationId xmlns:a16="http://schemas.microsoft.com/office/drawing/2014/main" id="{DD09D2D6-E008-AEA0-5112-AABD087B7202}"/>
                  </a:ext>
                </a:extLst>
              </p:cNvPr>
              <p:cNvSpPr/>
              <p:nvPr/>
            </p:nvSpPr>
            <p:spPr>
              <a:xfrm>
                <a:off x="841046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02" name="Freeform 8549">
                <a:extLst>
                  <a:ext uri="{FF2B5EF4-FFF2-40B4-BE49-F238E27FC236}">
                    <a16:creationId xmlns:a16="http://schemas.microsoft.com/office/drawing/2014/main" id="{5FB1BEC7-CB38-2F3A-11D5-DD8573A0916E}"/>
                  </a:ext>
                </a:extLst>
              </p:cNvPr>
              <p:cNvSpPr/>
              <p:nvPr/>
            </p:nvSpPr>
            <p:spPr>
              <a:xfrm>
                <a:off x="8387359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03" name="Freeform 8550">
                <a:extLst>
                  <a:ext uri="{FF2B5EF4-FFF2-40B4-BE49-F238E27FC236}">
                    <a16:creationId xmlns:a16="http://schemas.microsoft.com/office/drawing/2014/main" id="{F7E7F3F2-A9DA-3458-A5A1-D4766831A5EB}"/>
                  </a:ext>
                </a:extLst>
              </p:cNvPr>
              <p:cNvSpPr/>
              <p:nvPr/>
            </p:nvSpPr>
            <p:spPr>
              <a:xfrm>
                <a:off x="841046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04" name="Freeform 8551">
                <a:extLst>
                  <a:ext uri="{FF2B5EF4-FFF2-40B4-BE49-F238E27FC236}">
                    <a16:creationId xmlns:a16="http://schemas.microsoft.com/office/drawing/2014/main" id="{C49B7631-9FED-E8D7-2300-018AE9FB3EE3}"/>
                  </a:ext>
                </a:extLst>
              </p:cNvPr>
              <p:cNvSpPr/>
              <p:nvPr/>
            </p:nvSpPr>
            <p:spPr>
              <a:xfrm>
                <a:off x="8387359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05" name="Freeform 8552">
                <a:extLst>
                  <a:ext uri="{FF2B5EF4-FFF2-40B4-BE49-F238E27FC236}">
                    <a16:creationId xmlns:a16="http://schemas.microsoft.com/office/drawing/2014/main" id="{C22395C1-4A11-5CDA-7F82-6D3BB67C4480}"/>
                  </a:ext>
                </a:extLst>
              </p:cNvPr>
              <p:cNvSpPr/>
              <p:nvPr/>
            </p:nvSpPr>
            <p:spPr>
              <a:xfrm>
                <a:off x="841046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06" name="Freeform 8553">
                <a:extLst>
                  <a:ext uri="{FF2B5EF4-FFF2-40B4-BE49-F238E27FC236}">
                    <a16:creationId xmlns:a16="http://schemas.microsoft.com/office/drawing/2014/main" id="{7247B892-01B7-617E-F218-1A7CEDC2B0B7}"/>
                  </a:ext>
                </a:extLst>
              </p:cNvPr>
              <p:cNvSpPr/>
              <p:nvPr/>
            </p:nvSpPr>
            <p:spPr>
              <a:xfrm>
                <a:off x="8387359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07" name="Freeform 8554">
                <a:extLst>
                  <a:ext uri="{FF2B5EF4-FFF2-40B4-BE49-F238E27FC236}">
                    <a16:creationId xmlns:a16="http://schemas.microsoft.com/office/drawing/2014/main" id="{1496A45D-764A-E47C-DF6B-D58F3338D28F}"/>
                  </a:ext>
                </a:extLst>
              </p:cNvPr>
              <p:cNvSpPr/>
              <p:nvPr/>
            </p:nvSpPr>
            <p:spPr>
              <a:xfrm>
                <a:off x="841046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08" name="Freeform 8555">
                <a:extLst>
                  <a:ext uri="{FF2B5EF4-FFF2-40B4-BE49-F238E27FC236}">
                    <a16:creationId xmlns:a16="http://schemas.microsoft.com/office/drawing/2014/main" id="{5089CF20-BB88-3839-55DA-F4FFABD932F3}"/>
                  </a:ext>
                </a:extLst>
              </p:cNvPr>
              <p:cNvSpPr/>
              <p:nvPr/>
            </p:nvSpPr>
            <p:spPr>
              <a:xfrm>
                <a:off x="8387359" y="3166506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09" name="Freeform 8556">
                <a:extLst>
                  <a:ext uri="{FF2B5EF4-FFF2-40B4-BE49-F238E27FC236}">
                    <a16:creationId xmlns:a16="http://schemas.microsoft.com/office/drawing/2014/main" id="{6F9FC959-F6C2-C99E-1018-36E2FDD89A84}"/>
                  </a:ext>
                </a:extLst>
              </p:cNvPr>
              <p:cNvSpPr/>
              <p:nvPr/>
            </p:nvSpPr>
            <p:spPr>
              <a:xfrm>
                <a:off x="8410466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10" name="Freeform 8557">
                <a:extLst>
                  <a:ext uri="{FF2B5EF4-FFF2-40B4-BE49-F238E27FC236}">
                    <a16:creationId xmlns:a16="http://schemas.microsoft.com/office/drawing/2014/main" id="{87568830-7C3E-EB6C-C22B-9F6F706B4D82}"/>
                  </a:ext>
                </a:extLst>
              </p:cNvPr>
              <p:cNvSpPr/>
              <p:nvPr/>
            </p:nvSpPr>
            <p:spPr>
              <a:xfrm>
                <a:off x="8389644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11" name="Freeform 8558">
                <a:extLst>
                  <a:ext uri="{FF2B5EF4-FFF2-40B4-BE49-F238E27FC236}">
                    <a16:creationId xmlns:a16="http://schemas.microsoft.com/office/drawing/2014/main" id="{631ED8C3-CE5A-4D7E-1F1E-5BE7A6C25C38}"/>
                  </a:ext>
                </a:extLst>
              </p:cNvPr>
              <p:cNvSpPr/>
              <p:nvPr/>
            </p:nvSpPr>
            <p:spPr>
              <a:xfrm>
                <a:off x="8412625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12" name="Freeform 8559">
                <a:extLst>
                  <a:ext uri="{FF2B5EF4-FFF2-40B4-BE49-F238E27FC236}">
                    <a16:creationId xmlns:a16="http://schemas.microsoft.com/office/drawing/2014/main" id="{FD392835-06F9-B27B-A293-A407D4D6FDE6}"/>
                  </a:ext>
                </a:extLst>
              </p:cNvPr>
              <p:cNvSpPr/>
              <p:nvPr/>
            </p:nvSpPr>
            <p:spPr>
              <a:xfrm>
                <a:off x="8389644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13" name="Freeform 8560">
                <a:extLst>
                  <a:ext uri="{FF2B5EF4-FFF2-40B4-BE49-F238E27FC236}">
                    <a16:creationId xmlns:a16="http://schemas.microsoft.com/office/drawing/2014/main" id="{0B35C871-AEDF-2A1B-5B79-23D41EDD853C}"/>
                  </a:ext>
                </a:extLst>
              </p:cNvPr>
              <p:cNvSpPr/>
              <p:nvPr/>
            </p:nvSpPr>
            <p:spPr>
              <a:xfrm>
                <a:off x="8412625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14" name="Freeform 8561">
                <a:extLst>
                  <a:ext uri="{FF2B5EF4-FFF2-40B4-BE49-F238E27FC236}">
                    <a16:creationId xmlns:a16="http://schemas.microsoft.com/office/drawing/2014/main" id="{1FEC95B8-CF4D-256F-FED8-1FB9AAAE1156}"/>
                  </a:ext>
                </a:extLst>
              </p:cNvPr>
              <p:cNvSpPr/>
              <p:nvPr/>
            </p:nvSpPr>
            <p:spPr>
              <a:xfrm>
                <a:off x="839599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15" name="Freeform 8562">
                <a:extLst>
                  <a:ext uri="{FF2B5EF4-FFF2-40B4-BE49-F238E27FC236}">
                    <a16:creationId xmlns:a16="http://schemas.microsoft.com/office/drawing/2014/main" id="{98CE70AB-D8AC-D1F6-2027-9255D6E184F1}"/>
                  </a:ext>
                </a:extLst>
              </p:cNvPr>
              <p:cNvSpPr/>
              <p:nvPr/>
            </p:nvSpPr>
            <p:spPr>
              <a:xfrm>
                <a:off x="841897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16" name="Freeform 8563">
                <a:extLst>
                  <a:ext uri="{FF2B5EF4-FFF2-40B4-BE49-F238E27FC236}">
                    <a16:creationId xmlns:a16="http://schemas.microsoft.com/office/drawing/2014/main" id="{25DAE8B4-651C-A746-ADC8-38D245248796}"/>
                  </a:ext>
                </a:extLst>
              </p:cNvPr>
              <p:cNvSpPr/>
              <p:nvPr/>
            </p:nvSpPr>
            <p:spPr>
              <a:xfrm>
                <a:off x="839599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17" name="Freeform 8564">
                <a:extLst>
                  <a:ext uri="{FF2B5EF4-FFF2-40B4-BE49-F238E27FC236}">
                    <a16:creationId xmlns:a16="http://schemas.microsoft.com/office/drawing/2014/main" id="{94F9026E-10DF-6CEC-4F26-1D98ADF18004}"/>
                  </a:ext>
                </a:extLst>
              </p:cNvPr>
              <p:cNvSpPr/>
              <p:nvPr/>
            </p:nvSpPr>
            <p:spPr>
              <a:xfrm>
                <a:off x="841897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18" name="Freeform 8565">
                <a:extLst>
                  <a:ext uri="{FF2B5EF4-FFF2-40B4-BE49-F238E27FC236}">
                    <a16:creationId xmlns:a16="http://schemas.microsoft.com/office/drawing/2014/main" id="{0E0B51F1-F996-8115-1D35-85104D1CB1C0}"/>
                  </a:ext>
                </a:extLst>
              </p:cNvPr>
              <p:cNvSpPr/>
              <p:nvPr/>
            </p:nvSpPr>
            <p:spPr>
              <a:xfrm>
                <a:off x="839599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19" name="Freeform 8566">
                <a:extLst>
                  <a:ext uri="{FF2B5EF4-FFF2-40B4-BE49-F238E27FC236}">
                    <a16:creationId xmlns:a16="http://schemas.microsoft.com/office/drawing/2014/main" id="{6030077A-12C8-CD92-4F12-AFBE02CDAE4E}"/>
                  </a:ext>
                </a:extLst>
              </p:cNvPr>
              <p:cNvSpPr/>
              <p:nvPr/>
            </p:nvSpPr>
            <p:spPr>
              <a:xfrm>
                <a:off x="841897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20" name="Freeform 8567">
                <a:extLst>
                  <a:ext uri="{FF2B5EF4-FFF2-40B4-BE49-F238E27FC236}">
                    <a16:creationId xmlns:a16="http://schemas.microsoft.com/office/drawing/2014/main" id="{EE1371BA-F643-1911-53D2-6129934A8926}"/>
                  </a:ext>
                </a:extLst>
              </p:cNvPr>
              <p:cNvSpPr/>
              <p:nvPr/>
            </p:nvSpPr>
            <p:spPr>
              <a:xfrm>
                <a:off x="839599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21" name="Freeform 8568">
                <a:extLst>
                  <a:ext uri="{FF2B5EF4-FFF2-40B4-BE49-F238E27FC236}">
                    <a16:creationId xmlns:a16="http://schemas.microsoft.com/office/drawing/2014/main" id="{52B4A793-F398-DCC9-74FE-03E18CCBCC60}"/>
                  </a:ext>
                </a:extLst>
              </p:cNvPr>
              <p:cNvSpPr/>
              <p:nvPr/>
            </p:nvSpPr>
            <p:spPr>
              <a:xfrm>
                <a:off x="841897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22" name="Freeform 8569">
                <a:extLst>
                  <a:ext uri="{FF2B5EF4-FFF2-40B4-BE49-F238E27FC236}">
                    <a16:creationId xmlns:a16="http://schemas.microsoft.com/office/drawing/2014/main" id="{35849AD2-64C8-F67F-44FC-1D294981BCE2}"/>
                  </a:ext>
                </a:extLst>
              </p:cNvPr>
              <p:cNvSpPr/>
              <p:nvPr/>
            </p:nvSpPr>
            <p:spPr>
              <a:xfrm>
                <a:off x="839599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23" name="Freeform 8570">
                <a:extLst>
                  <a:ext uri="{FF2B5EF4-FFF2-40B4-BE49-F238E27FC236}">
                    <a16:creationId xmlns:a16="http://schemas.microsoft.com/office/drawing/2014/main" id="{F51DE164-9462-9084-A8A9-BC634FB2CD59}"/>
                  </a:ext>
                </a:extLst>
              </p:cNvPr>
              <p:cNvSpPr/>
              <p:nvPr/>
            </p:nvSpPr>
            <p:spPr>
              <a:xfrm>
                <a:off x="841897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24" name="Freeform 8571">
                <a:extLst>
                  <a:ext uri="{FF2B5EF4-FFF2-40B4-BE49-F238E27FC236}">
                    <a16:creationId xmlns:a16="http://schemas.microsoft.com/office/drawing/2014/main" id="{EF2D42CE-83D5-0F9C-9B4C-8DC4D1595CF4}"/>
                  </a:ext>
                </a:extLst>
              </p:cNvPr>
              <p:cNvSpPr/>
              <p:nvPr/>
            </p:nvSpPr>
            <p:spPr>
              <a:xfrm>
                <a:off x="839599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25" name="Freeform 8572">
                <a:extLst>
                  <a:ext uri="{FF2B5EF4-FFF2-40B4-BE49-F238E27FC236}">
                    <a16:creationId xmlns:a16="http://schemas.microsoft.com/office/drawing/2014/main" id="{72549BAF-D617-1A41-A2B1-9DCB8B9A1FB4}"/>
                  </a:ext>
                </a:extLst>
              </p:cNvPr>
              <p:cNvSpPr/>
              <p:nvPr/>
            </p:nvSpPr>
            <p:spPr>
              <a:xfrm>
                <a:off x="841897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26" name="Freeform 8573">
                <a:extLst>
                  <a:ext uri="{FF2B5EF4-FFF2-40B4-BE49-F238E27FC236}">
                    <a16:creationId xmlns:a16="http://schemas.microsoft.com/office/drawing/2014/main" id="{F022B0BB-D5E2-839A-A0F1-10FBE87132A0}"/>
                  </a:ext>
                </a:extLst>
              </p:cNvPr>
              <p:cNvSpPr/>
              <p:nvPr/>
            </p:nvSpPr>
            <p:spPr>
              <a:xfrm>
                <a:off x="839599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27" name="Freeform 8574">
                <a:extLst>
                  <a:ext uri="{FF2B5EF4-FFF2-40B4-BE49-F238E27FC236}">
                    <a16:creationId xmlns:a16="http://schemas.microsoft.com/office/drawing/2014/main" id="{39779A6E-4250-3903-289A-9B1F1FB54B68}"/>
                  </a:ext>
                </a:extLst>
              </p:cNvPr>
              <p:cNvSpPr/>
              <p:nvPr/>
            </p:nvSpPr>
            <p:spPr>
              <a:xfrm>
                <a:off x="841897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28" name="Freeform 8575">
                <a:extLst>
                  <a:ext uri="{FF2B5EF4-FFF2-40B4-BE49-F238E27FC236}">
                    <a16:creationId xmlns:a16="http://schemas.microsoft.com/office/drawing/2014/main" id="{9D314DA5-8C0C-EE7F-91D4-F77986141437}"/>
                  </a:ext>
                </a:extLst>
              </p:cNvPr>
              <p:cNvSpPr/>
              <p:nvPr/>
            </p:nvSpPr>
            <p:spPr>
              <a:xfrm>
                <a:off x="839599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29" name="Freeform 8576">
                <a:extLst>
                  <a:ext uri="{FF2B5EF4-FFF2-40B4-BE49-F238E27FC236}">
                    <a16:creationId xmlns:a16="http://schemas.microsoft.com/office/drawing/2014/main" id="{44BA1868-7AD0-A47D-0FA4-180D68AC1B65}"/>
                  </a:ext>
                </a:extLst>
              </p:cNvPr>
              <p:cNvSpPr/>
              <p:nvPr/>
            </p:nvSpPr>
            <p:spPr>
              <a:xfrm>
                <a:off x="841897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30" name="Freeform 8577">
                <a:extLst>
                  <a:ext uri="{FF2B5EF4-FFF2-40B4-BE49-F238E27FC236}">
                    <a16:creationId xmlns:a16="http://schemas.microsoft.com/office/drawing/2014/main" id="{DF34A8A1-0DEA-D731-75BF-2E4FD87C85A5}"/>
                  </a:ext>
                </a:extLst>
              </p:cNvPr>
              <p:cNvSpPr/>
              <p:nvPr/>
            </p:nvSpPr>
            <p:spPr>
              <a:xfrm>
                <a:off x="8398024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31" name="Freeform 8578">
                <a:extLst>
                  <a:ext uri="{FF2B5EF4-FFF2-40B4-BE49-F238E27FC236}">
                    <a16:creationId xmlns:a16="http://schemas.microsoft.com/office/drawing/2014/main" id="{873D1776-685B-1F0E-EE56-2A5338AB332B}"/>
                  </a:ext>
                </a:extLst>
              </p:cNvPr>
              <p:cNvSpPr/>
              <p:nvPr/>
            </p:nvSpPr>
            <p:spPr>
              <a:xfrm>
                <a:off x="842113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32" name="Freeform 8579">
                <a:extLst>
                  <a:ext uri="{FF2B5EF4-FFF2-40B4-BE49-F238E27FC236}">
                    <a16:creationId xmlns:a16="http://schemas.microsoft.com/office/drawing/2014/main" id="{FF5AAD4F-8E23-67AD-64D1-0AAA38D82502}"/>
                  </a:ext>
                </a:extLst>
              </p:cNvPr>
              <p:cNvSpPr/>
              <p:nvPr/>
            </p:nvSpPr>
            <p:spPr>
              <a:xfrm>
                <a:off x="8398024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33" name="Freeform 8580">
                <a:extLst>
                  <a:ext uri="{FF2B5EF4-FFF2-40B4-BE49-F238E27FC236}">
                    <a16:creationId xmlns:a16="http://schemas.microsoft.com/office/drawing/2014/main" id="{A14F8E4C-87A5-C1F9-F5CC-BFA6F94B6CB7}"/>
                  </a:ext>
                </a:extLst>
              </p:cNvPr>
              <p:cNvSpPr/>
              <p:nvPr/>
            </p:nvSpPr>
            <p:spPr>
              <a:xfrm>
                <a:off x="842113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34" name="Freeform 8581">
                <a:extLst>
                  <a:ext uri="{FF2B5EF4-FFF2-40B4-BE49-F238E27FC236}">
                    <a16:creationId xmlns:a16="http://schemas.microsoft.com/office/drawing/2014/main" id="{473571C2-A2E4-54CC-2243-D9D8FF02CBCC}"/>
                  </a:ext>
                </a:extLst>
              </p:cNvPr>
              <p:cNvSpPr/>
              <p:nvPr/>
            </p:nvSpPr>
            <p:spPr>
              <a:xfrm>
                <a:off x="8398024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35" name="Freeform 8582">
                <a:extLst>
                  <a:ext uri="{FF2B5EF4-FFF2-40B4-BE49-F238E27FC236}">
                    <a16:creationId xmlns:a16="http://schemas.microsoft.com/office/drawing/2014/main" id="{79FE9F29-AEFC-00CF-0D0C-791A6B01DC22}"/>
                  </a:ext>
                </a:extLst>
              </p:cNvPr>
              <p:cNvSpPr/>
              <p:nvPr/>
            </p:nvSpPr>
            <p:spPr>
              <a:xfrm>
                <a:off x="842113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36" name="Freeform 8583">
                <a:extLst>
                  <a:ext uri="{FF2B5EF4-FFF2-40B4-BE49-F238E27FC236}">
                    <a16:creationId xmlns:a16="http://schemas.microsoft.com/office/drawing/2014/main" id="{21C7D016-9E33-074D-4755-6CDCE879D458}"/>
                  </a:ext>
                </a:extLst>
              </p:cNvPr>
              <p:cNvSpPr/>
              <p:nvPr/>
            </p:nvSpPr>
            <p:spPr>
              <a:xfrm>
                <a:off x="8398024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37" name="Freeform 8584">
                <a:extLst>
                  <a:ext uri="{FF2B5EF4-FFF2-40B4-BE49-F238E27FC236}">
                    <a16:creationId xmlns:a16="http://schemas.microsoft.com/office/drawing/2014/main" id="{0F2EE02C-7A93-A385-7BD1-F382B0EFD39D}"/>
                  </a:ext>
                </a:extLst>
              </p:cNvPr>
              <p:cNvSpPr/>
              <p:nvPr/>
            </p:nvSpPr>
            <p:spPr>
              <a:xfrm>
                <a:off x="842113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38" name="Freeform 8585">
                <a:extLst>
                  <a:ext uri="{FF2B5EF4-FFF2-40B4-BE49-F238E27FC236}">
                    <a16:creationId xmlns:a16="http://schemas.microsoft.com/office/drawing/2014/main" id="{9BF7BB2F-9C65-CEF2-36DE-6401CBAD70B3}"/>
                  </a:ext>
                </a:extLst>
              </p:cNvPr>
              <p:cNvSpPr/>
              <p:nvPr/>
            </p:nvSpPr>
            <p:spPr>
              <a:xfrm>
                <a:off x="8398024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39" name="Freeform 8586">
                <a:extLst>
                  <a:ext uri="{FF2B5EF4-FFF2-40B4-BE49-F238E27FC236}">
                    <a16:creationId xmlns:a16="http://schemas.microsoft.com/office/drawing/2014/main" id="{B8634E23-65CD-050E-F90D-8BC2E15C7283}"/>
                  </a:ext>
                </a:extLst>
              </p:cNvPr>
              <p:cNvSpPr/>
              <p:nvPr/>
            </p:nvSpPr>
            <p:spPr>
              <a:xfrm>
                <a:off x="842113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40" name="Freeform 8587">
                <a:extLst>
                  <a:ext uri="{FF2B5EF4-FFF2-40B4-BE49-F238E27FC236}">
                    <a16:creationId xmlns:a16="http://schemas.microsoft.com/office/drawing/2014/main" id="{B27B25A6-00AE-8CA9-8D86-57DA4D6DAFA6}"/>
                  </a:ext>
                </a:extLst>
              </p:cNvPr>
              <p:cNvSpPr/>
              <p:nvPr/>
            </p:nvSpPr>
            <p:spPr>
              <a:xfrm>
                <a:off x="8398024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41" name="Freeform 8588">
                <a:extLst>
                  <a:ext uri="{FF2B5EF4-FFF2-40B4-BE49-F238E27FC236}">
                    <a16:creationId xmlns:a16="http://schemas.microsoft.com/office/drawing/2014/main" id="{41F4C94B-DAE7-6395-013C-11084994D8ED}"/>
                  </a:ext>
                </a:extLst>
              </p:cNvPr>
              <p:cNvSpPr/>
              <p:nvPr/>
            </p:nvSpPr>
            <p:spPr>
              <a:xfrm>
                <a:off x="842113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42" name="Freeform 8589">
                <a:extLst>
                  <a:ext uri="{FF2B5EF4-FFF2-40B4-BE49-F238E27FC236}">
                    <a16:creationId xmlns:a16="http://schemas.microsoft.com/office/drawing/2014/main" id="{2A841722-E208-C539-EDFC-E7730046451A}"/>
                  </a:ext>
                </a:extLst>
              </p:cNvPr>
              <p:cNvSpPr/>
              <p:nvPr/>
            </p:nvSpPr>
            <p:spPr>
              <a:xfrm>
                <a:off x="840018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43" name="Freeform 8590">
                <a:extLst>
                  <a:ext uri="{FF2B5EF4-FFF2-40B4-BE49-F238E27FC236}">
                    <a16:creationId xmlns:a16="http://schemas.microsoft.com/office/drawing/2014/main" id="{84939784-4D5C-8199-BB3C-1E6CA72BED89}"/>
                  </a:ext>
                </a:extLst>
              </p:cNvPr>
              <p:cNvSpPr/>
              <p:nvPr/>
            </p:nvSpPr>
            <p:spPr>
              <a:xfrm>
                <a:off x="842316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44" name="Freeform 8591">
                <a:extLst>
                  <a:ext uri="{FF2B5EF4-FFF2-40B4-BE49-F238E27FC236}">
                    <a16:creationId xmlns:a16="http://schemas.microsoft.com/office/drawing/2014/main" id="{A0CA2319-6781-DD46-DCC4-4EDEAFD956C0}"/>
                  </a:ext>
                </a:extLst>
              </p:cNvPr>
              <p:cNvSpPr/>
              <p:nvPr/>
            </p:nvSpPr>
            <p:spPr>
              <a:xfrm>
                <a:off x="840018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45" name="Freeform 8592">
                <a:extLst>
                  <a:ext uri="{FF2B5EF4-FFF2-40B4-BE49-F238E27FC236}">
                    <a16:creationId xmlns:a16="http://schemas.microsoft.com/office/drawing/2014/main" id="{80D67528-916E-2FEC-18E9-34ADF0AC4B71}"/>
                  </a:ext>
                </a:extLst>
              </p:cNvPr>
              <p:cNvSpPr/>
              <p:nvPr/>
            </p:nvSpPr>
            <p:spPr>
              <a:xfrm>
                <a:off x="842316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46" name="Freeform 8593">
                <a:extLst>
                  <a:ext uri="{FF2B5EF4-FFF2-40B4-BE49-F238E27FC236}">
                    <a16:creationId xmlns:a16="http://schemas.microsoft.com/office/drawing/2014/main" id="{9ACCECF4-6367-589D-29E1-8E82F10CB030}"/>
                  </a:ext>
                </a:extLst>
              </p:cNvPr>
              <p:cNvSpPr/>
              <p:nvPr/>
            </p:nvSpPr>
            <p:spPr>
              <a:xfrm>
                <a:off x="840018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47" name="Freeform 8594">
                <a:extLst>
                  <a:ext uri="{FF2B5EF4-FFF2-40B4-BE49-F238E27FC236}">
                    <a16:creationId xmlns:a16="http://schemas.microsoft.com/office/drawing/2014/main" id="{D4BF4BA7-E42A-4838-DDBF-06F1A450EA0E}"/>
                  </a:ext>
                </a:extLst>
              </p:cNvPr>
              <p:cNvSpPr/>
              <p:nvPr/>
            </p:nvSpPr>
            <p:spPr>
              <a:xfrm>
                <a:off x="842316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48" name="Freeform 8595">
                <a:extLst>
                  <a:ext uri="{FF2B5EF4-FFF2-40B4-BE49-F238E27FC236}">
                    <a16:creationId xmlns:a16="http://schemas.microsoft.com/office/drawing/2014/main" id="{ADF2DF13-6297-C616-D7A9-8B70535E86E1}"/>
                  </a:ext>
                </a:extLst>
              </p:cNvPr>
              <p:cNvSpPr/>
              <p:nvPr/>
            </p:nvSpPr>
            <p:spPr>
              <a:xfrm>
                <a:off x="840018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49" name="Freeform 8596">
                <a:extLst>
                  <a:ext uri="{FF2B5EF4-FFF2-40B4-BE49-F238E27FC236}">
                    <a16:creationId xmlns:a16="http://schemas.microsoft.com/office/drawing/2014/main" id="{0902D6A6-3D6A-549E-D626-4CA2AF9212E6}"/>
                  </a:ext>
                </a:extLst>
              </p:cNvPr>
              <p:cNvSpPr/>
              <p:nvPr/>
            </p:nvSpPr>
            <p:spPr>
              <a:xfrm>
                <a:off x="842316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50" name="Freeform 8597">
                <a:extLst>
                  <a:ext uri="{FF2B5EF4-FFF2-40B4-BE49-F238E27FC236}">
                    <a16:creationId xmlns:a16="http://schemas.microsoft.com/office/drawing/2014/main" id="{92C16382-8525-9502-9066-0A540BF133DD}"/>
                  </a:ext>
                </a:extLst>
              </p:cNvPr>
              <p:cNvSpPr/>
              <p:nvPr/>
            </p:nvSpPr>
            <p:spPr>
              <a:xfrm>
                <a:off x="840018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51" name="Freeform 8598">
                <a:extLst>
                  <a:ext uri="{FF2B5EF4-FFF2-40B4-BE49-F238E27FC236}">
                    <a16:creationId xmlns:a16="http://schemas.microsoft.com/office/drawing/2014/main" id="{4398E141-9ABA-BFCB-613D-FE3F1337B0E9}"/>
                  </a:ext>
                </a:extLst>
              </p:cNvPr>
              <p:cNvSpPr/>
              <p:nvPr/>
            </p:nvSpPr>
            <p:spPr>
              <a:xfrm>
                <a:off x="842316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52" name="Freeform 8599">
                <a:extLst>
                  <a:ext uri="{FF2B5EF4-FFF2-40B4-BE49-F238E27FC236}">
                    <a16:creationId xmlns:a16="http://schemas.microsoft.com/office/drawing/2014/main" id="{7D348EC6-9BBE-F31F-7B0F-8D151C6800C1}"/>
                  </a:ext>
                </a:extLst>
              </p:cNvPr>
              <p:cNvSpPr/>
              <p:nvPr/>
            </p:nvSpPr>
            <p:spPr>
              <a:xfrm>
                <a:off x="840018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53" name="Freeform 8600">
                <a:extLst>
                  <a:ext uri="{FF2B5EF4-FFF2-40B4-BE49-F238E27FC236}">
                    <a16:creationId xmlns:a16="http://schemas.microsoft.com/office/drawing/2014/main" id="{EB5D3DF2-708E-A06A-370A-1DFA8B3B9594}"/>
                  </a:ext>
                </a:extLst>
              </p:cNvPr>
              <p:cNvSpPr/>
              <p:nvPr/>
            </p:nvSpPr>
            <p:spPr>
              <a:xfrm>
                <a:off x="8423163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54" name="Freeform 8601">
                <a:extLst>
                  <a:ext uri="{FF2B5EF4-FFF2-40B4-BE49-F238E27FC236}">
                    <a16:creationId xmlns:a16="http://schemas.microsoft.com/office/drawing/2014/main" id="{C593D00E-3DAB-4EC3-1385-04050FDC4333}"/>
                  </a:ext>
                </a:extLst>
              </p:cNvPr>
              <p:cNvSpPr/>
              <p:nvPr/>
            </p:nvSpPr>
            <p:spPr>
              <a:xfrm>
                <a:off x="840234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55" name="Freeform 8602">
                <a:extLst>
                  <a:ext uri="{FF2B5EF4-FFF2-40B4-BE49-F238E27FC236}">
                    <a16:creationId xmlns:a16="http://schemas.microsoft.com/office/drawing/2014/main" id="{1142A85A-4B65-E77F-FEC9-6E63B30FCA41}"/>
                  </a:ext>
                </a:extLst>
              </p:cNvPr>
              <p:cNvSpPr/>
              <p:nvPr/>
            </p:nvSpPr>
            <p:spPr>
              <a:xfrm>
                <a:off x="842532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56" name="Freeform 8603">
                <a:extLst>
                  <a:ext uri="{FF2B5EF4-FFF2-40B4-BE49-F238E27FC236}">
                    <a16:creationId xmlns:a16="http://schemas.microsoft.com/office/drawing/2014/main" id="{C9CC9BBA-E7E7-1E0D-2EE1-87DB4C568F94}"/>
                  </a:ext>
                </a:extLst>
              </p:cNvPr>
              <p:cNvSpPr/>
              <p:nvPr/>
            </p:nvSpPr>
            <p:spPr>
              <a:xfrm>
                <a:off x="840234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57" name="Freeform 8604">
                <a:extLst>
                  <a:ext uri="{FF2B5EF4-FFF2-40B4-BE49-F238E27FC236}">
                    <a16:creationId xmlns:a16="http://schemas.microsoft.com/office/drawing/2014/main" id="{DFA66291-E04B-D103-8B93-69467656E72E}"/>
                  </a:ext>
                </a:extLst>
              </p:cNvPr>
              <p:cNvSpPr/>
              <p:nvPr/>
            </p:nvSpPr>
            <p:spPr>
              <a:xfrm>
                <a:off x="842532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58" name="Freeform 8605">
                <a:extLst>
                  <a:ext uri="{FF2B5EF4-FFF2-40B4-BE49-F238E27FC236}">
                    <a16:creationId xmlns:a16="http://schemas.microsoft.com/office/drawing/2014/main" id="{A952F8C2-D4BB-3BCA-8985-01D47D932B8C}"/>
                  </a:ext>
                </a:extLst>
              </p:cNvPr>
              <p:cNvSpPr/>
              <p:nvPr/>
            </p:nvSpPr>
            <p:spPr>
              <a:xfrm>
                <a:off x="840234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59" name="Freeform 8606">
                <a:extLst>
                  <a:ext uri="{FF2B5EF4-FFF2-40B4-BE49-F238E27FC236}">
                    <a16:creationId xmlns:a16="http://schemas.microsoft.com/office/drawing/2014/main" id="{AE2AB5AF-A989-652F-A74E-8244FEA8A1D5}"/>
                  </a:ext>
                </a:extLst>
              </p:cNvPr>
              <p:cNvSpPr/>
              <p:nvPr/>
            </p:nvSpPr>
            <p:spPr>
              <a:xfrm>
                <a:off x="842532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60" name="Freeform 8607">
                <a:extLst>
                  <a:ext uri="{FF2B5EF4-FFF2-40B4-BE49-F238E27FC236}">
                    <a16:creationId xmlns:a16="http://schemas.microsoft.com/office/drawing/2014/main" id="{8A08B2D1-31A2-22CB-09BC-7E33712914C4}"/>
                  </a:ext>
                </a:extLst>
              </p:cNvPr>
              <p:cNvSpPr/>
              <p:nvPr/>
            </p:nvSpPr>
            <p:spPr>
              <a:xfrm>
                <a:off x="8402341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61" name="Freeform 8608">
                <a:extLst>
                  <a:ext uri="{FF2B5EF4-FFF2-40B4-BE49-F238E27FC236}">
                    <a16:creationId xmlns:a16="http://schemas.microsoft.com/office/drawing/2014/main" id="{49266CAB-2BCF-B115-0DA5-5A0AE8973263}"/>
                  </a:ext>
                </a:extLst>
              </p:cNvPr>
              <p:cNvSpPr/>
              <p:nvPr/>
            </p:nvSpPr>
            <p:spPr>
              <a:xfrm>
                <a:off x="842532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62" name="Freeform 8609">
                <a:extLst>
                  <a:ext uri="{FF2B5EF4-FFF2-40B4-BE49-F238E27FC236}">
                    <a16:creationId xmlns:a16="http://schemas.microsoft.com/office/drawing/2014/main" id="{AE0AEB0D-4728-1F06-F414-3D021A5E4F50}"/>
                  </a:ext>
                </a:extLst>
              </p:cNvPr>
              <p:cNvSpPr/>
              <p:nvPr/>
            </p:nvSpPr>
            <p:spPr>
              <a:xfrm>
                <a:off x="840437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63" name="Freeform 8610">
                <a:extLst>
                  <a:ext uri="{FF2B5EF4-FFF2-40B4-BE49-F238E27FC236}">
                    <a16:creationId xmlns:a16="http://schemas.microsoft.com/office/drawing/2014/main" id="{F4AF27C5-FDA5-AA91-2008-EC976DAA7556}"/>
                  </a:ext>
                </a:extLst>
              </p:cNvPr>
              <p:cNvSpPr/>
              <p:nvPr/>
            </p:nvSpPr>
            <p:spPr>
              <a:xfrm>
                <a:off x="842748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64" name="Freeform 8611">
                <a:extLst>
                  <a:ext uri="{FF2B5EF4-FFF2-40B4-BE49-F238E27FC236}">
                    <a16:creationId xmlns:a16="http://schemas.microsoft.com/office/drawing/2014/main" id="{E753CD6B-349B-FBE3-6B84-5680B1E88780}"/>
                  </a:ext>
                </a:extLst>
              </p:cNvPr>
              <p:cNvSpPr/>
              <p:nvPr/>
            </p:nvSpPr>
            <p:spPr>
              <a:xfrm>
                <a:off x="840437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65" name="Freeform 8612">
                <a:extLst>
                  <a:ext uri="{FF2B5EF4-FFF2-40B4-BE49-F238E27FC236}">
                    <a16:creationId xmlns:a16="http://schemas.microsoft.com/office/drawing/2014/main" id="{ABF58C31-FD08-F044-B7A5-4DBC63A10824}"/>
                  </a:ext>
                </a:extLst>
              </p:cNvPr>
              <p:cNvSpPr/>
              <p:nvPr/>
            </p:nvSpPr>
            <p:spPr>
              <a:xfrm>
                <a:off x="842748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66" name="Freeform 8613">
                <a:extLst>
                  <a:ext uri="{FF2B5EF4-FFF2-40B4-BE49-F238E27FC236}">
                    <a16:creationId xmlns:a16="http://schemas.microsoft.com/office/drawing/2014/main" id="{3E095ED2-351A-C645-B421-097AE6D15C6B}"/>
                  </a:ext>
                </a:extLst>
              </p:cNvPr>
              <p:cNvSpPr/>
              <p:nvPr/>
            </p:nvSpPr>
            <p:spPr>
              <a:xfrm>
                <a:off x="840437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67" name="Freeform 8614">
                <a:extLst>
                  <a:ext uri="{FF2B5EF4-FFF2-40B4-BE49-F238E27FC236}">
                    <a16:creationId xmlns:a16="http://schemas.microsoft.com/office/drawing/2014/main" id="{46DCEC68-5D3B-8BB5-5DA7-E204BF696B91}"/>
                  </a:ext>
                </a:extLst>
              </p:cNvPr>
              <p:cNvSpPr/>
              <p:nvPr/>
            </p:nvSpPr>
            <p:spPr>
              <a:xfrm>
                <a:off x="842748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68" name="Freeform 8615">
                <a:extLst>
                  <a:ext uri="{FF2B5EF4-FFF2-40B4-BE49-F238E27FC236}">
                    <a16:creationId xmlns:a16="http://schemas.microsoft.com/office/drawing/2014/main" id="{7AEB0A1C-C2D7-905D-04CC-09C12890863A}"/>
                  </a:ext>
                </a:extLst>
              </p:cNvPr>
              <p:cNvSpPr/>
              <p:nvPr/>
            </p:nvSpPr>
            <p:spPr>
              <a:xfrm>
                <a:off x="840437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69" name="Freeform 8616">
                <a:extLst>
                  <a:ext uri="{FF2B5EF4-FFF2-40B4-BE49-F238E27FC236}">
                    <a16:creationId xmlns:a16="http://schemas.microsoft.com/office/drawing/2014/main" id="{9B52526E-3AE4-EDC3-1434-4FC9AFAB3424}"/>
                  </a:ext>
                </a:extLst>
              </p:cNvPr>
              <p:cNvSpPr/>
              <p:nvPr/>
            </p:nvSpPr>
            <p:spPr>
              <a:xfrm>
                <a:off x="8427480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70" name="Freeform 8617">
                <a:extLst>
                  <a:ext uri="{FF2B5EF4-FFF2-40B4-BE49-F238E27FC236}">
                    <a16:creationId xmlns:a16="http://schemas.microsoft.com/office/drawing/2014/main" id="{3639FE4F-4049-C97F-9E37-5AB3281BC983}"/>
                  </a:ext>
                </a:extLst>
              </p:cNvPr>
              <p:cNvSpPr/>
              <p:nvPr/>
            </p:nvSpPr>
            <p:spPr>
              <a:xfrm>
                <a:off x="840653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71" name="Freeform 8618">
                <a:extLst>
                  <a:ext uri="{FF2B5EF4-FFF2-40B4-BE49-F238E27FC236}">
                    <a16:creationId xmlns:a16="http://schemas.microsoft.com/office/drawing/2014/main" id="{2A7E1B20-54C0-E7DC-1D2E-26B0B0C0B52F}"/>
                  </a:ext>
                </a:extLst>
              </p:cNvPr>
              <p:cNvSpPr/>
              <p:nvPr/>
            </p:nvSpPr>
            <p:spPr>
              <a:xfrm>
                <a:off x="842951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72" name="Freeform 8619">
                <a:extLst>
                  <a:ext uri="{FF2B5EF4-FFF2-40B4-BE49-F238E27FC236}">
                    <a16:creationId xmlns:a16="http://schemas.microsoft.com/office/drawing/2014/main" id="{48369030-B77D-B868-D05D-536766CBB651}"/>
                  </a:ext>
                </a:extLst>
              </p:cNvPr>
              <p:cNvSpPr/>
              <p:nvPr/>
            </p:nvSpPr>
            <p:spPr>
              <a:xfrm>
                <a:off x="840653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73" name="Freeform 8620">
                <a:extLst>
                  <a:ext uri="{FF2B5EF4-FFF2-40B4-BE49-F238E27FC236}">
                    <a16:creationId xmlns:a16="http://schemas.microsoft.com/office/drawing/2014/main" id="{77DD1346-82CA-AD96-EB9E-76220025291E}"/>
                  </a:ext>
                </a:extLst>
              </p:cNvPr>
              <p:cNvSpPr/>
              <p:nvPr/>
            </p:nvSpPr>
            <p:spPr>
              <a:xfrm>
                <a:off x="842951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74" name="Freeform 8621">
                <a:extLst>
                  <a:ext uri="{FF2B5EF4-FFF2-40B4-BE49-F238E27FC236}">
                    <a16:creationId xmlns:a16="http://schemas.microsoft.com/office/drawing/2014/main" id="{5FE88671-BEAA-CD07-B427-9FB5CF17FF2B}"/>
                  </a:ext>
                </a:extLst>
              </p:cNvPr>
              <p:cNvSpPr/>
              <p:nvPr/>
            </p:nvSpPr>
            <p:spPr>
              <a:xfrm>
                <a:off x="840653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75" name="Freeform 8622">
                <a:extLst>
                  <a:ext uri="{FF2B5EF4-FFF2-40B4-BE49-F238E27FC236}">
                    <a16:creationId xmlns:a16="http://schemas.microsoft.com/office/drawing/2014/main" id="{0E310D10-2C4B-3686-F6BD-8208F43F0BE5}"/>
                  </a:ext>
                </a:extLst>
              </p:cNvPr>
              <p:cNvSpPr/>
              <p:nvPr/>
            </p:nvSpPr>
            <p:spPr>
              <a:xfrm>
                <a:off x="842951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76" name="Freeform 8623">
                <a:extLst>
                  <a:ext uri="{FF2B5EF4-FFF2-40B4-BE49-F238E27FC236}">
                    <a16:creationId xmlns:a16="http://schemas.microsoft.com/office/drawing/2014/main" id="{D1945759-B39E-54D4-BDD6-FEC2BC28C59F}"/>
                  </a:ext>
                </a:extLst>
              </p:cNvPr>
              <p:cNvSpPr/>
              <p:nvPr/>
            </p:nvSpPr>
            <p:spPr>
              <a:xfrm>
                <a:off x="8406530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77" name="Freeform 8624">
                <a:extLst>
                  <a:ext uri="{FF2B5EF4-FFF2-40B4-BE49-F238E27FC236}">
                    <a16:creationId xmlns:a16="http://schemas.microsoft.com/office/drawing/2014/main" id="{6FBC8414-3B01-C951-9286-895985F8437D}"/>
                  </a:ext>
                </a:extLst>
              </p:cNvPr>
              <p:cNvSpPr/>
              <p:nvPr/>
            </p:nvSpPr>
            <p:spPr>
              <a:xfrm>
                <a:off x="8429511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78" name="Freeform 8625">
                <a:extLst>
                  <a:ext uri="{FF2B5EF4-FFF2-40B4-BE49-F238E27FC236}">
                    <a16:creationId xmlns:a16="http://schemas.microsoft.com/office/drawing/2014/main" id="{D77C4ECA-9660-6F0C-A1FE-6697AEFB7D2C}"/>
                  </a:ext>
                </a:extLst>
              </p:cNvPr>
              <p:cNvSpPr/>
              <p:nvPr/>
            </p:nvSpPr>
            <p:spPr>
              <a:xfrm>
                <a:off x="840856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79" name="Freeform 8626">
                <a:extLst>
                  <a:ext uri="{FF2B5EF4-FFF2-40B4-BE49-F238E27FC236}">
                    <a16:creationId xmlns:a16="http://schemas.microsoft.com/office/drawing/2014/main" id="{8F216D3E-859C-6A62-4547-687EA4990EEE}"/>
                  </a:ext>
                </a:extLst>
              </p:cNvPr>
              <p:cNvSpPr/>
              <p:nvPr/>
            </p:nvSpPr>
            <p:spPr>
              <a:xfrm>
                <a:off x="843166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80" name="Freeform 8627">
                <a:extLst>
                  <a:ext uri="{FF2B5EF4-FFF2-40B4-BE49-F238E27FC236}">
                    <a16:creationId xmlns:a16="http://schemas.microsoft.com/office/drawing/2014/main" id="{5B57A767-93C4-B5B7-9157-C5D133149E5A}"/>
                  </a:ext>
                </a:extLst>
              </p:cNvPr>
              <p:cNvSpPr/>
              <p:nvPr/>
            </p:nvSpPr>
            <p:spPr>
              <a:xfrm>
                <a:off x="840856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81" name="Freeform 8628">
                <a:extLst>
                  <a:ext uri="{FF2B5EF4-FFF2-40B4-BE49-F238E27FC236}">
                    <a16:creationId xmlns:a16="http://schemas.microsoft.com/office/drawing/2014/main" id="{D9E36AAC-CE8B-5BD3-DD74-C22C10BE15F3}"/>
                  </a:ext>
                </a:extLst>
              </p:cNvPr>
              <p:cNvSpPr/>
              <p:nvPr/>
            </p:nvSpPr>
            <p:spPr>
              <a:xfrm>
                <a:off x="843166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82" name="Freeform 8629">
                <a:extLst>
                  <a:ext uri="{FF2B5EF4-FFF2-40B4-BE49-F238E27FC236}">
                    <a16:creationId xmlns:a16="http://schemas.microsoft.com/office/drawing/2014/main" id="{8CDD3396-D9E5-5D50-75DB-BA095661D946}"/>
                  </a:ext>
                </a:extLst>
              </p:cNvPr>
              <p:cNvSpPr/>
              <p:nvPr/>
            </p:nvSpPr>
            <p:spPr>
              <a:xfrm>
                <a:off x="840856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83" name="Freeform 8630">
                <a:extLst>
                  <a:ext uri="{FF2B5EF4-FFF2-40B4-BE49-F238E27FC236}">
                    <a16:creationId xmlns:a16="http://schemas.microsoft.com/office/drawing/2014/main" id="{486AC236-5151-630D-60A3-94BCA7631F99}"/>
                  </a:ext>
                </a:extLst>
              </p:cNvPr>
              <p:cNvSpPr/>
              <p:nvPr/>
            </p:nvSpPr>
            <p:spPr>
              <a:xfrm>
                <a:off x="843166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84" name="Freeform 8631">
                <a:extLst>
                  <a:ext uri="{FF2B5EF4-FFF2-40B4-BE49-F238E27FC236}">
                    <a16:creationId xmlns:a16="http://schemas.microsoft.com/office/drawing/2014/main" id="{2DEA3827-D0EE-A534-2257-5F17B284DF06}"/>
                  </a:ext>
                </a:extLst>
              </p:cNvPr>
              <p:cNvSpPr/>
              <p:nvPr/>
            </p:nvSpPr>
            <p:spPr>
              <a:xfrm>
                <a:off x="840856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85" name="Freeform 8632">
                <a:extLst>
                  <a:ext uri="{FF2B5EF4-FFF2-40B4-BE49-F238E27FC236}">
                    <a16:creationId xmlns:a16="http://schemas.microsoft.com/office/drawing/2014/main" id="{E870A7B5-4202-8A67-A857-0B0F306DE3B2}"/>
                  </a:ext>
                </a:extLst>
              </p:cNvPr>
              <p:cNvSpPr/>
              <p:nvPr/>
            </p:nvSpPr>
            <p:spPr>
              <a:xfrm>
                <a:off x="843166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86" name="Freeform 8633">
                <a:extLst>
                  <a:ext uri="{FF2B5EF4-FFF2-40B4-BE49-F238E27FC236}">
                    <a16:creationId xmlns:a16="http://schemas.microsoft.com/office/drawing/2014/main" id="{55CDA78F-F561-B85C-694A-12057587A4B8}"/>
                  </a:ext>
                </a:extLst>
              </p:cNvPr>
              <p:cNvSpPr/>
              <p:nvPr/>
            </p:nvSpPr>
            <p:spPr>
              <a:xfrm>
                <a:off x="840856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87" name="Freeform 8634">
                <a:extLst>
                  <a:ext uri="{FF2B5EF4-FFF2-40B4-BE49-F238E27FC236}">
                    <a16:creationId xmlns:a16="http://schemas.microsoft.com/office/drawing/2014/main" id="{04B0C680-2A0F-9617-BB0C-0EBA809D5C4F}"/>
                  </a:ext>
                </a:extLst>
              </p:cNvPr>
              <p:cNvSpPr/>
              <p:nvPr/>
            </p:nvSpPr>
            <p:spPr>
              <a:xfrm>
                <a:off x="843166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88" name="Freeform 8635">
                <a:extLst>
                  <a:ext uri="{FF2B5EF4-FFF2-40B4-BE49-F238E27FC236}">
                    <a16:creationId xmlns:a16="http://schemas.microsoft.com/office/drawing/2014/main" id="{54B9284E-0743-88AB-4715-551DDD070907}"/>
                  </a:ext>
                </a:extLst>
              </p:cNvPr>
              <p:cNvSpPr/>
              <p:nvPr/>
            </p:nvSpPr>
            <p:spPr>
              <a:xfrm>
                <a:off x="840856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89" name="Freeform 8636">
                <a:extLst>
                  <a:ext uri="{FF2B5EF4-FFF2-40B4-BE49-F238E27FC236}">
                    <a16:creationId xmlns:a16="http://schemas.microsoft.com/office/drawing/2014/main" id="{4432F2FD-CD17-A08C-32A2-76DEED62FF1B}"/>
                  </a:ext>
                </a:extLst>
              </p:cNvPr>
              <p:cNvSpPr/>
              <p:nvPr/>
            </p:nvSpPr>
            <p:spPr>
              <a:xfrm>
                <a:off x="843166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90" name="Freeform 8637">
                <a:extLst>
                  <a:ext uri="{FF2B5EF4-FFF2-40B4-BE49-F238E27FC236}">
                    <a16:creationId xmlns:a16="http://schemas.microsoft.com/office/drawing/2014/main" id="{8F3021E3-589B-D64F-E9E8-A9FAACFE4250}"/>
                  </a:ext>
                </a:extLst>
              </p:cNvPr>
              <p:cNvSpPr/>
              <p:nvPr/>
            </p:nvSpPr>
            <p:spPr>
              <a:xfrm>
                <a:off x="840856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91" name="Freeform 8638">
                <a:extLst>
                  <a:ext uri="{FF2B5EF4-FFF2-40B4-BE49-F238E27FC236}">
                    <a16:creationId xmlns:a16="http://schemas.microsoft.com/office/drawing/2014/main" id="{6DD5FEE9-1E38-3E68-05C2-0EF13168306C}"/>
                  </a:ext>
                </a:extLst>
              </p:cNvPr>
              <p:cNvSpPr/>
              <p:nvPr/>
            </p:nvSpPr>
            <p:spPr>
              <a:xfrm>
                <a:off x="843166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92" name="Freeform 8639">
                <a:extLst>
                  <a:ext uri="{FF2B5EF4-FFF2-40B4-BE49-F238E27FC236}">
                    <a16:creationId xmlns:a16="http://schemas.microsoft.com/office/drawing/2014/main" id="{F6DE9138-769A-9E44-DD6C-A4ECCC746BF9}"/>
                  </a:ext>
                </a:extLst>
              </p:cNvPr>
              <p:cNvSpPr/>
              <p:nvPr/>
            </p:nvSpPr>
            <p:spPr>
              <a:xfrm>
                <a:off x="8408562" y="316650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93" name="Freeform 8640">
                <a:extLst>
                  <a:ext uri="{FF2B5EF4-FFF2-40B4-BE49-F238E27FC236}">
                    <a16:creationId xmlns:a16="http://schemas.microsoft.com/office/drawing/2014/main" id="{415503DA-F7D5-105E-855E-7E1BDF29E0FE}"/>
                  </a:ext>
                </a:extLst>
              </p:cNvPr>
              <p:cNvSpPr/>
              <p:nvPr/>
            </p:nvSpPr>
            <p:spPr>
              <a:xfrm>
                <a:off x="8431669" y="314486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94" name="Freeform 8641">
                <a:extLst>
                  <a:ext uri="{FF2B5EF4-FFF2-40B4-BE49-F238E27FC236}">
                    <a16:creationId xmlns:a16="http://schemas.microsoft.com/office/drawing/2014/main" id="{9F5AA094-A1EC-16D0-7ECA-7C35830F7107}"/>
                  </a:ext>
                </a:extLst>
              </p:cNvPr>
              <p:cNvSpPr/>
              <p:nvPr/>
            </p:nvSpPr>
            <p:spPr>
              <a:xfrm>
                <a:off x="8410720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95" name="Freeform 8642">
                <a:extLst>
                  <a:ext uri="{FF2B5EF4-FFF2-40B4-BE49-F238E27FC236}">
                    <a16:creationId xmlns:a16="http://schemas.microsoft.com/office/drawing/2014/main" id="{EB242FCA-28D5-F9E5-CABE-EC0B7E548F41}"/>
                  </a:ext>
                </a:extLst>
              </p:cNvPr>
              <p:cNvSpPr/>
              <p:nvPr/>
            </p:nvSpPr>
            <p:spPr>
              <a:xfrm>
                <a:off x="8433828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96" name="Freeform 8643">
                <a:extLst>
                  <a:ext uri="{FF2B5EF4-FFF2-40B4-BE49-F238E27FC236}">
                    <a16:creationId xmlns:a16="http://schemas.microsoft.com/office/drawing/2014/main" id="{59E93980-D78A-0941-9FA0-44FBAF281BE7}"/>
                  </a:ext>
                </a:extLst>
              </p:cNvPr>
              <p:cNvSpPr/>
              <p:nvPr/>
            </p:nvSpPr>
            <p:spPr>
              <a:xfrm>
                <a:off x="8410720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97" name="Freeform 8644">
                <a:extLst>
                  <a:ext uri="{FF2B5EF4-FFF2-40B4-BE49-F238E27FC236}">
                    <a16:creationId xmlns:a16="http://schemas.microsoft.com/office/drawing/2014/main" id="{7AB9CB37-8172-C153-2BCA-230836A3587D}"/>
                  </a:ext>
                </a:extLst>
              </p:cNvPr>
              <p:cNvSpPr/>
              <p:nvPr/>
            </p:nvSpPr>
            <p:spPr>
              <a:xfrm>
                <a:off x="8433828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98" name="Freeform 8645">
                <a:extLst>
                  <a:ext uri="{FF2B5EF4-FFF2-40B4-BE49-F238E27FC236}">
                    <a16:creationId xmlns:a16="http://schemas.microsoft.com/office/drawing/2014/main" id="{AB9491E5-3418-46CF-AC51-B2B4F727AC7D}"/>
                  </a:ext>
                </a:extLst>
              </p:cNvPr>
              <p:cNvSpPr/>
              <p:nvPr/>
            </p:nvSpPr>
            <p:spPr>
              <a:xfrm>
                <a:off x="8412879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99" name="Freeform 8646">
                <a:extLst>
                  <a:ext uri="{FF2B5EF4-FFF2-40B4-BE49-F238E27FC236}">
                    <a16:creationId xmlns:a16="http://schemas.microsoft.com/office/drawing/2014/main" id="{8961DAE3-18D6-182A-B8B2-238ECACD5B26}"/>
                  </a:ext>
                </a:extLst>
              </p:cNvPr>
              <p:cNvSpPr/>
              <p:nvPr/>
            </p:nvSpPr>
            <p:spPr>
              <a:xfrm>
                <a:off x="8435859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00" name="Freeform 8647">
                <a:extLst>
                  <a:ext uri="{FF2B5EF4-FFF2-40B4-BE49-F238E27FC236}">
                    <a16:creationId xmlns:a16="http://schemas.microsoft.com/office/drawing/2014/main" id="{ACF7E011-15DF-7CFC-24F7-70418F54E033}"/>
                  </a:ext>
                </a:extLst>
              </p:cNvPr>
              <p:cNvSpPr/>
              <p:nvPr/>
            </p:nvSpPr>
            <p:spPr>
              <a:xfrm>
                <a:off x="8412879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01" name="Freeform 8648">
                <a:extLst>
                  <a:ext uri="{FF2B5EF4-FFF2-40B4-BE49-F238E27FC236}">
                    <a16:creationId xmlns:a16="http://schemas.microsoft.com/office/drawing/2014/main" id="{A5811123-A98A-264E-3C4B-09DC778F241A}"/>
                  </a:ext>
                </a:extLst>
              </p:cNvPr>
              <p:cNvSpPr/>
              <p:nvPr/>
            </p:nvSpPr>
            <p:spPr>
              <a:xfrm>
                <a:off x="8435859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02" name="Freeform 8649">
                <a:extLst>
                  <a:ext uri="{FF2B5EF4-FFF2-40B4-BE49-F238E27FC236}">
                    <a16:creationId xmlns:a16="http://schemas.microsoft.com/office/drawing/2014/main" id="{0658D842-F51F-B67E-AE0E-7A8657A97887}"/>
                  </a:ext>
                </a:extLst>
              </p:cNvPr>
              <p:cNvSpPr/>
              <p:nvPr/>
            </p:nvSpPr>
            <p:spPr>
              <a:xfrm>
                <a:off x="8412879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03" name="Freeform 8650">
                <a:extLst>
                  <a:ext uri="{FF2B5EF4-FFF2-40B4-BE49-F238E27FC236}">
                    <a16:creationId xmlns:a16="http://schemas.microsoft.com/office/drawing/2014/main" id="{ADD1705A-7653-A210-7A12-ACFD61ACDC0C}"/>
                  </a:ext>
                </a:extLst>
              </p:cNvPr>
              <p:cNvSpPr/>
              <p:nvPr/>
            </p:nvSpPr>
            <p:spPr>
              <a:xfrm>
                <a:off x="8435859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04" name="Freeform 8651">
                <a:extLst>
                  <a:ext uri="{FF2B5EF4-FFF2-40B4-BE49-F238E27FC236}">
                    <a16:creationId xmlns:a16="http://schemas.microsoft.com/office/drawing/2014/main" id="{1360D338-BFBC-E908-196C-F58F09C18C15}"/>
                  </a:ext>
                </a:extLst>
              </p:cNvPr>
              <p:cNvSpPr/>
              <p:nvPr/>
            </p:nvSpPr>
            <p:spPr>
              <a:xfrm>
                <a:off x="8412879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05" name="Freeform 8652">
                <a:extLst>
                  <a:ext uri="{FF2B5EF4-FFF2-40B4-BE49-F238E27FC236}">
                    <a16:creationId xmlns:a16="http://schemas.microsoft.com/office/drawing/2014/main" id="{60A3175D-802D-E1CF-F985-03BBBBBE5662}"/>
                  </a:ext>
                </a:extLst>
              </p:cNvPr>
              <p:cNvSpPr/>
              <p:nvPr/>
            </p:nvSpPr>
            <p:spPr>
              <a:xfrm>
                <a:off x="8435859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06" name="Freeform 8653">
                <a:extLst>
                  <a:ext uri="{FF2B5EF4-FFF2-40B4-BE49-F238E27FC236}">
                    <a16:creationId xmlns:a16="http://schemas.microsoft.com/office/drawing/2014/main" id="{E1D2509A-1FCE-DD13-A12A-3DBC4E5F6C86}"/>
                  </a:ext>
                </a:extLst>
              </p:cNvPr>
              <p:cNvSpPr/>
              <p:nvPr/>
            </p:nvSpPr>
            <p:spPr>
              <a:xfrm>
                <a:off x="8412879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07" name="Freeform 8654">
                <a:extLst>
                  <a:ext uri="{FF2B5EF4-FFF2-40B4-BE49-F238E27FC236}">
                    <a16:creationId xmlns:a16="http://schemas.microsoft.com/office/drawing/2014/main" id="{E94C56D8-D404-AB0B-4BA6-859BC59463BF}"/>
                  </a:ext>
                </a:extLst>
              </p:cNvPr>
              <p:cNvSpPr/>
              <p:nvPr/>
            </p:nvSpPr>
            <p:spPr>
              <a:xfrm>
                <a:off x="8435859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08" name="Freeform 8655">
                <a:extLst>
                  <a:ext uri="{FF2B5EF4-FFF2-40B4-BE49-F238E27FC236}">
                    <a16:creationId xmlns:a16="http://schemas.microsoft.com/office/drawing/2014/main" id="{60AA89C4-FA42-FB48-A39D-114AC193E655}"/>
                  </a:ext>
                </a:extLst>
              </p:cNvPr>
              <p:cNvSpPr/>
              <p:nvPr/>
            </p:nvSpPr>
            <p:spPr>
              <a:xfrm>
                <a:off x="8412879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09" name="Freeform 8656">
                <a:extLst>
                  <a:ext uri="{FF2B5EF4-FFF2-40B4-BE49-F238E27FC236}">
                    <a16:creationId xmlns:a16="http://schemas.microsoft.com/office/drawing/2014/main" id="{99CD61CE-6258-967A-B010-7F7306EBC360}"/>
                  </a:ext>
                </a:extLst>
              </p:cNvPr>
              <p:cNvSpPr/>
              <p:nvPr/>
            </p:nvSpPr>
            <p:spPr>
              <a:xfrm>
                <a:off x="8435859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10" name="Freeform 8657">
                <a:extLst>
                  <a:ext uri="{FF2B5EF4-FFF2-40B4-BE49-F238E27FC236}">
                    <a16:creationId xmlns:a16="http://schemas.microsoft.com/office/drawing/2014/main" id="{0CF27583-4552-B830-9431-E4B97AEF482F}"/>
                  </a:ext>
                </a:extLst>
              </p:cNvPr>
              <p:cNvSpPr/>
              <p:nvPr/>
            </p:nvSpPr>
            <p:spPr>
              <a:xfrm>
                <a:off x="8412879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11" name="Freeform 8658">
                <a:extLst>
                  <a:ext uri="{FF2B5EF4-FFF2-40B4-BE49-F238E27FC236}">
                    <a16:creationId xmlns:a16="http://schemas.microsoft.com/office/drawing/2014/main" id="{5BB893F0-3947-544C-1CC3-3B7D61090CA9}"/>
                  </a:ext>
                </a:extLst>
              </p:cNvPr>
              <p:cNvSpPr/>
              <p:nvPr/>
            </p:nvSpPr>
            <p:spPr>
              <a:xfrm>
                <a:off x="8435859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12" name="Freeform 8659">
                <a:extLst>
                  <a:ext uri="{FF2B5EF4-FFF2-40B4-BE49-F238E27FC236}">
                    <a16:creationId xmlns:a16="http://schemas.microsoft.com/office/drawing/2014/main" id="{A7D309B7-5454-087F-721E-4008CCCEA496}"/>
                  </a:ext>
                </a:extLst>
              </p:cNvPr>
              <p:cNvSpPr/>
              <p:nvPr/>
            </p:nvSpPr>
            <p:spPr>
              <a:xfrm>
                <a:off x="8412879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13" name="Freeform 8660">
                <a:extLst>
                  <a:ext uri="{FF2B5EF4-FFF2-40B4-BE49-F238E27FC236}">
                    <a16:creationId xmlns:a16="http://schemas.microsoft.com/office/drawing/2014/main" id="{AB8087F0-083D-34AA-9A66-B3A7C58B8F64}"/>
                  </a:ext>
                </a:extLst>
              </p:cNvPr>
              <p:cNvSpPr/>
              <p:nvPr/>
            </p:nvSpPr>
            <p:spPr>
              <a:xfrm>
                <a:off x="8435859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14" name="Freeform 8661">
                <a:extLst>
                  <a:ext uri="{FF2B5EF4-FFF2-40B4-BE49-F238E27FC236}">
                    <a16:creationId xmlns:a16="http://schemas.microsoft.com/office/drawing/2014/main" id="{A012A0B7-069E-D41A-7935-FB003C4E45C4}"/>
                  </a:ext>
                </a:extLst>
              </p:cNvPr>
              <p:cNvSpPr/>
              <p:nvPr/>
            </p:nvSpPr>
            <p:spPr>
              <a:xfrm>
                <a:off x="8414910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15" name="Freeform 8662">
                <a:extLst>
                  <a:ext uri="{FF2B5EF4-FFF2-40B4-BE49-F238E27FC236}">
                    <a16:creationId xmlns:a16="http://schemas.microsoft.com/office/drawing/2014/main" id="{265F76EC-3A9E-1605-09DE-54DF07F511B7}"/>
                  </a:ext>
                </a:extLst>
              </p:cNvPr>
              <p:cNvSpPr/>
              <p:nvPr/>
            </p:nvSpPr>
            <p:spPr>
              <a:xfrm>
                <a:off x="8438018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16" name="Freeform 8663">
                <a:extLst>
                  <a:ext uri="{FF2B5EF4-FFF2-40B4-BE49-F238E27FC236}">
                    <a16:creationId xmlns:a16="http://schemas.microsoft.com/office/drawing/2014/main" id="{4DAA185D-4D18-24D0-234A-80BFC01C1E53}"/>
                  </a:ext>
                </a:extLst>
              </p:cNvPr>
              <p:cNvSpPr/>
              <p:nvPr/>
            </p:nvSpPr>
            <p:spPr>
              <a:xfrm>
                <a:off x="8414910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17" name="Freeform 8664">
                <a:extLst>
                  <a:ext uri="{FF2B5EF4-FFF2-40B4-BE49-F238E27FC236}">
                    <a16:creationId xmlns:a16="http://schemas.microsoft.com/office/drawing/2014/main" id="{537ECA21-31AB-023A-4005-F55779DB41D4}"/>
                  </a:ext>
                </a:extLst>
              </p:cNvPr>
              <p:cNvSpPr/>
              <p:nvPr/>
            </p:nvSpPr>
            <p:spPr>
              <a:xfrm>
                <a:off x="8438018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18" name="Freeform 8665">
                <a:extLst>
                  <a:ext uri="{FF2B5EF4-FFF2-40B4-BE49-F238E27FC236}">
                    <a16:creationId xmlns:a16="http://schemas.microsoft.com/office/drawing/2014/main" id="{85096148-1B88-EB68-E9FA-E2E96AF9EA7B}"/>
                  </a:ext>
                </a:extLst>
              </p:cNvPr>
              <p:cNvSpPr/>
              <p:nvPr/>
            </p:nvSpPr>
            <p:spPr>
              <a:xfrm>
                <a:off x="8414910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19" name="Freeform 8666">
                <a:extLst>
                  <a:ext uri="{FF2B5EF4-FFF2-40B4-BE49-F238E27FC236}">
                    <a16:creationId xmlns:a16="http://schemas.microsoft.com/office/drawing/2014/main" id="{147527C1-C8D7-409A-FC4E-811764E5B400}"/>
                  </a:ext>
                </a:extLst>
              </p:cNvPr>
              <p:cNvSpPr/>
              <p:nvPr/>
            </p:nvSpPr>
            <p:spPr>
              <a:xfrm>
                <a:off x="8438018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20" name="Freeform 8667">
                <a:extLst>
                  <a:ext uri="{FF2B5EF4-FFF2-40B4-BE49-F238E27FC236}">
                    <a16:creationId xmlns:a16="http://schemas.microsoft.com/office/drawing/2014/main" id="{802739DE-FDB0-4BA5-ABDB-F0022524188B}"/>
                  </a:ext>
                </a:extLst>
              </p:cNvPr>
              <p:cNvSpPr/>
              <p:nvPr/>
            </p:nvSpPr>
            <p:spPr>
              <a:xfrm>
                <a:off x="8414910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21" name="Freeform 8668">
                <a:extLst>
                  <a:ext uri="{FF2B5EF4-FFF2-40B4-BE49-F238E27FC236}">
                    <a16:creationId xmlns:a16="http://schemas.microsoft.com/office/drawing/2014/main" id="{375158B8-355B-EEF7-2400-D8C9EB375A9C}"/>
                  </a:ext>
                </a:extLst>
              </p:cNvPr>
              <p:cNvSpPr/>
              <p:nvPr/>
            </p:nvSpPr>
            <p:spPr>
              <a:xfrm>
                <a:off x="8438018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22" name="Freeform 8669">
                <a:extLst>
                  <a:ext uri="{FF2B5EF4-FFF2-40B4-BE49-F238E27FC236}">
                    <a16:creationId xmlns:a16="http://schemas.microsoft.com/office/drawing/2014/main" id="{3D854B27-586A-6C34-2AD9-56673F6F1202}"/>
                  </a:ext>
                </a:extLst>
              </p:cNvPr>
              <p:cNvSpPr/>
              <p:nvPr/>
            </p:nvSpPr>
            <p:spPr>
              <a:xfrm>
                <a:off x="8414910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23" name="Freeform 8670">
                <a:extLst>
                  <a:ext uri="{FF2B5EF4-FFF2-40B4-BE49-F238E27FC236}">
                    <a16:creationId xmlns:a16="http://schemas.microsoft.com/office/drawing/2014/main" id="{F13A8F84-9685-281F-BB4E-70E878BDC434}"/>
                  </a:ext>
                </a:extLst>
              </p:cNvPr>
              <p:cNvSpPr/>
              <p:nvPr/>
            </p:nvSpPr>
            <p:spPr>
              <a:xfrm>
                <a:off x="8438018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24" name="Freeform 8671">
                <a:extLst>
                  <a:ext uri="{FF2B5EF4-FFF2-40B4-BE49-F238E27FC236}">
                    <a16:creationId xmlns:a16="http://schemas.microsoft.com/office/drawing/2014/main" id="{9CAED15B-FCAB-B884-F297-13B7C1BA9EDD}"/>
                  </a:ext>
                </a:extLst>
              </p:cNvPr>
              <p:cNvSpPr/>
              <p:nvPr/>
            </p:nvSpPr>
            <p:spPr>
              <a:xfrm>
                <a:off x="8414910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25" name="Freeform 8672">
                <a:extLst>
                  <a:ext uri="{FF2B5EF4-FFF2-40B4-BE49-F238E27FC236}">
                    <a16:creationId xmlns:a16="http://schemas.microsoft.com/office/drawing/2014/main" id="{6AAB9B7F-1F3A-8035-59E0-2E762FFD1869}"/>
                  </a:ext>
                </a:extLst>
              </p:cNvPr>
              <p:cNvSpPr/>
              <p:nvPr/>
            </p:nvSpPr>
            <p:spPr>
              <a:xfrm>
                <a:off x="8438018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26" name="Freeform 8673">
                <a:extLst>
                  <a:ext uri="{FF2B5EF4-FFF2-40B4-BE49-F238E27FC236}">
                    <a16:creationId xmlns:a16="http://schemas.microsoft.com/office/drawing/2014/main" id="{6C8DAB63-65D0-B24B-A8C7-0DCA3D4B927D}"/>
                  </a:ext>
                </a:extLst>
              </p:cNvPr>
              <p:cNvSpPr/>
              <p:nvPr/>
            </p:nvSpPr>
            <p:spPr>
              <a:xfrm>
                <a:off x="8419227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27" name="Freeform 8674">
                <a:extLst>
                  <a:ext uri="{FF2B5EF4-FFF2-40B4-BE49-F238E27FC236}">
                    <a16:creationId xmlns:a16="http://schemas.microsoft.com/office/drawing/2014/main" id="{4838AD02-0B9B-5B27-9AE0-8C93BE203321}"/>
                  </a:ext>
                </a:extLst>
              </p:cNvPr>
              <p:cNvSpPr/>
              <p:nvPr/>
            </p:nvSpPr>
            <p:spPr>
              <a:xfrm>
                <a:off x="8442207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28" name="Freeform 8675">
                <a:extLst>
                  <a:ext uri="{FF2B5EF4-FFF2-40B4-BE49-F238E27FC236}">
                    <a16:creationId xmlns:a16="http://schemas.microsoft.com/office/drawing/2014/main" id="{7105A9F7-63BC-A4BA-876C-8AD9A6CAB82D}"/>
                  </a:ext>
                </a:extLst>
              </p:cNvPr>
              <p:cNvSpPr/>
              <p:nvPr/>
            </p:nvSpPr>
            <p:spPr>
              <a:xfrm>
                <a:off x="8419227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29" name="Freeform 8676">
                <a:extLst>
                  <a:ext uri="{FF2B5EF4-FFF2-40B4-BE49-F238E27FC236}">
                    <a16:creationId xmlns:a16="http://schemas.microsoft.com/office/drawing/2014/main" id="{1840002A-BB8B-BC62-2995-AFF54DEC8F75}"/>
                  </a:ext>
                </a:extLst>
              </p:cNvPr>
              <p:cNvSpPr/>
              <p:nvPr/>
            </p:nvSpPr>
            <p:spPr>
              <a:xfrm>
                <a:off x="8442207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30" name="Freeform 8677">
                <a:extLst>
                  <a:ext uri="{FF2B5EF4-FFF2-40B4-BE49-F238E27FC236}">
                    <a16:creationId xmlns:a16="http://schemas.microsoft.com/office/drawing/2014/main" id="{C5B1BF85-07E8-EFBB-97AC-67E20697EF4A}"/>
                  </a:ext>
                </a:extLst>
              </p:cNvPr>
              <p:cNvSpPr/>
              <p:nvPr/>
            </p:nvSpPr>
            <p:spPr>
              <a:xfrm>
                <a:off x="8419227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31" name="Freeform 8678">
                <a:extLst>
                  <a:ext uri="{FF2B5EF4-FFF2-40B4-BE49-F238E27FC236}">
                    <a16:creationId xmlns:a16="http://schemas.microsoft.com/office/drawing/2014/main" id="{99403071-E9C7-A77B-DD39-0DF5B5903549}"/>
                  </a:ext>
                </a:extLst>
              </p:cNvPr>
              <p:cNvSpPr/>
              <p:nvPr/>
            </p:nvSpPr>
            <p:spPr>
              <a:xfrm>
                <a:off x="8442207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32" name="Freeform 8679">
                <a:extLst>
                  <a:ext uri="{FF2B5EF4-FFF2-40B4-BE49-F238E27FC236}">
                    <a16:creationId xmlns:a16="http://schemas.microsoft.com/office/drawing/2014/main" id="{06DAE719-1FF9-1181-0D50-165737022D6C}"/>
                  </a:ext>
                </a:extLst>
              </p:cNvPr>
              <p:cNvSpPr/>
              <p:nvPr/>
            </p:nvSpPr>
            <p:spPr>
              <a:xfrm>
                <a:off x="8419227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33" name="Freeform 8680">
                <a:extLst>
                  <a:ext uri="{FF2B5EF4-FFF2-40B4-BE49-F238E27FC236}">
                    <a16:creationId xmlns:a16="http://schemas.microsoft.com/office/drawing/2014/main" id="{8B4F3100-FCDA-EF97-B3C3-BEF7AF93A286}"/>
                  </a:ext>
                </a:extLst>
              </p:cNvPr>
              <p:cNvSpPr/>
              <p:nvPr/>
            </p:nvSpPr>
            <p:spPr>
              <a:xfrm>
                <a:off x="8442207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34" name="Freeform 8681">
                <a:extLst>
                  <a:ext uri="{FF2B5EF4-FFF2-40B4-BE49-F238E27FC236}">
                    <a16:creationId xmlns:a16="http://schemas.microsoft.com/office/drawing/2014/main" id="{CF38C524-3B91-6F70-62D1-281770854F5C}"/>
                  </a:ext>
                </a:extLst>
              </p:cNvPr>
              <p:cNvSpPr/>
              <p:nvPr/>
            </p:nvSpPr>
            <p:spPr>
              <a:xfrm>
                <a:off x="8421258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35" name="Freeform 8682">
                <a:extLst>
                  <a:ext uri="{FF2B5EF4-FFF2-40B4-BE49-F238E27FC236}">
                    <a16:creationId xmlns:a16="http://schemas.microsoft.com/office/drawing/2014/main" id="{87A74E6D-0EFB-7409-6CE4-C40561E82783}"/>
                  </a:ext>
                </a:extLst>
              </p:cNvPr>
              <p:cNvSpPr/>
              <p:nvPr/>
            </p:nvSpPr>
            <p:spPr>
              <a:xfrm>
                <a:off x="8444366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36" name="Freeform 8683">
                <a:extLst>
                  <a:ext uri="{FF2B5EF4-FFF2-40B4-BE49-F238E27FC236}">
                    <a16:creationId xmlns:a16="http://schemas.microsoft.com/office/drawing/2014/main" id="{24B76425-7DDA-F784-C3ED-0261AA345FEA}"/>
                  </a:ext>
                </a:extLst>
              </p:cNvPr>
              <p:cNvSpPr/>
              <p:nvPr/>
            </p:nvSpPr>
            <p:spPr>
              <a:xfrm>
                <a:off x="8421258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37" name="Freeform 8684">
                <a:extLst>
                  <a:ext uri="{FF2B5EF4-FFF2-40B4-BE49-F238E27FC236}">
                    <a16:creationId xmlns:a16="http://schemas.microsoft.com/office/drawing/2014/main" id="{D89A71CA-88FB-E71F-4FAE-96520EA98641}"/>
                  </a:ext>
                </a:extLst>
              </p:cNvPr>
              <p:cNvSpPr/>
              <p:nvPr/>
            </p:nvSpPr>
            <p:spPr>
              <a:xfrm>
                <a:off x="8444366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38" name="Freeform 8685">
                <a:extLst>
                  <a:ext uri="{FF2B5EF4-FFF2-40B4-BE49-F238E27FC236}">
                    <a16:creationId xmlns:a16="http://schemas.microsoft.com/office/drawing/2014/main" id="{BACE821D-612F-4934-FBCA-439967A07BDA}"/>
                  </a:ext>
                </a:extLst>
              </p:cNvPr>
              <p:cNvSpPr/>
              <p:nvPr/>
            </p:nvSpPr>
            <p:spPr>
              <a:xfrm>
                <a:off x="8421258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39" name="Freeform 8686">
                <a:extLst>
                  <a:ext uri="{FF2B5EF4-FFF2-40B4-BE49-F238E27FC236}">
                    <a16:creationId xmlns:a16="http://schemas.microsoft.com/office/drawing/2014/main" id="{022EDD5F-102A-BBFA-2912-5C0B6B336DE3}"/>
                  </a:ext>
                </a:extLst>
              </p:cNvPr>
              <p:cNvSpPr/>
              <p:nvPr/>
            </p:nvSpPr>
            <p:spPr>
              <a:xfrm>
                <a:off x="8444366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40" name="Freeform 8687">
                <a:extLst>
                  <a:ext uri="{FF2B5EF4-FFF2-40B4-BE49-F238E27FC236}">
                    <a16:creationId xmlns:a16="http://schemas.microsoft.com/office/drawing/2014/main" id="{B3880586-8AC1-FA02-F94F-F8EAF42CA404}"/>
                  </a:ext>
                </a:extLst>
              </p:cNvPr>
              <p:cNvSpPr/>
              <p:nvPr/>
            </p:nvSpPr>
            <p:spPr>
              <a:xfrm>
                <a:off x="8421258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41" name="Freeform 8688">
                <a:extLst>
                  <a:ext uri="{FF2B5EF4-FFF2-40B4-BE49-F238E27FC236}">
                    <a16:creationId xmlns:a16="http://schemas.microsoft.com/office/drawing/2014/main" id="{ACB836AE-88AA-0535-2E6E-6BA071ED01D9}"/>
                  </a:ext>
                </a:extLst>
              </p:cNvPr>
              <p:cNvSpPr/>
              <p:nvPr/>
            </p:nvSpPr>
            <p:spPr>
              <a:xfrm>
                <a:off x="8444366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42" name="Freeform 8689">
                <a:extLst>
                  <a:ext uri="{FF2B5EF4-FFF2-40B4-BE49-F238E27FC236}">
                    <a16:creationId xmlns:a16="http://schemas.microsoft.com/office/drawing/2014/main" id="{CF142789-5928-3206-CC2F-53B09F3F437B}"/>
                  </a:ext>
                </a:extLst>
              </p:cNvPr>
              <p:cNvSpPr/>
              <p:nvPr/>
            </p:nvSpPr>
            <p:spPr>
              <a:xfrm>
                <a:off x="8423417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43" name="Freeform 8690">
                <a:extLst>
                  <a:ext uri="{FF2B5EF4-FFF2-40B4-BE49-F238E27FC236}">
                    <a16:creationId xmlns:a16="http://schemas.microsoft.com/office/drawing/2014/main" id="{C7065580-55EA-8DF8-A31A-A8C495CC6C82}"/>
                  </a:ext>
                </a:extLst>
              </p:cNvPr>
              <p:cNvSpPr/>
              <p:nvPr/>
            </p:nvSpPr>
            <p:spPr>
              <a:xfrm>
                <a:off x="8446524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44" name="Freeform 8691">
                <a:extLst>
                  <a:ext uri="{FF2B5EF4-FFF2-40B4-BE49-F238E27FC236}">
                    <a16:creationId xmlns:a16="http://schemas.microsoft.com/office/drawing/2014/main" id="{F3512F67-C15E-400E-E100-4B49BCAB8A20}"/>
                  </a:ext>
                </a:extLst>
              </p:cNvPr>
              <p:cNvSpPr/>
              <p:nvPr/>
            </p:nvSpPr>
            <p:spPr>
              <a:xfrm>
                <a:off x="8423417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45" name="Freeform 8692">
                <a:extLst>
                  <a:ext uri="{FF2B5EF4-FFF2-40B4-BE49-F238E27FC236}">
                    <a16:creationId xmlns:a16="http://schemas.microsoft.com/office/drawing/2014/main" id="{7D787104-A376-5A42-7BE2-F23AB3E0D8E1}"/>
                  </a:ext>
                </a:extLst>
              </p:cNvPr>
              <p:cNvSpPr/>
              <p:nvPr/>
            </p:nvSpPr>
            <p:spPr>
              <a:xfrm>
                <a:off x="8446524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46" name="Freeform 8693">
                <a:extLst>
                  <a:ext uri="{FF2B5EF4-FFF2-40B4-BE49-F238E27FC236}">
                    <a16:creationId xmlns:a16="http://schemas.microsoft.com/office/drawing/2014/main" id="{88BD10F6-6082-06B5-57A1-7F51CEEC5E14}"/>
                  </a:ext>
                </a:extLst>
              </p:cNvPr>
              <p:cNvSpPr/>
              <p:nvPr/>
            </p:nvSpPr>
            <p:spPr>
              <a:xfrm>
                <a:off x="8423417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47" name="Freeform 8694">
                <a:extLst>
                  <a:ext uri="{FF2B5EF4-FFF2-40B4-BE49-F238E27FC236}">
                    <a16:creationId xmlns:a16="http://schemas.microsoft.com/office/drawing/2014/main" id="{6BE5F07A-F2FF-2141-0751-4CF4191ACD85}"/>
                  </a:ext>
                </a:extLst>
              </p:cNvPr>
              <p:cNvSpPr/>
              <p:nvPr/>
            </p:nvSpPr>
            <p:spPr>
              <a:xfrm>
                <a:off x="8446524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48" name="Freeform 8695">
                <a:extLst>
                  <a:ext uri="{FF2B5EF4-FFF2-40B4-BE49-F238E27FC236}">
                    <a16:creationId xmlns:a16="http://schemas.microsoft.com/office/drawing/2014/main" id="{44F6B039-1B4C-46C8-B43E-A60FAED8D121}"/>
                  </a:ext>
                </a:extLst>
              </p:cNvPr>
              <p:cNvSpPr/>
              <p:nvPr/>
            </p:nvSpPr>
            <p:spPr>
              <a:xfrm>
                <a:off x="8423417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49" name="Freeform 8696">
                <a:extLst>
                  <a:ext uri="{FF2B5EF4-FFF2-40B4-BE49-F238E27FC236}">
                    <a16:creationId xmlns:a16="http://schemas.microsoft.com/office/drawing/2014/main" id="{F4D7B047-3A0F-6533-1333-B21283D94DB6}"/>
                  </a:ext>
                </a:extLst>
              </p:cNvPr>
              <p:cNvSpPr/>
              <p:nvPr/>
            </p:nvSpPr>
            <p:spPr>
              <a:xfrm>
                <a:off x="8446524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50" name="Freeform 8697">
                <a:extLst>
                  <a:ext uri="{FF2B5EF4-FFF2-40B4-BE49-F238E27FC236}">
                    <a16:creationId xmlns:a16="http://schemas.microsoft.com/office/drawing/2014/main" id="{1C69640E-E9BD-DDA0-A55B-EBDF83E439E1}"/>
                  </a:ext>
                </a:extLst>
              </p:cNvPr>
              <p:cNvSpPr/>
              <p:nvPr/>
            </p:nvSpPr>
            <p:spPr>
              <a:xfrm>
                <a:off x="8425575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51" name="Freeform 8698">
                <a:extLst>
                  <a:ext uri="{FF2B5EF4-FFF2-40B4-BE49-F238E27FC236}">
                    <a16:creationId xmlns:a16="http://schemas.microsoft.com/office/drawing/2014/main" id="{29C4C56E-E29B-2FD9-072F-A57BC54B8133}"/>
                  </a:ext>
                </a:extLst>
              </p:cNvPr>
              <p:cNvSpPr/>
              <p:nvPr/>
            </p:nvSpPr>
            <p:spPr>
              <a:xfrm>
                <a:off x="8448556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52" name="Freeform 8699">
                <a:extLst>
                  <a:ext uri="{FF2B5EF4-FFF2-40B4-BE49-F238E27FC236}">
                    <a16:creationId xmlns:a16="http://schemas.microsoft.com/office/drawing/2014/main" id="{EFD6D241-18A9-C1AE-153A-AA55FC2F7AEF}"/>
                  </a:ext>
                </a:extLst>
              </p:cNvPr>
              <p:cNvSpPr/>
              <p:nvPr/>
            </p:nvSpPr>
            <p:spPr>
              <a:xfrm>
                <a:off x="8425575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53" name="Freeform 8700">
                <a:extLst>
                  <a:ext uri="{FF2B5EF4-FFF2-40B4-BE49-F238E27FC236}">
                    <a16:creationId xmlns:a16="http://schemas.microsoft.com/office/drawing/2014/main" id="{381D8319-87F9-BE8A-3C36-7DED3C589F3E}"/>
                  </a:ext>
                </a:extLst>
              </p:cNvPr>
              <p:cNvSpPr/>
              <p:nvPr/>
            </p:nvSpPr>
            <p:spPr>
              <a:xfrm>
                <a:off x="8448556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54" name="Freeform 8701">
                <a:extLst>
                  <a:ext uri="{FF2B5EF4-FFF2-40B4-BE49-F238E27FC236}">
                    <a16:creationId xmlns:a16="http://schemas.microsoft.com/office/drawing/2014/main" id="{CD0B2FB9-12E3-774B-3FD9-7A50A53E11E7}"/>
                  </a:ext>
                </a:extLst>
              </p:cNvPr>
              <p:cNvSpPr/>
              <p:nvPr/>
            </p:nvSpPr>
            <p:spPr>
              <a:xfrm>
                <a:off x="8425575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55" name="Freeform 8702">
                <a:extLst>
                  <a:ext uri="{FF2B5EF4-FFF2-40B4-BE49-F238E27FC236}">
                    <a16:creationId xmlns:a16="http://schemas.microsoft.com/office/drawing/2014/main" id="{11DFAD7E-A6EE-28C8-1CD6-2A125131D5FC}"/>
                  </a:ext>
                </a:extLst>
              </p:cNvPr>
              <p:cNvSpPr/>
              <p:nvPr/>
            </p:nvSpPr>
            <p:spPr>
              <a:xfrm>
                <a:off x="8448556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56" name="Freeform 8703">
                <a:extLst>
                  <a:ext uri="{FF2B5EF4-FFF2-40B4-BE49-F238E27FC236}">
                    <a16:creationId xmlns:a16="http://schemas.microsoft.com/office/drawing/2014/main" id="{A0E5F45C-0747-B257-E608-FAD84F2D631A}"/>
                  </a:ext>
                </a:extLst>
              </p:cNvPr>
              <p:cNvSpPr/>
              <p:nvPr/>
            </p:nvSpPr>
            <p:spPr>
              <a:xfrm>
                <a:off x="8425575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57" name="Freeform 8704">
                <a:extLst>
                  <a:ext uri="{FF2B5EF4-FFF2-40B4-BE49-F238E27FC236}">
                    <a16:creationId xmlns:a16="http://schemas.microsoft.com/office/drawing/2014/main" id="{2BF5F3C6-717A-0CCD-4F6B-71B26522CCF3}"/>
                  </a:ext>
                </a:extLst>
              </p:cNvPr>
              <p:cNvSpPr/>
              <p:nvPr/>
            </p:nvSpPr>
            <p:spPr>
              <a:xfrm>
                <a:off x="8448556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58" name="Freeform 8705">
                <a:extLst>
                  <a:ext uri="{FF2B5EF4-FFF2-40B4-BE49-F238E27FC236}">
                    <a16:creationId xmlns:a16="http://schemas.microsoft.com/office/drawing/2014/main" id="{11E76D7F-A067-F4A6-AD83-B46184AF1A61}"/>
                  </a:ext>
                </a:extLst>
              </p:cNvPr>
              <p:cNvSpPr/>
              <p:nvPr/>
            </p:nvSpPr>
            <p:spPr>
              <a:xfrm>
                <a:off x="8425575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59" name="Freeform 8706">
                <a:extLst>
                  <a:ext uri="{FF2B5EF4-FFF2-40B4-BE49-F238E27FC236}">
                    <a16:creationId xmlns:a16="http://schemas.microsoft.com/office/drawing/2014/main" id="{019F2ED8-DBF5-D1A5-2AE5-2B099EA81A15}"/>
                  </a:ext>
                </a:extLst>
              </p:cNvPr>
              <p:cNvSpPr/>
              <p:nvPr/>
            </p:nvSpPr>
            <p:spPr>
              <a:xfrm>
                <a:off x="8448556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60" name="Freeform 8707">
                <a:extLst>
                  <a:ext uri="{FF2B5EF4-FFF2-40B4-BE49-F238E27FC236}">
                    <a16:creationId xmlns:a16="http://schemas.microsoft.com/office/drawing/2014/main" id="{5D1C8BE2-68CF-0BC1-823A-76FC6635F9E9}"/>
                  </a:ext>
                </a:extLst>
              </p:cNvPr>
              <p:cNvSpPr/>
              <p:nvPr/>
            </p:nvSpPr>
            <p:spPr>
              <a:xfrm>
                <a:off x="8425575" y="317296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61" name="Freeform 8708">
                <a:extLst>
                  <a:ext uri="{FF2B5EF4-FFF2-40B4-BE49-F238E27FC236}">
                    <a16:creationId xmlns:a16="http://schemas.microsoft.com/office/drawing/2014/main" id="{012EA910-11E7-19A7-7A59-C1690042144E}"/>
                  </a:ext>
                </a:extLst>
              </p:cNvPr>
              <p:cNvSpPr/>
              <p:nvPr/>
            </p:nvSpPr>
            <p:spPr>
              <a:xfrm>
                <a:off x="8448556" y="31514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62" name="Freeform 8709">
                <a:extLst>
                  <a:ext uri="{FF2B5EF4-FFF2-40B4-BE49-F238E27FC236}">
                    <a16:creationId xmlns:a16="http://schemas.microsoft.com/office/drawing/2014/main" id="{ECD63451-659A-A4C4-D9D6-ADEB39844DB9}"/>
                  </a:ext>
                </a:extLst>
              </p:cNvPr>
              <p:cNvSpPr/>
              <p:nvPr/>
            </p:nvSpPr>
            <p:spPr>
              <a:xfrm>
                <a:off x="8427606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63" name="Freeform 8710">
                <a:extLst>
                  <a:ext uri="{FF2B5EF4-FFF2-40B4-BE49-F238E27FC236}">
                    <a16:creationId xmlns:a16="http://schemas.microsoft.com/office/drawing/2014/main" id="{14148646-2AD7-BBD9-9AA7-E49F7D6792E2}"/>
                  </a:ext>
                </a:extLst>
              </p:cNvPr>
              <p:cNvSpPr/>
              <p:nvPr/>
            </p:nvSpPr>
            <p:spPr>
              <a:xfrm>
                <a:off x="8450714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64" name="Freeform 8711">
                <a:extLst>
                  <a:ext uri="{FF2B5EF4-FFF2-40B4-BE49-F238E27FC236}">
                    <a16:creationId xmlns:a16="http://schemas.microsoft.com/office/drawing/2014/main" id="{27DB3CEA-2BEA-449F-1F20-610BAE4CD833}"/>
                  </a:ext>
                </a:extLst>
              </p:cNvPr>
              <p:cNvSpPr/>
              <p:nvPr/>
            </p:nvSpPr>
            <p:spPr>
              <a:xfrm>
                <a:off x="8427606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65" name="Freeform 8712">
                <a:extLst>
                  <a:ext uri="{FF2B5EF4-FFF2-40B4-BE49-F238E27FC236}">
                    <a16:creationId xmlns:a16="http://schemas.microsoft.com/office/drawing/2014/main" id="{6ADC8F30-3993-FDFE-DBD3-9E8991C124FA}"/>
                  </a:ext>
                </a:extLst>
              </p:cNvPr>
              <p:cNvSpPr/>
              <p:nvPr/>
            </p:nvSpPr>
            <p:spPr>
              <a:xfrm>
                <a:off x="8450714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66" name="Freeform 8713">
                <a:extLst>
                  <a:ext uri="{FF2B5EF4-FFF2-40B4-BE49-F238E27FC236}">
                    <a16:creationId xmlns:a16="http://schemas.microsoft.com/office/drawing/2014/main" id="{1CFF03E9-5F9F-5A2A-924B-2E5C36197178}"/>
                  </a:ext>
                </a:extLst>
              </p:cNvPr>
              <p:cNvSpPr/>
              <p:nvPr/>
            </p:nvSpPr>
            <p:spPr>
              <a:xfrm>
                <a:off x="8427606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67" name="Freeform 8714">
                <a:extLst>
                  <a:ext uri="{FF2B5EF4-FFF2-40B4-BE49-F238E27FC236}">
                    <a16:creationId xmlns:a16="http://schemas.microsoft.com/office/drawing/2014/main" id="{FFEA1EE1-7707-4C40-BACE-56D39627005C}"/>
                  </a:ext>
                </a:extLst>
              </p:cNvPr>
              <p:cNvSpPr/>
              <p:nvPr/>
            </p:nvSpPr>
            <p:spPr>
              <a:xfrm>
                <a:off x="8450714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68" name="Freeform 8715">
                <a:extLst>
                  <a:ext uri="{FF2B5EF4-FFF2-40B4-BE49-F238E27FC236}">
                    <a16:creationId xmlns:a16="http://schemas.microsoft.com/office/drawing/2014/main" id="{1E160DF1-5800-D595-1A8B-98C783602D69}"/>
                  </a:ext>
                </a:extLst>
              </p:cNvPr>
              <p:cNvSpPr/>
              <p:nvPr/>
            </p:nvSpPr>
            <p:spPr>
              <a:xfrm>
                <a:off x="8427606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69" name="Freeform 8716">
                <a:extLst>
                  <a:ext uri="{FF2B5EF4-FFF2-40B4-BE49-F238E27FC236}">
                    <a16:creationId xmlns:a16="http://schemas.microsoft.com/office/drawing/2014/main" id="{4EB52977-4814-DD3F-F9F3-17DDEA3DBC80}"/>
                  </a:ext>
                </a:extLst>
              </p:cNvPr>
              <p:cNvSpPr/>
              <p:nvPr/>
            </p:nvSpPr>
            <p:spPr>
              <a:xfrm>
                <a:off x="8450714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70" name="Freeform 8717">
                <a:extLst>
                  <a:ext uri="{FF2B5EF4-FFF2-40B4-BE49-F238E27FC236}">
                    <a16:creationId xmlns:a16="http://schemas.microsoft.com/office/drawing/2014/main" id="{3DE60B4E-D260-2ADC-06C5-49F60BA8F530}"/>
                  </a:ext>
                </a:extLst>
              </p:cNvPr>
              <p:cNvSpPr/>
              <p:nvPr/>
            </p:nvSpPr>
            <p:spPr>
              <a:xfrm>
                <a:off x="8433955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71" name="Freeform 8718">
                <a:extLst>
                  <a:ext uri="{FF2B5EF4-FFF2-40B4-BE49-F238E27FC236}">
                    <a16:creationId xmlns:a16="http://schemas.microsoft.com/office/drawing/2014/main" id="{73A9F3B8-4B29-6C3E-9C27-016D16CEB660}"/>
                  </a:ext>
                </a:extLst>
              </p:cNvPr>
              <p:cNvSpPr/>
              <p:nvPr/>
            </p:nvSpPr>
            <p:spPr>
              <a:xfrm>
                <a:off x="845706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72" name="Freeform 8719">
                <a:extLst>
                  <a:ext uri="{FF2B5EF4-FFF2-40B4-BE49-F238E27FC236}">
                    <a16:creationId xmlns:a16="http://schemas.microsoft.com/office/drawing/2014/main" id="{AD03BC7F-57DD-4DC6-9BE0-372878BC311B}"/>
                  </a:ext>
                </a:extLst>
              </p:cNvPr>
              <p:cNvSpPr/>
              <p:nvPr/>
            </p:nvSpPr>
            <p:spPr>
              <a:xfrm>
                <a:off x="8433955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73" name="Freeform 8720">
                <a:extLst>
                  <a:ext uri="{FF2B5EF4-FFF2-40B4-BE49-F238E27FC236}">
                    <a16:creationId xmlns:a16="http://schemas.microsoft.com/office/drawing/2014/main" id="{39B5D475-0838-6047-494D-983F38B8CF7B}"/>
                  </a:ext>
                </a:extLst>
              </p:cNvPr>
              <p:cNvSpPr/>
              <p:nvPr/>
            </p:nvSpPr>
            <p:spPr>
              <a:xfrm>
                <a:off x="845706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74" name="Freeform 8721">
                <a:extLst>
                  <a:ext uri="{FF2B5EF4-FFF2-40B4-BE49-F238E27FC236}">
                    <a16:creationId xmlns:a16="http://schemas.microsoft.com/office/drawing/2014/main" id="{4AD7EFF3-5D3D-CAE5-25D4-A72572DF4F5E}"/>
                  </a:ext>
                </a:extLst>
              </p:cNvPr>
              <p:cNvSpPr/>
              <p:nvPr/>
            </p:nvSpPr>
            <p:spPr>
              <a:xfrm>
                <a:off x="8433955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75" name="Freeform 8722">
                <a:extLst>
                  <a:ext uri="{FF2B5EF4-FFF2-40B4-BE49-F238E27FC236}">
                    <a16:creationId xmlns:a16="http://schemas.microsoft.com/office/drawing/2014/main" id="{DBE804DE-FB95-79DD-DD16-7391E4364B88}"/>
                  </a:ext>
                </a:extLst>
              </p:cNvPr>
              <p:cNvSpPr/>
              <p:nvPr/>
            </p:nvSpPr>
            <p:spPr>
              <a:xfrm>
                <a:off x="845706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76" name="Freeform 8723">
                <a:extLst>
                  <a:ext uri="{FF2B5EF4-FFF2-40B4-BE49-F238E27FC236}">
                    <a16:creationId xmlns:a16="http://schemas.microsoft.com/office/drawing/2014/main" id="{651276F8-CFF2-8A7B-5DC8-6C4E09070543}"/>
                  </a:ext>
                </a:extLst>
              </p:cNvPr>
              <p:cNvSpPr/>
              <p:nvPr/>
            </p:nvSpPr>
            <p:spPr>
              <a:xfrm>
                <a:off x="8433955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77" name="Freeform 8724">
                <a:extLst>
                  <a:ext uri="{FF2B5EF4-FFF2-40B4-BE49-F238E27FC236}">
                    <a16:creationId xmlns:a16="http://schemas.microsoft.com/office/drawing/2014/main" id="{F15E194B-6B7E-BA4B-FF66-C7E5FCCAC89E}"/>
                  </a:ext>
                </a:extLst>
              </p:cNvPr>
              <p:cNvSpPr/>
              <p:nvPr/>
            </p:nvSpPr>
            <p:spPr>
              <a:xfrm>
                <a:off x="845706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78" name="Freeform 8725">
                <a:extLst>
                  <a:ext uri="{FF2B5EF4-FFF2-40B4-BE49-F238E27FC236}">
                    <a16:creationId xmlns:a16="http://schemas.microsoft.com/office/drawing/2014/main" id="{9951AA90-3F0B-BACB-E6D8-8DDF2D44E8A7}"/>
                  </a:ext>
                </a:extLst>
              </p:cNvPr>
              <p:cNvSpPr/>
              <p:nvPr/>
            </p:nvSpPr>
            <p:spPr>
              <a:xfrm>
                <a:off x="8433955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79" name="Freeform 8726">
                <a:extLst>
                  <a:ext uri="{FF2B5EF4-FFF2-40B4-BE49-F238E27FC236}">
                    <a16:creationId xmlns:a16="http://schemas.microsoft.com/office/drawing/2014/main" id="{B576CA9D-3C02-5E03-822D-36E6579BD8CA}"/>
                  </a:ext>
                </a:extLst>
              </p:cNvPr>
              <p:cNvSpPr/>
              <p:nvPr/>
            </p:nvSpPr>
            <p:spPr>
              <a:xfrm>
                <a:off x="845706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80" name="Freeform 8727">
                <a:extLst>
                  <a:ext uri="{FF2B5EF4-FFF2-40B4-BE49-F238E27FC236}">
                    <a16:creationId xmlns:a16="http://schemas.microsoft.com/office/drawing/2014/main" id="{70F120F6-F358-8377-F178-FE04C5C86808}"/>
                  </a:ext>
                </a:extLst>
              </p:cNvPr>
              <p:cNvSpPr/>
              <p:nvPr/>
            </p:nvSpPr>
            <p:spPr>
              <a:xfrm>
                <a:off x="8433955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81" name="Freeform 8728">
                <a:extLst>
                  <a:ext uri="{FF2B5EF4-FFF2-40B4-BE49-F238E27FC236}">
                    <a16:creationId xmlns:a16="http://schemas.microsoft.com/office/drawing/2014/main" id="{8F5FB67D-0A8E-2223-CFB3-6B4CAFD6B99D}"/>
                  </a:ext>
                </a:extLst>
              </p:cNvPr>
              <p:cNvSpPr/>
              <p:nvPr/>
            </p:nvSpPr>
            <p:spPr>
              <a:xfrm>
                <a:off x="845706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82" name="Freeform 8729">
                <a:extLst>
                  <a:ext uri="{FF2B5EF4-FFF2-40B4-BE49-F238E27FC236}">
                    <a16:creationId xmlns:a16="http://schemas.microsoft.com/office/drawing/2014/main" id="{67FE93B9-DE4B-17BF-2D17-2BF9EDFCBB11}"/>
                  </a:ext>
                </a:extLst>
              </p:cNvPr>
              <p:cNvSpPr/>
              <p:nvPr/>
            </p:nvSpPr>
            <p:spPr>
              <a:xfrm>
                <a:off x="8436113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83" name="Freeform 8730">
                <a:extLst>
                  <a:ext uri="{FF2B5EF4-FFF2-40B4-BE49-F238E27FC236}">
                    <a16:creationId xmlns:a16="http://schemas.microsoft.com/office/drawing/2014/main" id="{AC9B72C6-BBEA-A4F2-1447-F3B838671B33}"/>
                  </a:ext>
                </a:extLst>
              </p:cNvPr>
              <p:cNvSpPr/>
              <p:nvPr/>
            </p:nvSpPr>
            <p:spPr>
              <a:xfrm>
                <a:off x="8459221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84" name="Freeform 8731">
                <a:extLst>
                  <a:ext uri="{FF2B5EF4-FFF2-40B4-BE49-F238E27FC236}">
                    <a16:creationId xmlns:a16="http://schemas.microsoft.com/office/drawing/2014/main" id="{FB770F59-B612-A766-4B0A-97B350CF3951}"/>
                  </a:ext>
                </a:extLst>
              </p:cNvPr>
              <p:cNvSpPr/>
              <p:nvPr/>
            </p:nvSpPr>
            <p:spPr>
              <a:xfrm>
                <a:off x="8436113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85" name="Freeform 8732">
                <a:extLst>
                  <a:ext uri="{FF2B5EF4-FFF2-40B4-BE49-F238E27FC236}">
                    <a16:creationId xmlns:a16="http://schemas.microsoft.com/office/drawing/2014/main" id="{A702C08E-C91E-C280-35EA-1BC2A61F710C}"/>
                  </a:ext>
                </a:extLst>
              </p:cNvPr>
              <p:cNvSpPr/>
              <p:nvPr/>
            </p:nvSpPr>
            <p:spPr>
              <a:xfrm>
                <a:off x="8459221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86" name="Freeform 8733">
                <a:extLst>
                  <a:ext uri="{FF2B5EF4-FFF2-40B4-BE49-F238E27FC236}">
                    <a16:creationId xmlns:a16="http://schemas.microsoft.com/office/drawing/2014/main" id="{F1F782A0-1510-15A7-C135-5CEB0C33D3EB}"/>
                  </a:ext>
                </a:extLst>
              </p:cNvPr>
              <p:cNvSpPr/>
              <p:nvPr/>
            </p:nvSpPr>
            <p:spPr>
              <a:xfrm>
                <a:off x="8436113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87" name="Freeform 8734">
                <a:extLst>
                  <a:ext uri="{FF2B5EF4-FFF2-40B4-BE49-F238E27FC236}">
                    <a16:creationId xmlns:a16="http://schemas.microsoft.com/office/drawing/2014/main" id="{476FBDDE-235A-B738-74EC-37A3B02B5106}"/>
                  </a:ext>
                </a:extLst>
              </p:cNvPr>
              <p:cNvSpPr/>
              <p:nvPr/>
            </p:nvSpPr>
            <p:spPr>
              <a:xfrm>
                <a:off x="8459221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88" name="Freeform 8735">
                <a:extLst>
                  <a:ext uri="{FF2B5EF4-FFF2-40B4-BE49-F238E27FC236}">
                    <a16:creationId xmlns:a16="http://schemas.microsoft.com/office/drawing/2014/main" id="{FE8CD2C9-DBF1-62C2-79ED-CA596B10B156}"/>
                  </a:ext>
                </a:extLst>
              </p:cNvPr>
              <p:cNvSpPr/>
              <p:nvPr/>
            </p:nvSpPr>
            <p:spPr>
              <a:xfrm>
                <a:off x="8436113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89" name="Freeform 8736">
                <a:extLst>
                  <a:ext uri="{FF2B5EF4-FFF2-40B4-BE49-F238E27FC236}">
                    <a16:creationId xmlns:a16="http://schemas.microsoft.com/office/drawing/2014/main" id="{EA8A78EB-9CBC-4315-E137-795B9BF3E687}"/>
                  </a:ext>
                </a:extLst>
              </p:cNvPr>
              <p:cNvSpPr/>
              <p:nvPr/>
            </p:nvSpPr>
            <p:spPr>
              <a:xfrm>
                <a:off x="8459221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90" name="Freeform 8737">
                <a:extLst>
                  <a:ext uri="{FF2B5EF4-FFF2-40B4-BE49-F238E27FC236}">
                    <a16:creationId xmlns:a16="http://schemas.microsoft.com/office/drawing/2014/main" id="{DF160455-C983-0A33-3839-400D140AE7D0}"/>
                  </a:ext>
                </a:extLst>
              </p:cNvPr>
              <p:cNvSpPr/>
              <p:nvPr/>
            </p:nvSpPr>
            <p:spPr>
              <a:xfrm>
                <a:off x="8436113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91" name="Freeform 8738">
                <a:extLst>
                  <a:ext uri="{FF2B5EF4-FFF2-40B4-BE49-F238E27FC236}">
                    <a16:creationId xmlns:a16="http://schemas.microsoft.com/office/drawing/2014/main" id="{2F321F3E-B1D8-FCCF-F926-4EB94F540ABB}"/>
                  </a:ext>
                </a:extLst>
              </p:cNvPr>
              <p:cNvSpPr/>
              <p:nvPr/>
            </p:nvSpPr>
            <p:spPr>
              <a:xfrm>
                <a:off x="8459221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92" name="Freeform 8739">
                <a:extLst>
                  <a:ext uri="{FF2B5EF4-FFF2-40B4-BE49-F238E27FC236}">
                    <a16:creationId xmlns:a16="http://schemas.microsoft.com/office/drawing/2014/main" id="{6F1CD26E-2CBF-ADC6-A9C6-24F901F5BD9D}"/>
                  </a:ext>
                </a:extLst>
              </p:cNvPr>
              <p:cNvSpPr/>
              <p:nvPr/>
            </p:nvSpPr>
            <p:spPr>
              <a:xfrm>
                <a:off x="8436113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93" name="Freeform 8740">
                <a:extLst>
                  <a:ext uri="{FF2B5EF4-FFF2-40B4-BE49-F238E27FC236}">
                    <a16:creationId xmlns:a16="http://schemas.microsoft.com/office/drawing/2014/main" id="{DFB8A3AC-1E7A-EDAB-B8B3-9729C8D111FF}"/>
                  </a:ext>
                </a:extLst>
              </p:cNvPr>
              <p:cNvSpPr/>
              <p:nvPr/>
            </p:nvSpPr>
            <p:spPr>
              <a:xfrm>
                <a:off x="8459221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94" name="Freeform 8741">
                <a:extLst>
                  <a:ext uri="{FF2B5EF4-FFF2-40B4-BE49-F238E27FC236}">
                    <a16:creationId xmlns:a16="http://schemas.microsoft.com/office/drawing/2014/main" id="{A9BE50A7-3CCD-6736-09D3-179B51CEF7A4}"/>
                  </a:ext>
                </a:extLst>
              </p:cNvPr>
              <p:cNvSpPr/>
              <p:nvPr/>
            </p:nvSpPr>
            <p:spPr>
              <a:xfrm>
                <a:off x="8438271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95" name="Freeform 8742">
                <a:extLst>
                  <a:ext uri="{FF2B5EF4-FFF2-40B4-BE49-F238E27FC236}">
                    <a16:creationId xmlns:a16="http://schemas.microsoft.com/office/drawing/2014/main" id="{3E5469EC-FC53-AE8F-189E-4996CD28DA56}"/>
                  </a:ext>
                </a:extLst>
              </p:cNvPr>
              <p:cNvSpPr/>
              <p:nvPr/>
            </p:nvSpPr>
            <p:spPr>
              <a:xfrm>
                <a:off x="846125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96" name="Freeform 8743">
                <a:extLst>
                  <a:ext uri="{FF2B5EF4-FFF2-40B4-BE49-F238E27FC236}">
                    <a16:creationId xmlns:a16="http://schemas.microsoft.com/office/drawing/2014/main" id="{53E665C5-637F-4E9A-37E5-40FF5EA48127}"/>
                  </a:ext>
                </a:extLst>
              </p:cNvPr>
              <p:cNvSpPr/>
              <p:nvPr/>
            </p:nvSpPr>
            <p:spPr>
              <a:xfrm>
                <a:off x="8438271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97" name="Freeform 8744">
                <a:extLst>
                  <a:ext uri="{FF2B5EF4-FFF2-40B4-BE49-F238E27FC236}">
                    <a16:creationId xmlns:a16="http://schemas.microsoft.com/office/drawing/2014/main" id="{42EDF4DE-7D57-423D-2EE4-31C9148AD572}"/>
                  </a:ext>
                </a:extLst>
              </p:cNvPr>
              <p:cNvSpPr/>
              <p:nvPr/>
            </p:nvSpPr>
            <p:spPr>
              <a:xfrm>
                <a:off x="846125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98" name="Freeform 8745">
                <a:extLst>
                  <a:ext uri="{FF2B5EF4-FFF2-40B4-BE49-F238E27FC236}">
                    <a16:creationId xmlns:a16="http://schemas.microsoft.com/office/drawing/2014/main" id="{93E88FAD-0A23-FA86-76DC-A4DDEBAAA432}"/>
                  </a:ext>
                </a:extLst>
              </p:cNvPr>
              <p:cNvSpPr/>
              <p:nvPr/>
            </p:nvSpPr>
            <p:spPr>
              <a:xfrm>
                <a:off x="8438271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99" name="Freeform 8746">
                <a:extLst>
                  <a:ext uri="{FF2B5EF4-FFF2-40B4-BE49-F238E27FC236}">
                    <a16:creationId xmlns:a16="http://schemas.microsoft.com/office/drawing/2014/main" id="{F3AB2308-2B13-F750-4714-A647A3684F3F}"/>
                  </a:ext>
                </a:extLst>
              </p:cNvPr>
              <p:cNvSpPr/>
              <p:nvPr/>
            </p:nvSpPr>
            <p:spPr>
              <a:xfrm>
                <a:off x="846125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00" name="Freeform 8747">
                <a:extLst>
                  <a:ext uri="{FF2B5EF4-FFF2-40B4-BE49-F238E27FC236}">
                    <a16:creationId xmlns:a16="http://schemas.microsoft.com/office/drawing/2014/main" id="{187A7362-06E4-FB92-6F0A-0C6BD925457D}"/>
                  </a:ext>
                </a:extLst>
              </p:cNvPr>
              <p:cNvSpPr/>
              <p:nvPr/>
            </p:nvSpPr>
            <p:spPr>
              <a:xfrm>
                <a:off x="8438271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01" name="Freeform 8748">
                <a:extLst>
                  <a:ext uri="{FF2B5EF4-FFF2-40B4-BE49-F238E27FC236}">
                    <a16:creationId xmlns:a16="http://schemas.microsoft.com/office/drawing/2014/main" id="{5455A9CA-DF98-1C02-38F6-C5EA6B179AA9}"/>
                  </a:ext>
                </a:extLst>
              </p:cNvPr>
              <p:cNvSpPr/>
              <p:nvPr/>
            </p:nvSpPr>
            <p:spPr>
              <a:xfrm>
                <a:off x="846125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02" name="Freeform 8749">
                <a:extLst>
                  <a:ext uri="{FF2B5EF4-FFF2-40B4-BE49-F238E27FC236}">
                    <a16:creationId xmlns:a16="http://schemas.microsoft.com/office/drawing/2014/main" id="{BA5341D7-B16A-1D6B-31BC-F0EBD3CD5CF0}"/>
                  </a:ext>
                </a:extLst>
              </p:cNvPr>
              <p:cNvSpPr/>
              <p:nvPr/>
            </p:nvSpPr>
            <p:spPr>
              <a:xfrm>
                <a:off x="8438271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03" name="Freeform 8750">
                <a:extLst>
                  <a:ext uri="{FF2B5EF4-FFF2-40B4-BE49-F238E27FC236}">
                    <a16:creationId xmlns:a16="http://schemas.microsoft.com/office/drawing/2014/main" id="{85D2CEBD-DF21-97DA-99F9-F5C9A4B79DC4}"/>
                  </a:ext>
                </a:extLst>
              </p:cNvPr>
              <p:cNvSpPr/>
              <p:nvPr/>
            </p:nvSpPr>
            <p:spPr>
              <a:xfrm>
                <a:off x="846125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04" name="Freeform 8751">
                <a:extLst>
                  <a:ext uri="{FF2B5EF4-FFF2-40B4-BE49-F238E27FC236}">
                    <a16:creationId xmlns:a16="http://schemas.microsoft.com/office/drawing/2014/main" id="{92EC70A8-5170-8B0A-663D-CE4911FC01EA}"/>
                  </a:ext>
                </a:extLst>
              </p:cNvPr>
              <p:cNvSpPr/>
              <p:nvPr/>
            </p:nvSpPr>
            <p:spPr>
              <a:xfrm>
                <a:off x="8438271" y="31801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05" name="Freeform 8752">
                <a:extLst>
                  <a:ext uri="{FF2B5EF4-FFF2-40B4-BE49-F238E27FC236}">
                    <a16:creationId xmlns:a16="http://schemas.microsoft.com/office/drawing/2014/main" id="{71118448-8B3C-E591-2AA9-FC0DA0433F14}"/>
                  </a:ext>
                </a:extLst>
              </p:cNvPr>
              <p:cNvSpPr/>
              <p:nvPr/>
            </p:nvSpPr>
            <p:spPr>
              <a:xfrm>
                <a:off x="8461252" y="31586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06" name="Freeform 8753">
                <a:extLst>
                  <a:ext uri="{FF2B5EF4-FFF2-40B4-BE49-F238E27FC236}">
                    <a16:creationId xmlns:a16="http://schemas.microsoft.com/office/drawing/2014/main" id="{8FE7761F-38CF-192A-6FFA-AD7BD66CAE49}"/>
                  </a:ext>
                </a:extLst>
              </p:cNvPr>
              <p:cNvSpPr/>
              <p:nvPr/>
            </p:nvSpPr>
            <p:spPr>
              <a:xfrm>
                <a:off x="844246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07" name="Freeform 8754">
                <a:extLst>
                  <a:ext uri="{FF2B5EF4-FFF2-40B4-BE49-F238E27FC236}">
                    <a16:creationId xmlns:a16="http://schemas.microsoft.com/office/drawing/2014/main" id="{48C7ED4E-9208-67FC-1FE8-28374B1F59C7}"/>
                  </a:ext>
                </a:extLst>
              </p:cNvPr>
              <p:cNvSpPr/>
              <p:nvPr/>
            </p:nvSpPr>
            <p:spPr>
              <a:xfrm>
                <a:off x="846556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08" name="Freeform 8755">
                <a:extLst>
                  <a:ext uri="{FF2B5EF4-FFF2-40B4-BE49-F238E27FC236}">
                    <a16:creationId xmlns:a16="http://schemas.microsoft.com/office/drawing/2014/main" id="{130CBC10-F107-3499-A3D9-FDB462581422}"/>
                  </a:ext>
                </a:extLst>
              </p:cNvPr>
              <p:cNvSpPr/>
              <p:nvPr/>
            </p:nvSpPr>
            <p:spPr>
              <a:xfrm>
                <a:off x="844246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09" name="Freeform 8756">
                <a:extLst>
                  <a:ext uri="{FF2B5EF4-FFF2-40B4-BE49-F238E27FC236}">
                    <a16:creationId xmlns:a16="http://schemas.microsoft.com/office/drawing/2014/main" id="{8FE58E3B-11BE-07AA-CA92-99C0A4D660B7}"/>
                  </a:ext>
                </a:extLst>
              </p:cNvPr>
              <p:cNvSpPr/>
              <p:nvPr/>
            </p:nvSpPr>
            <p:spPr>
              <a:xfrm>
                <a:off x="846556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10" name="Freeform 8757">
                <a:extLst>
                  <a:ext uri="{FF2B5EF4-FFF2-40B4-BE49-F238E27FC236}">
                    <a16:creationId xmlns:a16="http://schemas.microsoft.com/office/drawing/2014/main" id="{F87301A4-68B9-48B1-B26F-B42242871EA2}"/>
                  </a:ext>
                </a:extLst>
              </p:cNvPr>
              <p:cNvSpPr/>
              <p:nvPr/>
            </p:nvSpPr>
            <p:spPr>
              <a:xfrm>
                <a:off x="844246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11" name="Freeform 8758">
                <a:extLst>
                  <a:ext uri="{FF2B5EF4-FFF2-40B4-BE49-F238E27FC236}">
                    <a16:creationId xmlns:a16="http://schemas.microsoft.com/office/drawing/2014/main" id="{0CD6F6ED-A120-79F8-DD4F-10831DDE421F}"/>
                  </a:ext>
                </a:extLst>
              </p:cNvPr>
              <p:cNvSpPr/>
              <p:nvPr/>
            </p:nvSpPr>
            <p:spPr>
              <a:xfrm>
                <a:off x="846556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12" name="Freeform 8759">
                <a:extLst>
                  <a:ext uri="{FF2B5EF4-FFF2-40B4-BE49-F238E27FC236}">
                    <a16:creationId xmlns:a16="http://schemas.microsoft.com/office/drawing/2014/main" id="{DF695C8D-31F4-9E37-7F4E-3D1823916488}"/>
                  </a:ext>
                </a:extLst>
              </p:cNvPr>
              <p:cNvSpPr/>
              <p:nvPr/>
            </p:nvSpPr>
            <p:spPr>
              <a:xfrm>
                <a:off x="844246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13" name="Freeform 8760">
                <a:extLst>
                  <a:ext uri="{FF2B5EF4-FFF2-40B4-BE49-F238E27FC236}">
                    <a16:creationId xmlns:a16="http://schemas.microsoft.com/office/drawing/2014/main" id="{A915BAE3-60E9-D2F0-291C-8D41235BA024}"/>
                  </a:ext>
                </a:extLst>
              </p:cNvPr>
              <p:cNvSpPr/>
              <p:nvPr/>
            </p:nvSpPr>
            <p:spPr>
              <a:xfrm>
                <a:off x="846556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14" name="Freeform 8761">
                <a:extLst>
                  <a:ext uri="{FF2B5EF4-FFF2-40B4-BE49-F238E27FC236}">
                    <a16:creationId xmlns:a16="http://schemas.microsoft.com/office/drawing/2014/main" id="{484734D0-AC6B-4F36-B7BD-73A44F75444C}"/>
                  </a:ext>
                </a:extLst>
              </p:cNvPr>
              <p:cNvSpPr/>
              <p:nvPr/>
            </p:nvSpPr>
            <p:spPr>
              <a:xfrm>
                <a:off x="844246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15" name="Freeform 8762">
                <a:extLst>
                  <a:ext uri="{FF2B5EF4-FFF2-40B4-BE49-F238E27FC236}">
                    <a16:creationId xmlns:a16="http://schemas.microsoft.com/office/drawing/2014/main" id="{88064830-3C28-EAE2-1E97-7E646677A0C8}"/>
                  </a:ext>
                </a:extLst>
              </p:cNvPr>
              <p:cNvSpPr/>
              <p:nvPr/>
            </p:nvSpPr>
            <p:spPr>
              <a:xfrm>
                <a:off x="846556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16" name="Freeform 8763">
                <a:extLst>
                  <a:ext uri="{FF2B5EF4-FFF2-40B4-BE49-F238E27FC236}">
                    <a16:creationId xmlns:a16="http://schemas.microsoft.com/office/drawing/2014/main" id="{632AE7F4-DAE7-C0C2-59A3-67CE6C76D5E7}"/>
                  </a:ext>
                </a:extLst>
              </p:cNvPr>
              <p:cNvSpPr/>
              <p:nvPr/>
            </p:nvSpPr>
            <p:spPr>
              <a:xfrm>
                <a:off x="844246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17" name="Freeform 8764">
                <a:extLst>
                  <a:ext uri="{FF2B5EF4-FFF2-40B4-BE49-F238E27FC236}">
                    <a16:creationId xmlns:a16="http://schemas.microsoft.com/office/drawing/2014/main" id="{20B95695-00BA-5EB5-E404-BC9A9508E395}"/>
                  </a:ext>
                </a:extLst>
              </p:cNvPr>
              <p:cNvSpPr/>
              <p:nvPr/>
            </p:nvSpPr>
            <p:spPr>
              <a:xfrm>
                <a:off x="846556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18" name="Freeform 8765">
                <a:extLst>
                  <a:ext uri="{FF2B5EF4-FFF2-40B4-BE49-F238E27FC236}">
                    <a16:creationId xmlns:a16="http://schemas.microsoft.com/office/drawing/2014/main" id="{C1A4D2A3-28C6-7735-3CB3-C79A64D08DE3}"/>
                  </a:ext>
                </a:extLst>
              </p:cNvPr>
              <p:cNvSpPr/>
              <p:nvPr/>
            </p:nvSpPr>
            <p:spPr>
              <a:xfrm>
                <a:off x="844665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19" name="Freeform 8766">
                <a:extLst>
                  <a:ext uri="{FF2B5EF4-FFF2-40B4-BE49-F238E27FC236}">
                    <a16:creationId xmlns:a16="http://schemas.microsoft.com/office/drawing/2014/main" id="{6A5FEE06-4625-630D-851F-D37CBAC1523D}"/>
                  </a:ext>
                </a:extLst>
              </p:cNvPr>
              <p:cNvSpPr/>
              <p:nvPr/>
            </p:nvSpPr>
            <p:spPr>
              <a:xfrm>
                <a:off x="846975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20" name="Freeform 8767">
                <a:extLst>
                  <a:ext uri="{FF2B5EF4-FFF2-40B4-BE49-F238E27FC236}">
                    <a16:creationId xmlns:a16="http://schemas.microsoft.com/office/drawing/2014/main" id="{9E4B6209-1657-D0C6-FB11-A3A261C468AF}"/>
                  </a:ext>
                </a:extLst>
              </p:cNvPr>
              <p:cNvSpPr/>
              <p:nvPr/>
            </p:nvSpPr>
            <p:spPr>
              <a:xfrm>
                <a:off x="844665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21" name="Freeform 8768">
                <a:extLst>
                  <a:ext uri="{FF2B5EF4-FFF2-40B4-BE49-F238E27FC236}">
                    <a16:creationId xmlns:a16="http://schemas.microsoft.com/office/drawing/2014/main" id="{75FC69E3-D6CC-E61A-A840-D83833D291F6}"/>
                  </a:ext>
                </a:extLst>
              </p:cNvPr>
              <p:cNvSpPr/>
              <p:nvPr/>
            </p:nvSpPr>
            <p:spPr>
              <a:xfrm>
                <a:off x="846975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22" name="Freeform 8769">
                <a:extLst>
                  <a:ext uri="{FF2B5EF4-FFF2-40B4-BE49-F238E27FC236}">
                    <a16:creationId xmlns:a16="http://schemas.microsoft.com/office/drawing/2014/main" id="{467449D5-D81C-B97B-0863-FD1554C87DA1}"/>
                  </a:ext>
                </a:extLst>
              </p:cNvPr>
              <p:cNvSpPr/>
              <p:nvPr/>
            </p:nvSpPr>
            <p:spPr>
              <a:xfrm>
                <a:off x="844665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23" name="Freeform 8770">
                <a:extLst>
                  <a:ext uri="{FF2B5EF4-FFF2-40B4-BE49-F238E27FC236}">
                    <a16:creationId xmlns:a16="http://schemas.microsoft.com/office/drawing/2014/main" id="{1224F3D0-0A19-3712-4C39-16AFEC775056}"/>
                  </a:ext>
                </a:extLst>
              </p:cNvPr>
              <p:cNvSpPr/>
              <p:nvPr/>
            </p:nvSpPr>
            <p:spPr>
              <a:xfrm>
                <a:off x="846975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24" name="Freeform 8771">
                <a:extLst>
                  <a:ext uri="{FF2B5EF4-FFF2-40B4-BE49-F238E27FC236}">
                    <a16:creationId xmlns:a16="http://schemas.microsoft.com/office/drawing/2014/main" id="{57F472C5-430D-4A0C-B8A4-5730B5EFA6A8}"/>
                  </a:ext>
                </a:extLst>
              </p:cNvPr>
              <p:cNvSpPr/>
              <p:nvPr/>
            </p:nvSpPr>
            <p:spPr>
              <a:xfrm>
                <a:off x="844665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25" name="Freeform 8772">
                <a:extLst>
                  <a:ext uri="{FF2B5EF4-FFF2-40B4-BE49-F238E27FC236}">
                    <a16:creationId xmlns:a16="http://schemas.microsoft.com/office/drawing/2014/main" id="{0706BF91-302C-713D-4604-DA436B0BFF2C}"/>
                  </a:ext>
                </a:extLst>
              </p:cNvPr>
              <p:cNvSpPr/>
              <p:nvPr/>
            </p:nvSpPr>
            <p:spPr>
              <a:xfrm>
                <a:off x="846975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26" name="Freeform 8773">
                <a:extLst>
                  <a:ext uri="{FF2B5EF4-FFF2-40B4-BE49-F238E27FC236}">
                    <a16:creationId xmlns:a16="http://schemas.microsoft.com/office/drawing/2014/main" id="{035BC8A8-C761-3820-41D3-6EBC50CE7494}"/>
                  </a:ext>
                </a:extLst>
              </p:cNvPr>
              <p:cNvSpPr/>
              <p:nvPr/>
            </p:nvSpPr>
            <p:spPr>
              <a:xfrm>
                <a:off x="844665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27" name="Freeform 8774">
                <a:extLst>
                  <a:ext uri="{FF2B5EF4-FFF2-40B4-BE49-F238E27FC236}">
                    <a16:creationId xmlns:a16="http://schemas.microsoft.com/office/drawing/2014/main" id="{53E9A462-64B8-09FA-495A-DBD5F222B167}"/>
                  </a:ext>
                </a:extLst>
              </p:cNvPr>
              <p:cNvSpPr/>
              <p:nvPr/>
            </p:nvSpPr>
            <p:spPr>
              <a:xfrm>
                <a:off x="846975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28" name="Freeform 8775">
                <a:extLst>
                  <a:ext uri="{FF2B5EF4-FFF2-40B4-BE49-F238E27FC236}">
                    <a16:creationId xmlns:a16="http://schemas.microsoft.com/office/drawing/2014/main" id="{1F8B633C-8A29-06CD-22CF-CEAE51BF6327}"/>
                  </a:ext>
                </a:extLst>
              </p:cNvPr>
              <p:cNvSpPr/>
              <p:nvPr/>
            </p:nvSpPr>
            <p:spPr>
              <a:xfrm>
                <a:off x="844665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29" name="Freeform 8776">
                <a:extLst>
                  <a:ext uri="{FF2B5EF4-FFF2-40B4-BE49-F238E27FC236}">
                    <a16:creationId xmlns:a16="http://schemas.microsoft.com/office/drawing/2014/main" id="{AEE8C985-5A82-894D-0716-5F2D0CE6F431}"/>
                  </a:ext>
                </a:extLst>
              </p:cNvPr>
              <p:cNvSpPr/>
              <p:nvPr/>
            </p:nvSpPr>
            <p:spPr>
              <a:xfrm>
                <a:off x="846975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30" name="Freeform 8777">
                <a:extLst>
                  <a:ext uri="{FF2B5EF4-FFF2-40B4-BE49-F238E27FC236}">
                    <a16:creationId xmlns:a16="http://schemas.microsoft.com/office/drawing/2014/main" id="{87E355B9-83F0-8711-DB5E-0F302106D17F}"/>
                  </a:ext>
                </a:extLst>
              </p:cNvPr>
              <p:cNvSpPr/>
              <p:nvPr/>
            </p:nvSpPr>
            <p:spPr>
              <a:xfrm>
                <a:off x="844665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31" name="Freeform 8778">
                <a:extLst>
                  <a:ext uri="{FF2B5EF4-FFF2-40B4-BE49-F238E27FC236}">
                    <a16:creationId xmlns:a16="http://schemas.microsoft.com/office/drawing/2014/main" id="{13EE5796-CCF2-380F-3767-CFDAC6D48DA8}"/>
                  </a:ext>
                </a:extLst>
              </p:cNvPr>
              <p:cNvSpPr/>
              <p:nvPr/>
            </p:nvSpPr>
            <p:spPr>
              <a:xfrm>
                <a:off x="846975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32" name="Freeform 8779">
                <a:extLst>
                  <a:ext uri="{FF2B5EF4-FFF2-40B4-BE49-F238E27FC236}">
                    <a16:creationId xmlns:a16="http://schemas.microsoft.com/office/drawing/2014/main" id="{1301EB7E-2391-3C9F-C064-C69032F8C5A6}"/>
                  </a:ext>
                </a:extLst>
              </p:cNvPr>
              <p:cNvSpPr/>
              <p:nvPr/>
            </p:nvSpPr>
            <p:spPr>
              <a:xfrm>
                <a:off x="8446651" y="318802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33" name="Freeform 8780">
                <a:extLst>
                  <a:ext uri="{FF2B5EF4-FFF2-40B4-BE49-F238E27FC236}">
                    <a16:creationId xmlns:a16="http://schemas.microsoft.com/office/drawing/2014/main" id="{698559EF-DEF5-9391-86A2-1062FCB1A74E}"/>
                  </a:ext>
                </a:extLst>
              </p:cNvPr>
              <p:cNvSpPr/>
              <p:nvPr/>
            </p:nvSpPr>
            <p:spPr>
              <a:xfrm>
                <a:off x="8469759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34" name="Freeform 8781">
                <a:extLst>
                  <a:ext uri="{FF2B5EF4-FFF2-40B4-BE49-F238E27FC236}">
                    <a16:creationId xmlns:a16="http://schemas.microsoft.com/office/drawing/2014/main" id="{993F0A88-545D-8941-0304-C1D8D4D0238C}"/>
                  </a:ext>
                </a:extLst>
              </p:cNvPr>
              <p:cNvSpPr/>
              <p:nvPr/>
            </p:nvSpPr>
            <p:spPr>
              <a:xfrm>
                <a:off x="8448683" y="3188020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35" name="Freeform 8782">
                <a:extLst>
                  <a:ext uri="{FF2B5EF4-FFF2-40B4-BE49-F238E27FC236}">
                    <a16:creationId xmlns:a16="http://schemas.microsoft.com/office/drawing/2014/main" id="{24224140-E2DC-0160-53E6-2FD370725863}"/>
                  </a:ext>
                </a:extLst>
              </p:cNvPr>
              <p:cNvSpPr/>
              <p:nvPr/>
            </p:nvSpPr>
            <p:spPr>
              <a:xfrm>
                <a:off x="8471790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36" name="Freeform 8783">
                <a:extLst>
                  <a:ext uri="{FF2B5EF4-FFF2-40B4-BE49-F238E27FC236}">
                    <a16:creationId xmlns:a16="http://schemas.microsoft.com/office/drawing/2014/main" id="{7574417C-3005-5867-5966-B624CA1DB86F}"/>
                  </a:ext>
                </a:extLst>
              </p:cNvPr>
              <p:cNvSpPr/>
              <p:nvPr/>
            </p:nvSpPr>
            <p:spPr>
              <a:xfrm>
                <a:off x="8448683" y="3188020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37" name="Freeform 8784">
                <a:extLst>
                  <a:ext uri="{FF2B5EF4-FFF2-40B4-BE49-F238E27FC236}">
                    <a16:creationId xmlns:a16="http://schemas.microsoft.com/office/drawing/2014/main" id="{938472F2-9771-55F4-B4CD-8C63780F716E}"/>
                  </a:ext>
                </a:extLst>
              </p:cNvPr>
              <p:cNvSpPr/>
              <p:nvPr/>
            </p:nvSpPr>
            <p:spPr>
              <a:xfrm>
                <a:off x="8471790" y="316650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38" name="Freeform 8785">
                <a:extLst>
                  <a:ext uri="{FF2B5EF4-FFF2-40B4-BE49-F238E27FC236}">
                    <a16:creationId xmlns:a16="http://schemas.microsoft.com/office/drawing/2014/main" id="{D9E967A1-3948-DC75-3500-D061B8AA89A4}"/>
                  </a:ext>
                </a:extLst>
              </p:cNvPr>
              <p:cNvSpPr/>
              <p:nvPr/>
            </p:nvSpPr>
            <p:spPr>
              <a:xfrm>
                <a:off x="8452999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39" name="Freeform 8786">
                <a:extLst>
                  <a:ext uri="{FF2B5EF4-FFF2-40B4-BE49-F238E27FC236}">
                    <a16:creationId xmlns:a16="http://schemas.microsoft.com/office/drawing/2014/main" id="{0E293986-66BD-7F8F-A5D6-89DC74537A64}"/>
                  </a:ext>
                </a:extLst>
              </p:cNvPr>
              <p:cNvSpPr/>
              <p:nvPr/>
            </p:nvSpPr>
            <p:spPr>
              <a:xfrm>
                <a:off x="8476107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40" name="Freeform 8787">
                <a:extLst>
                  <a:ext uri="{FF2B5EF4-FFF2-40B4-BE49-F238E27FC236}">
                    <a16:creationId xmlns:a16="http://schemas.microsoft.com/office/drawing/2014/main" id="{4C05820D-C883-FCE6-1DB8-2F5347ABD1C8}"/>
                  </a:ext>
                </a:extLst>
              </p:cNvPr>
              <p:cNvSpPr/>
              <p:nvPr/>
            </p:nvSpPr>
            <p:spPr>
              <a:xfrm>
                <a:off x="8452999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41" name="Freeform 8788">
                <a:extLst>
                  <a:ext uri="{FF2B5EF4-FFF2-40B4-BE49-F238E27FC236}">
                    <a16:creationId xmlns:a16="http://schemas.microsoft.com/office/drawing/2014/main" id="{9F472A8D-F814-FD18-F0FD-987E44CE5566}"/>
                  </a:ext>
                </a:extLst>
              </p:cNvPr>
              <p:cNvSpPr/>
              <p:nvPr/>
            </p:nvSpPr>
            <p:spPr>
              <a:xfrm>
                <a:off x="8476107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42" name="Freeform 8789">
                <a:extLst>
                  <a:ext uri="{FF2B5EF4-FFF2-40B4-BE49-F238E27FC236}">
                    <a16:creationId xmlns:a16="http://schemas.microsoft.com/office/drawing/2014/main" id="{98ABA2BC-1EA2-AA49-711C-D2ABB6574AB3}"/>
                  </a:ext>
                </a:extLst>
              </p:cNvPr>
              <p:cNvSpPr/>
              <p:nvPr/>
            </p:nvSpPr>
            <p:spPr>
              <a:xfrm>
                <a:off x="8455031" y="3196372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43" name="Freeform 8790">
                <a:extLst>
                  <a:ext uri="{FF2B5EF4-FFF2-40B4-BE49-F238E27FC236}">
                    <a16:creationId xmlns:a16="http://schemas.microsoft.com/office/drawing/2014/main" id="{1CB895C6-3FBD-94F1-4617-29FF8375CBD0}"/>
                  </a:ext>
                </a:extLst>
              </p:cNvPr>
              <p:cNvSpPr/>
              <p:nvPr/>
            </p:nvSpPr>
            <p:spPr>
              <a:xfrm>
                <a:off x="8478138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44" name="Freeform 8791">
                <a:extLst>
                  <a:ext uri="{FF2B5EF4-FFF2-40B4-BE49-F238E27FC236}">
                    <a16:creationId xmlns:a16="http://schemas.microsoft.com/office/drawing/2014/main" id="{5653A75F-1A16-D9DA-0547-639909808638}"/>
                  </a:ext>
                </a:extLst>
              </p:cNvPr>
              <p:cNvSpPr/>
              <p:nvPr/>
            </p:nvSpPr>
            <p:spPr>
              <a:xfrm>
                <a:off x="8455031" y="3196372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45" name="Freeform 8792">
                <a:extLst>
                  <a:ext uri="{FF2B5EF4-FFF2-40B4-BE49-F238E27FC236}">
                    <a16:creationId xmlns:a16="http://schemas.microsoft.com/office/drawing/2014/main" id="{C52B7842-1E09-06C5-9992-44EFAC0C76D0}"/>
                  </a:ext>
                </a:extLst>
              </p:cNvPr>
              <p:cNvSpPr/>
              <p:nvPr/>
            </p:nvSpPr>
            <p:spPr>
              <a:xfrm>
                <a:off x="8478138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46" name="Freeform 8793">
                <a:extLst>
                  <a:ext uri="{FF2B5EF4-FFF2-40B4-BE49-F238E27FC236}">
                    <a16:creationId xmlns:a16="http://schemas.microsoft.com/office/drawing/2014/main" id="{4EF539D1-9B9E-115E-500F-0DF0092505FC}"/>
                  </a:ext>
                </a:extLst>
              </p:cNvPr>
              <p:cNvSpPr/>
              <p:nvPr/>
            </p:nvSpPr>
            <p:spPr>
              <a:xfrm>
                <a:off x="8457316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47" name="Freeform 8794">
                <a:extLst>
                  <a:ext uri="{FF2B5EF4-FFF2-40B4-BE49-F238E27FC236}">
                    <a16:creationId xmlns:a16="http://schemas.microsoft.com/office/drawing/2014/main" id="{202B7AA6-B5AD-4554-37F9-ABE6C14CBCCD}"/>
                  </a:ext>
                </a:extLst>
              </p:cNvPr>
              <p:cNvSpPr/>
              <p:nvPr/>
            </p:nvSpPr>
            <p:spPr>
              <a:xfrm>
                <a:off x="8480297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48" name="Freeform 8795">
                <a:extLst>
                  <a:ext uri="{FF2B5EF4-FFF2-40B4-BE49-F238E27FC236}">
                    <a16:creationId xmlns:a16="http://schemas.microsoft.com/office/drawing/2014/main" id="{ED65D6AC-696D-BE08-A1A2-8303A81EAD37}"/>
                  </a:ext>
                </a:extLst>
              </p:cNvPr>
              <p:cNvSpPr/>
              <p:nvPr/>
            </p:nvSpPr>
            <p:spPr>
              <a:xfrm>
                <a:off x="8457316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49" name="Freeform 8796">
                <a:extLst>
                  <a:ext uri="{FF2B5EF4-FFF2-40B4-BE49-F238E27FC236}">
                    <a16:creationId xmlns:a16="http://schemas.microsoft.com/office/drawing/2014/main" id="{15CFD122-DD60-C747-661D-899878651740}"/>
                  </a:ext>
                </a:extLst>
              </p:cNvPr>
              <p:cNvSpPr/>
              <p:nvPr/>
            </p:nvSpPr>
            <p:spPr>
              <a:xfrm>
                <a:off x="8480297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50" name="Freeform 8797">
                <a:extLst>
                  <a:ext uri="{FF2B5EF4-FFF2-40B4-BE49-F238E27FC236}">
                    <a16:creationId xmlns:a16="http://schemas.microsoft.com/office/drawing/2014/main" id="{3D14155E-E408-50FA-5ED0-A37379008BF5}"/>
                  </a:ext>
                </a:extLst>
              </p:cNvPr>
              <p:cNvSpPr/>
              <p:nvPr/>
            </p:nvSpPr>
            <p:spPr>
              <a:xfrm>
                <a:off x="8461506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51" name="Freeform 8798">
                <a:extLst>
                  <a:ext uri="{FF2B5EF4-FFF2-40B4-BE49-F238E27FC236}">
                    <a16:creationId xmlns:a16="http://schemas.microsoft.com/office/drawing/2014/main" id="{571CBF2B-E88D-038F-D818-F3C03ED13114}"/>
                  </a:ext>
                </a:extLst>
              </p:cNvPr>
              <p:cNvSpPr/>
              <p:nvPr/>
            </p:nvSpPr>
            <p:spPr>
              <a:xfrm>
                <a:off x="8484486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52" name="Freeform 8799">
                <a:extLst>
                  <a:ext uri="{FF2B5EF4-FFF2-40B4-BE49-F238E27FC236}">
                    <a16:creationId xmlns:a16="http://schemas.microsoft.com/office/drawing/2014/main" id="{6478D0B5-4085-85AE-82D8-D0CCD3B1BFBE}"/>
                  </a:ext>
                </a:extLst>
              </p:cNvPr>
              <p:cNvSpPr/>
              <p:nvPr/>
            </p:nvSpPr>
            <p:spPr>
              <a:xfrm>
                <a:off x="8461506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53" name="Freeform 8800">
                <a:extLst>
                  <a:ext uri="{FF2B5EF4-FFF2-40B4-BE49-F238E27FC236}">
                    <a16:creationId xmlns:a16="http://schemas.microsoft.com/office/drawing/2014/main" id="{79FB66EA-FD88-5BEE-1127-ECD331249A2E}"/>
                  </a:ext>
                </a:extLst>
              </p:cNvPr>
              <p:cNvSpPr/>
              <p:nvPr/>
            </p:nvSpPr>
            <p:spPr>
              <a:xfrm>
                <a:off x="8484486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54" name="Freeform 8801">
                <a:extLst>
                  <a:ext uri="{FF2B5EF4-FFF2-40B4-BE49-F238E27FC236}">
                    <a16:creationId xmlns:a16="http://schemas.microsoft.com/office/drawing/2014/main" id="{BBFE329B-DC0D-B6C5-9201-BE73FAF64E8E}"/>
                  </a:ext>
                </a:extLst>
              </p:cNvPr>
              <p:cNvSpPr/>
              <p:nvPr/>
            </p:nvSpPr>
            <p:spPr>
              <a:xfrm>
                <a:off x="8465696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55" name="Freeform 8802">
                <a:extLst>
                  <a:ext uri="{FF2B5EF4-FFF2-40B4-BE49-F238E27FC236}">
                    <a16:creationId xmlns:a16="http://schemas.microsoft.com/office/drawing/2014/main" id="{3B4F2E4E-145B-76D2-DD2C-75803B830AEA}"/>
                  </a:ext>
                </a:extLst>
              </p:cNvPr>
              <p:cNvSpPr/>
              <p:nvPr/>
            </p:nvSpPr>
            <p:spPr>
              <a:xfrm>
                <a:off x="8488803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56" name="Freeform 8803">
                <a:extLst>
                  <a:ext uri="{FF2B5EF4-FFF2-40B4-BE49-F238E27FC236}">
                    <a16:creationId xmlns:a16="http://schemas.microsoft.com/office/drawing/2014/main" id="{61262026-50D0-A9CA-646B-3A72886C5AB8}"/>
                  </a:ext>
                </a:extLst>
              </p:cNvPr>
              <p:cNvSpPr/>
              <p:nvPr/>
            </p:nvSpPr>
            <p:spPr>
              <a:xfrm>
                <a:off x="8465696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57" name="Freeform 8804">
                <a:extLst>
                  <a:ext uri="{FF2B5EF4-FFF2-40B4-BE49-F238E27FC236}">
                    <a16:creationId xmlns:a16="http://schemas.microsoft.com/office/drawing/2014/main" id="{22CC1A5A-AF89-782D-2383-F8A0158F5F23}"/>
                  </a:ext>
                </a:extLst>
              </p:cNvPr>
              <p:cNvSpPr/>
              <p:nvPr/>
            </p:nvSpPr>
            <p:spPr>
              <a:xfrm>
                <a:off x="8488803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58" name="Freeform 8805">
                <a:extLst>
                  <a:ext uri="{FF2B5EF4-FFF2-40B4-BE49-F238E27FC236}">
                    <a16:creationId xmlns:a16="http://schemas.microsoft.com/office/drawing/2014/main" id="{2361D452-AB82-6A4B-F4F7-7D149B5FC28A}"/>
                  </a:ext>
                </a:extLst>
              </p:cNvPr>
              <p:cNvSpPr/>
              <p:nvPr/>
            </p:nvSpPr>
            <p:spPr>
              <a:xfrm>
                <a:off x="8470013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59" name="Freeform 8806">
                <a:extLst>
                  <a:ext uri="{FF2B5EF4-FFF2-40B4-BE49-F238E27FC236}">
                    <a16:creationId xmlns:a16="http://schemas.microsoft.com/office/drawing/2014/main" id="{1975976E-9DDB-4334-0583-EE833A65F2DA}"/>
                  </a:ext>
                </a:extLst>
              </p:cNvPr>
              <p:cNvSpPr/>
              <p:nvPr/>
            </p:nvSpPr>
            <p:spPr>
              <a:xfrm>
                <a:off x="8492993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60" name="Freeform 8807">
                <a:extLst>
                  <a:ext uri="{FF2B5EF4-FFF2-40B4-BE49-F238E27FC236}">
                    <a16:creationId xmlns:a16="http://schemas.microsoft.com/office/drawing/2014/main" id="{7BC9E5DF-4749-BB72-0C92-1D83F00AFB58}"/>
                  </a:ext>
                </a:extLst>
              </p:cNvPr>
              <p:cNvSpPr/>
              <p:nvPr/>
            </p:nvSpPr>
            <p:spPr>
              <a:xfrm>
                <a:off x="8470013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61" name="Freeform 8808">
                <a:extLst>
                  <a:ext uri="{FF2B5EF4-FFF2-40B4-BE49-F238E27FC236}">
                    <a16:creationId xmlns:a16="http://schemas.microsoft.com/office/drawing/2014/main" id="{691F6DAE-B18F-554E-3819-BACF0A6548D9}"/>
                  </a:ext>
                </a:extLst>
              </p:cNvPr>
              <p:cNvSpPr/>
              <p:nvPr/>
            </p:nvSpPr>
            <p:spPr>
              <a:xfrm>
                <a:off x="8492993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62" name="Freeform 8809">
                <a:extLst>
                  <a:ext uri="{FF2B5EF4-FFF2-40B4-BE49-F238E27FC236}">
                    <a16:creationId xmlns:a16="http://schemas.microsoft.com/office/drawing/2014/main" id="{82762FC2-C829-B6E2-BCAB-3A3E0D63E505}"/>
                  </a:ext>
                </a:extLst>
              </p:cNvPr>
              <p:cNvSpPr/>
              <p:nvPr/>
            </p:nvSpPr>
            <p:spPr>
              <a:xfrm>
                <a:off x="8472044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63" name="Freeform 8810">
                <a:extLst>
                  <a:ext uri="{FF2B5EF4-FFF2-40B4-BE49-F238E27FC236}">
                    <a16:creationId xmlns:a16="http://schemas.microsoft.com/office/drawing/2014/main" id="{7C17C1B4-5688-36DA-4C41-666F7A5E750C}"/>
                  </a:ext>
                </a:extLst>
              </p:cNvPr>
              <p:cNvSpPr/>
              <p:nvPr/>
            </p:nvSpPr>
            <p:spPr>
              <a:xfrm>
                <a:off x="8495151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64" name="Freeform 8811">
                <a:extLst>
                  <a:ext uri="{FF2B5EF4-FFF2-40B4-BE49-F238E27FC236}">
                    <a16:creationId xmlns:a16="http://schemas.microsoft.com/office/drawing/2014/main" id="{77BD0ABF-E830-7FC4-F53D-8F033F2F062F}"/>
                  </a:ext>
                </a:extLst>
              </p:cNvPr>
              <p:cNvSpPr/>
              <p:nvPr/>
            </p:nvSpPr>
            <p:spPr>
              <a:xfrm>
                <a:off x="8472044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65" name="Freeform 8812">
                <a:extLst>
                  <a:ext uri="{FF2B5EF4-FFF2-40B4-BE49-F238E27FC236}">
                    <a16:creationId xmlns:a16="http://schemas.microsoft.com/office/drawing/2014/main" id="{E76C1B5B-681E-C9DA-CA29-CC77DC51EA93}"/>
                  </a:ext>
                </a:extLst>
              </p:cNvPr>
              <p:cNvSpPr/>
              <p:nvPr/>
            </p:nvSpPr>
            <p:spPr>
              <a:xfrm>
                <a:off x="8495151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66" name="Freeform 8813">
                <a:extLst>
                  <a:ext uri="{FF2B5EF4-FFF2-40B4-BE49-F238E27FC236}">
                    <a16:creationId xmlns:a16="http://schemas.microsoft.com/office/drawing/2014/main" id="{9C2A9D82-4ED6-91C6-59C6-859667D8749B}"/>
                  </a:ext>
                </a:extLst>
              </p:cNvPr>
              <p:cNvSpPr/>
              <p:nvPr/>
            </p:nvSpPr>
            <p:spPr>
              <a:xfrm>
                <a:off x="8472044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67" name="Freeform 8814">
                <a:extLst>
                  <a:ext uri="{FF2B5EF4-FFF2-40B4-BE49-F238E27FC236}">
                    <a16:creationId xmlns:a16="http://schemas.microsoft.com/office/drawing/2014/main" id="{9B3ED0B2-E34C-789A-FCB2-AADC6E929D88}"/>
                  </a:ext>
                </a:extLst>
              </p:cNvPr>
              <p:cNvSpPr/>
              <p:nvPr/>
            </p:nvSpPr>
            <p:spPr>
              <a:xfrm>
                <a:off x="8495151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68" name="Freeform 8815">
                <a:extLst>
                  <a:ext uri="{FF2B5EF4-FFF2-40B4-BE49-F238E27FC236}">
                    <a16:creationId xmlns:a16="http://schemas.microsoft.com/office/drawing/2014/main" id="{6F00098E-CA5B-19CD-E5C2-E308192F0683}"/>
                  </a:ext>
                </a:extLst>
              </p:cNvPr>
              <p:cNvSpPr/>
              <p:nvPr/>
            </p:nvSpPr>
            <p:spPr>
              <a:xfrm>
                <a:off x="8472044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69" name="Freeform 8816">
                <a:extLst>
                  <a:ext uri="{FF2B5EF4-FFF2-40B4-BE49-F238E27FC236}">
                    <a16:creationId xmlns:a16="http://schemas.microsoft.com/office/drawing/2014/main" id="{457B518C-CBBD-C524-EF37-FEAF5C2C8D4D}"/>
                  </a:ext>
                </a:extLst>
              </p:cNvPr>
              <p:cNvSpPr/>
              <p:nvPr/>
            </p:nvSpPr>
            <p:spPr>
              <a:xfrm>
                <a:off x="8495151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70" name="Freeform 8817">
                <a:extLst>
                  <a:ext uri="{FF2B5EF4-FFF2-40B4-BE49-F238E27FC236}">
                    <a16:creationId xmlns:a16="http://schemas.microsoft.com/office/drawing/2014/main" id="{4D8BE821-F96E-C7B6-E8E7-EC60B57B7485}"/>
                  </a:ext>
                </a:extLst>
              </p:cNvPr>
              <p:cNvSpPr/>
              <p:nvPr/>
            </p:nvSpPr>
            <p:spPr>
              <a:xfrm>
                <a:off x="8482582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71" name="Freeform 8818">
                <a:extLst>
                  <a:ext uri="{FF2B5EF4-FFF2-40B4-BE49-F238E27FC236}">
                    <a16:creationId xmlns:a16="http://schemas.microsoft.com/office/drawing/2014/main" id="{12BF3193-503F-4352-BC00-E44FC5C1615E}"/>
                  </a:ext>
                </a:extLst>
              </p:cNvPr>
              <p:cNvSpPr/>
              <p:nvPr/>
            </p:nvSpPr>
            <p:spPr>
              <a:xfrm>
                <a:off x="8505690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72" name="Freeform 8819">
                <a:extLst>
                  <a:ext uri="{FF2B5EF4-FFF2-40B4-BE49-F238E27FC236}">
                    <a16:creationId xmlns:a16="http://schemas.microsoft.com/office/drawing/2014/main" id="{77E7939A-05DD-5C22-383D-931A419C2513}"/>
                  </a:ext>
                </a:extLst>
              </p:cNvPr>
              <p:cNvSpPr/>
              <p:nvPr/>
            </p:nvSpPr>
            <p:spPr>
              <a:xfrm>
                <a:off x="8482582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73" name="Freeform 8820">
                <a:extLst>
                  <a:ext uri="{FF2B5EF4-FFF2-40B4-BE49-F238E27FC236}">
                    <a16:creationId xmlns:a16="http://schemas.microsoft.com/office/drawing/2014/main" id="{6B11023B-8C1F-F6C2-468F-457C53886E57}"/>
                  </a:ext>
                </a:extLst>
              </p:cNvPr>
              <p:cNvSpPr/>
              <p:nvPr/>
            </p:nvSpPr>
            <p:spPr>
              <a:xfrm>
                <a:off x="8505690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74" name="Freeform 8821">
                <a:extLst>
                  <a:ext uri="{FF2B5EF4-FFF2-40B4-BE49-F238E27FC236}">
                    <a16:creationId xmlns:a16="http://schemas.microsoft.com/office/drawing/2014/main" id="{22A33054-0214-933C-1308-C8A9DE0DFB1E}"/>
                  </a:ext>
                </a:extLst>
              </p:cNvPr>
              <p:cNvSpPr/>
              <p:nvPr/>
            </p:nvSpPr>
            <p:spPr>
              <a:xfrm>
                <a:off x="8484740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75" name="Freeform 8822">
                <a:extLst>
                  <a:ext uri="{FF2B5EF4-FFF2-40B4-BE49-F238E27FC236}">
                    <a16:creationId xmlns:a16="http://schemas.microsoft.com/office/drawing/2014/main" id="{51F24227-79D0-96DC-8EE4-F6DB5A8DF5BE}"/>
                  </a:ext>
                </a:extLst>
              </p:cNvPr>
              <p:cNvSpPr/>
              <p:nvPr/>
            </p:nvSpPr>
            <p:spPr>
              <a:xfrm>
                <a:off x="8507848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76" name="Freeform 8823">
                <a:extLst>
                  <a:ext uri="{FF2B5EF4-FFF2-40B4-BE49-F238E27FC236}">
                    <a16:creationId xmlns:a16="http://schemas.microsoft.com/office/drawing/2014/main" id="{7BB64F0A-D02E-091C-3D1A-CA7409342287}"/>
                  </a:ext>
                </a:extLst>
              </p:cNvPr>
              <p:cNvSpPr/>
              <p:nvPr/>
            </p:nvSpPr>
            <p:spPr>
              <a:xfrm>
                <a:off x="8484740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77" name="Freeform 8824">
                <a:extLst>
                  <a:ext uri="{FF2B5EF4-FFF2-40B4-BE49-F238E27FC236}">
                    <a16:creationId xmlns:a16="http://schemas.microsoft.com/office/drawing/2014/main" id="{52E569C3-5200-0D8D-4C1F-045863208978}"/>
                  </a:ext>
                </a:extLst>
              </p:cNvPr>
              <p:cNvSpPr/>
              <p:nvPr/>
            </p:nvSpPr>
            <p:spPr>
              <a:xfrm>
                <a:off x="8507848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78" name="Freeform 8825">
                <a:extLst>
                  <a:ext uri="{FF2B5EF4-FFF2-40B4-BE49-F238E27FC236}">
                    <a16:creationId xmlns:a16="http://schemas.microsoft.com/office/drawing/2014/main" id="{3FFC48BF-CE1D-DB75-ABA4-F30DD41722F9}"/>
                  </a:ext>
                </a:extLst>
              </p:cNvPr>
              <p:cNvSpPr/>
              <p:nvPr/>
            </p:nvSpPr>
            <p:spPr>
              <a:xfrm>
                <a:off x="8484740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79" name="Freeform 8826">
                <a:extLst>
                  <a:ext uri="{FF2B5EF4-FFF2-40B4-BE49-F238E27FC236}">
                    <a16:creationId xmlns:a16="http://schemas.microsoft.com/office/drawing/2014/main" id="{8D9295DD-8FF0-CFD3-DCFD-AC030BEB3759}"/>
                  </a:ext>
                </a:extLst>
              </p:cNvPr>
              <p:cNvSpPr/>
              <p:nvPr/>
            </p:nvSpPr>
            <p:spPr>
              <a:xfrm>
                <a:off x="8507848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80" name="Freeform 8827">
                <a:extLst>
                  <a:ext uri="{FF2B5EF4-FFF2-40B4-BE49-F238E27FC236}">
                    <a16:creationId xmlns:a16="http://schemas.microsoft.com/office/drawing/2014/main" id="{B4FC6F8E-B26D-6746-842F-F04363421DB7}"/>
                  </a:ext>
                </a:extLst>
              </p:cNvPr>
              <p:cNvSpPr/>
              <p:nvPr/>
            </p:nvSpPr>
            <p:spPr>
              <a:xfrm>
                <a:off x="8484740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81" name="Freeform 8828">
                <a:extLst>
                  <a:ext uri="{FF2B5EF4-FFF2-40B4-BE49-F238E27FC236}">
                    <a16:creationId xmlns:a16="http://schemas.microsoft.com/office/drawing/2014/main" id="{A35CCC15-0719-0A45-20C2-8932D99990B8}"/>
                  </a:ext>
                </a:extLst>
              </p:cNvPr>
              <p:cNvSpPr/>
              <p:nvPr/>
            </p:nvSpPr>
            <p:spPr>
              <a:xfrm>
                <a:off x="8507848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82" name="Freeform 8829">
                <a:extLst>
                  <a:ext uri="{FF2B5EF4-FFF2-40B4-BE49-F238E27FC236}">
                    <a16:creationId xmlns:a16="http://schemas.microsoft.com/office/drawing/2014/main" id="{0D00A1D7-6591-827C-E8E7-EA029B9FA3CB}"/>
                  </a:ext>
                </a:extLst>
              </p:cNvPr>
              <p:cNvSpPr/>
              <p:nvPr/>
            </p:nvSpPr>
            <p:spPr>
              <a:xfrm>
                <a:off x="8486899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83" name="Freeform 8830">
                <a:extLst>
                  <a:ext uri="{FF2B5EF4-FFF2-40B4-BE49-F238E27FC236}">
                    <a16:creationId xmlns:a16="http://schemas.microsoft.com/office/drawing/2014/main" id="{0A1D3DBC-7614-F2CE-178D-ECB65ABFD500}"/>
                  </a:ext>
                </a:extLst>
              </p:cNvPr>
              <p:cNvSpPr/>
              <p:nvPr/>
            </p:nvSpPr>
            <p:spPr>
              <a:xfrm>
                <a:off x="8509879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84" name="Freeform 8831">
                <a:extLst>
                  <a:ext uri="{FF2B5EF4-FFF2-40B4-BE49-F238E27FC236}">
                    <a16:creationId xmlns:a16="http://schemas.microsoft.com/office/drawing/2014/main" id="{E02597FC-2530-8D5E-A3CF-9952D9D9F8C5}"/>
                  </a:ext>
                </a:extLst>
              </p:cNvPr>
              <p:cNvSpPr/>
              <p:nvPr/>
            </p:nvSpPr>
            <p:spPr>
              <a:xfrm>
                <a:off x="8486899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85" name="Freeform 8832">
                <a:extLst>
                  <a:ext uri="{FF2B5EF4-FFF2-40B4-BE49-F238E27FC236}">
                    <a16:creationId xmlns:a16="http://schemas.microsoft.com/office/drawing/2014/main" id="{88324FCB-1D58-B75A-45DE-4558D42D189B}"/>
                  </a:ext>
                </a:extLst>
              </p:cNvPr>
              <p:cNvSpPr/>
              <p:nvPr/>
            </p:nvSpPr>
            <p:spPr>
              <a:xfrm>
                <a:off x="8509879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86" name="Freeform 8833">
                <a:extLst>
                  <a:ext uri="{FF2B5EF4-FFF2-40B4-BE49-F238E27FC236}">
                    <a16:creationId xmlns:a16="http://schemas.microsoft.com/office/drawing/2014/main" id="{B9C2871C-14EB-3903-20F2-EF623ACF3BE1}"/>
                  </a:ext>
                </a:extLst>
              </p:cNvPr>
              <p:cNvSpPr/>
              <p:nvPr/>
            </p:nvSpPr>
            <p:spPr>
              <a:xfrm>
                <a:off x="8497437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87" name="Freeform 8834">
                <a:extLst>
                  <a:ext uri="{FF2B5EF4-FFF2-40B4-BE49-F238E27FC236}">
                    <a16:creationId xmlns:a16="http://schemas.microsoft.com/office/drawing/2014/main" id="{A7D8CC02-1BE3-6172-E0A1-8C6C2FAE50E3}"/>
                  </a:ext>
                </a:extLst>
              </p:cNvPr>
              <p:cNvSpPr/>
              <p:nvPr/>
            </p:nvSpPr>
            <p:spPr>
              <a:xfrm>
                <a:off x="8520544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88" name="Freeform 8835">
                <a:extLst>
                  <a:ext uri="{FF2B5EF4-FFF2-40B4-BE49-F238E27FC236}">
                    <a16:creationId xmlns:a16="http://schemas.microsoft.com/office/drawing/2014/main" id="{C4432FD5-23CF-16E3-2519-E69B946A3FD5}"/>
                  </a:ext>
                </a:extLst>
              </p:cNvPr>
              <p:cNvSpPr/>
              <p:nvPr/>
            </p:nvSpPr>
            <p:spPr>
              <a:xfrm>
                <a:off x="8497437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89" name="Freeform 8836">
                <a:extLst>
                  <a:ext uri="{FF2B5EF4-FFF2-40B4-BE49-F238E27FC236}">
                    <a16:creationId xmlns:a16="http://schemas.microsoft.com/office/drawing/2014/main" id="{CAF4CEEA-1FC9-D194-A693-9AFA53DC88E5}"/>
                  </a:ext>
                </a:extLst>
              </p:cNvPr>
              <p:cNvSpPr/>
              <p:nvPr/>
            </p:nvSpPr>
            <p:spPr>
              <a:xfrm>
                <a:off x="8520544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90" name="Freeform 8837">
                <a:extLst>
                  <a:ext uri="{FF2B5EF4-FFF2-40B4-BE49-F238E27FC236}">
                    <a16:creationId xmlns:a16="http://schemas.microsoft.com/office/drawing/2014/main" id="{8E534CA5-A7F3-1D0B-5818-E808B033B47B}"/>
                  </a:ext>
                </a:extLst>
              </p:cNvPr>
              <p:cNvSpPr/>
              <p:nvPr/>
            </p:nvSpPr>
            <p:spPr>
              <a:xfrm>
                <a:off x="8499595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91" name="Freeform 8838">
                <a:extLst>
                  <a:ext uri="{FF2B5EF4-FFF2-40B4-BE49-F238E27FC236}">
                    <a16:creationId xmlns:a16="http://schemas.microsoft.com/office/drawing/2014/main" id="{59C3714D-6C3B-40DA-ED0D-170DD2CB567C}"/>
                  </a:ext>
                </a:extLst>
              </p:cNvPr>
              <p:cNvSpPr/>
              <p:nvPr/>
            </p:nvSpPr>
            <p:spPr>
              <a:xfrm>
                <a:off x="8522576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92" name="Freeform 8839">
                <a:extLst>
                  <a:ext uri="{FF2B5EF4-FFF2-40B4-BE49-F238E27FC236}">
                    <a16:creationId xmlns:a16="http://schemas.microsoft.com/office/drawing/2014/main" id="{995880A8-1C5C-7E31-9C3F-6C6082F4E4FB}"/>
                  </a:ext>
                </a:extLst>
              </p:cNvPr>
              <p:cNvSpPr/>
              <p:nvPr/>
            </p:nvSpPr>
            <p:spPr>
              <a:xfrm>
                <a:off x="8499595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93" name="Freeform 8840">
                <a:extLst>
                  <a:ext uri="{FF2B5EF4-FFF2-40B4-BE49-F238E27FC236}">
                    <a16:creationId xmlns:a16="http://schemas.microsoft.com/office/drawing/2014/main" id="{C042E972-E25C-A420-459D-69AFE4289728}"/>
                  </a:ext>
                </a:extLst>
              </p:cNvPr>
              <p:cNvSpPr/>
              <p:nvPr/>
            </p:nvSpPr>
            <p:spPr>
              <a:xfrm>
                <a:off x="8522576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94" name="Freeform 8841">
                <a:extLst>
                  <a:ext uri="{FF2B5EF4-FFF2-40B4-BE49-F238E27FC236}">
                    <a16:creationId xmlns:a16="http://schemas.microsoft.com/office/drawing/2014/main" id="{34D02233-86D8-CFD7-ED23-791CC62D27BD}"/>
                  </a:ext>
                </a:extLst>
              </p:cNvPr>
              <p:cNvSpPr/>
              <p:nvPr/>
            </p:nvSpPr>
            <p:spPr>
              <a:xfrm>
                <a:off x="8505943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95" name="Freeform 8842">
                <a:extLst>
                  <a:ext uri="{FF2B5EF4-FFF2-40B4-BE49-F238E27FC236}">
                    <a16:creationId xmlns:a16="http://schemas.microsoft.com/office/drawing/2014/main" id="{1CA799CA-13C6-2622-D45A-4C5D7CE4EA61}"/>
                  </a:ext>
                </a:extLst>
              </p:cNvPr>
              <p:cNvSpPr/>
              <p:nvPr/>
            </p:nvSpPr>
            <p:spPr>
              <a:xfrm>
                <a:off x="8528924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96" name="Freeform 8843">
                <a:extLst>
                  <a:ext uri="{FF2B5EF4-FFF2-40B4-BE49-F238E27FC236}">
                    <a16:creationId xmlns:a16="http://schemas.microsoft.com/office/drawing/2014/main" id="{552839AC-C7E9-E2A8-55A9-6670E0E52715}"/>
                  </a:ext>
                </a:extLst>
              </p:cNvPr>
              <p:cNvSpPr/>
              <p:nvPr/>
            </p:nvSpPr>
            <p:spPr>
              <a:xfrm>
                <a:off x="8505943" y="319637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97" name="Freeform 8844">
                <a:extLst>
                  <a:ext uri="{FF2B5EF4-FFF2-40B4-BE49-F238E27FC236}">
                    <a16:creationId xmlns:a16="http://schemas.microsoft.com/office/drawing/2014/main" id="{B183AED3-E3C6-DB6D-905E-EE0D7E86A62D}"/>
                  </a:ext>
                </a:extLst>
              </p:cNvPr>
              <p:cNvSpPr/>
              <p:nvPr/>
            </p:nvSpPr>
            <p:spPr>
              <a:xfrm>
                <a:off x="8528924" y="317473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98" name="Freeform 8845">
                <a:extLst>
                  <a:ext uri="{FF2B5EF4-FFF2-40B4-BE49-F238E27FC236}">
                    <a16:creationId xmlns:a16="http://schemas.microsoft.com/office/drawing/2014/main" id="{80B99774-A3BC-BB71-0560-AD02A47EEEC2}"/>
                  </a:ext>
                </a:extLst>
              </p:cNvPr>
              <p:cNvSpPr/>
              <p:nvPr/>
            </p:nvSpPr>
            <p:spPr>
              <a:xfrm>
                <a:off x="8529178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99" name="Freeform 8846">
                <a:extLst>
                  <a:ext uri="{FF2B5EF4-FFF2-40B4-BE49-F238E27FC236}">
                    <a16:creationId xmlns:a16="http://schemas.microsoft.com/office/drawing/2014/main" id="{EE8DCB0C-1A3F-DCBE-5C96-924C9D783A8C}"/>
                  </a:ext>
                </a:extLst>
              </p:cNvPr>
              <p:cNvSpPr/>
              <p:nvPr/>
            </p:nvSpPr>
            <p:spPr>
              <a:xfrm>
                <a:off x="8552158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00" name="Freeform 8847">
                <a:extLst>
                  <a:ext uri="{FF2B5EF4-FFF2-40B4-BE49-F238E27FC236}">
                    <a16:creationId xmlns:a16="http://schemas.microsoft.com/office/drawing/2014/main" id="{7231C291-9EFD-CDB2-8535-72CF9686FAD8}"/>
                  </a:ext>
                </a:extLst>
              </p:cNvPr>
              <p:cNvSpPr/>
              <p:nvPr/>
            </p:nvSpPr>
            <p:spPr>
              <a:xfrm>
                <a:off x="8529178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01" name="Freeform 8848">
                <a:extLst>
                  <a:ext uri="{FF2B5EF4-FFF2-40B4-BE49-F238E27FC236}">
                    <a16:creationId xmlns:a16="http://schemas.microsoft.com/office/drawing/2014/main" id="{37B320C4-9F28-8C68-35C4-B9A1C5B47651}"/>
                  </a:ext>
                </a:extLst>
              </p:cNvPr>
              <p:cNvSpPr/>
              <p:nvPr/>
            </p:nvSpPr>
            <p:spPr>
              <a:xfrm>
                <a:off x="8552158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02" name="Freeform 8849">
                <a:extLst>
                  <a:ext uri="{FF2B5EF4-FFF2-40B4-BE49-F238E27FC236}">
                    <a16:creationId xmlns:a16="http://schemas.microsoft.com/office/drawing/2014/main" id="{84263E38-23D3-B3AC-EAF3-F686B859F47C}"/>
                  </a:ext>
                </a:extLst>
              </p:cNvPr>
              <p:cNvSpPr/>
              <p:nvPr/>
            </p:nvSpPr>
            <p:spPr>
              <a:xfrm>
                <a:off x="8529178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03" name="Freeform 8850">
                <a:extLst>
                  <a:ext uri="{FF2B5EF4-FFF2-40B4-BE49-F238E27FC236}">
                    <a16:creationId xmlns:a16="http://schemas.microsoft.com/office/drawing/2014/main" id="{043F11E5-274C-0B61-F1FA-8CB88D04E237}"/>
                  </a:ext>
                </a:extLst>
              </p:cNvPr>
              <p:cNvSpPr/>
              <p:nvPr/>
            </p:nvSpPr>
            <p:spPr>
              <a:xfrm>
                <a:off x="8552158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04" name="Freeform 8851">
                <a:extLst>
                  <a:ext uri="{FF2B5EF4-FFF2-40B4-BE49-F238E27FC236}">
                    <a16:creationId xmlns:a16="http://schemas.microsoft.com/office/drawing/2014/main" id="{D1007EFB-922D-50BB-0518-AABC2B161841}"/>
                  </a:ext>
                </a:extLst>
              </p:cNvPr>
              <p:cNvSpPr/>
              <p:nvPr/>
            </p:nvSpPr>
            <p:spPr>
              <a:xfrm>
                <a:off x="8529178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05" name="Freeform 8852">
                <a:extLst>
                  <a:ext uri="{FF2B5EF4-FFF2-40B4-BE49-F238E27FC236}">
                    <a16:creationId xmlns:a16="http://schemas.microsoft.com/office/drawing/2014/main" id="{8D15FC98-4C07-9E57-5C3E-03EBB56B87A9}"/>
                  </a:ext>
                </a:extLst>
              </p:cNvPr>
              <p:cNvSpPr/>
              <p:nvPr/>
            </p:nvSpPr>
            <p:spPr>
              <a:xfrm>
                <a:off x="8552158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06" name="Freeform 8853">
                <a:extLst>
                  <a:ext uri="{FF2B5EF4-FFF2-40B4-BE49-F238E27FC236}">
                    <a16:creationId xmlns:a16="http://schemas.microsoft.com/office/drawing/2014/main" id="{D4303EFB-517D-4C80-7309-299D01B7A336}"/>
                  </a:ext>
                </a:extLst>
              </p:cNvPr>
              <p:cNvSpPr/>
              <p:nvPr/>
            </p:nvSpPr>
            <p:spPr>
              <a:xfrm>
                <a:off x="8529178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07" name="Freeform 8854">
                <a:extLst>
                  <a:ext uri="{FF2B5EF4-FFF2-40B4-BE49-F238E27FC236}">
                    <a16:creationId xmlns:a16="http://schemas.microsoft.com/office/drawing/2014/main" id="{4928B12D-56BA-88BC-4B66-D5F09938C544}"/>
                  </a:ext>
                </a:extLst>
              </p:cNvPr>
              <p:cNvSpPr/>
              <p:nvPr/>
            </p:nvSpPr>
            <p:spPr>
              <a:xfrm>
                <a:off x="8552158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08" name="Freeform 8855">
                <a:extLst>
                  <a:ext uri="{FF2B5EF4-FFF2-40B4-BE49-F238E27FC236}">
                    <a16:creationId xmlns:a16="http://schemas.microsoft.com/office/drawing/2014/main" id="{C970FB72-469D-FDB0-B914-4FAC0F7136CB}"/>
                  </a:ext>
                </a:extLst>
              </p:cNvPr>
              <p:cNvSpPr/>
              <p:nvPr/>
            </p:nvSpPr>
            <p:spPr>
              <a:xfrm>
                <a:off x="8529178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09" name="Freeform 8856">
                <a:extLst>
                  <a:ext uri="{FF2B5EF4-FFF2-40B4-BE49-F238E27FC236}">
                    <a16:creationId xmlns:a16="http://schemas.microsoft.com/office/drawing/2014/main" id="{B99095FC-1CA6-DC46-EF85-02DD1256D4E0}"/>
                  </a:ext>
                </a:extLst>
              </p:cNvPr>
              <p:cNvSpPr/>
              <p:nvPr/>
            </p:nvSpPr>
            <p:spPr>
              <a:xfrm>
                <a:off x="8552158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10" name="Freeform 8857">
                <a:extLst>
                  <a:ext uri="{FF2B5EF4-FFF2-40B4-BE49-F238E27FC236}">
                    <a16:creationId xmlns:a16="http://schemas.microsoft.com/office/drawing/2014/main" id="{891ADCC4-6645-3514-A987-DD426C23F937}"/>
                  </a:ext>
                </a:extLst>
              </p:cNvPr>
              <p:cNvSpPr/>
              <p:nvPr/>
            </p:nvSpPr>
            <p:spPr>
              <a:xfrm>
                <a:off x="8529178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11" name="Freeform 8858">
                <a:extLst>
                  <a:ext uri="{FF2B5EF4-FFF2-40B4-BE49-F238E27FC236}">
                    <a16:creationId xmlns:a16="http://schemas.microsoft.com/office/drawing/2014/main" id="{151B0D34-385F-7061-1960-49B4D982BBCD}"/>
                  </a:ext>
                </a:extLst>
              </p:cNvPr>
              <p:cNvSpPr/>
              <p:nvPr/>
            </p:nvSpPr>
            <p:spPr>
              <a:xfrm>
                <a:off x="8552158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12" name="Freeform 8859">
                <a:extLst>
                  <a:ext uri="{FF2B5EF4-FFF2-40B4-BE49-F238E27FC236}">
                    <a16:creationId xmlns:a16="http://schemas.microsoft.com/office/drawing/2014/main" id="{6993462A-74C9-4327-3914-CE7B6ADD4DF3}"/>
                  </a:ext>
                </a:extLst>
              </p:cNvPr>
              <p:cNvSpPr/>
              <p:nvPr/>
            </p:nvSpPr>
            <p:spPr>
              <a:xfrm>
                <a:off x="8529178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13" name="Freeform 8860">
                <a:extLst>
                  <a:ext uri="{FF2B5EF4-FFF2-40B4-BE49-F238E27FC236}">
                    <a16:creationId xmlns:a16="http://schemas.microsoft.com/office/drawing/2014/main" id="{6E19C2E6-27DA-5CEE-C7C1-B632C57BFC30}"/>
                  </a:ext>
                </a:extLst>
              </p:cNvPr>
              <p:cNvSpPr/>
              <p:nvPr/>
            </p:nvSpPr>
            <p:spPr>
              <a:xfrm>
                <a:off x="8552158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14" name="Freeform 8861">
                <a:extLst>
                  <a:ext uri="{FF2B5EF4-FFF2-40B4-BE49-F238E27FC236}">
                    <a16:creationId xmlns:a16="http://schemas.microsoft.com/office/drawing/2014/main" id="{F67CE9CF-724A-D0FE-25F8-3B41BF0F9089}"/>
                  </a:ext>
                </a:extLst>
              </p:cNvPr>
              <p:cNvSpPr/>
              <p:nvPr/>
            </p:nvSpPr>
            <p:spPr>
              <a:xfrm>
                <a:off x="8531336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15" name="Freeform 8862">
                <a:extLst>
                  <a:ext uri="{FF2B5EF4-FFF2-40B4-BE49-F238E27FC236}">
                    <a16:creationId xmlns:a16="http://schemas.microsoft.com/office/drawing/2014/main" id="{E7243B89-F9D6-6813-372F-0709C62E0DE1}"/>
                  </a:ext>
                </a:extLst>
              </p:cNvPr>
              <p:cNvSpPr/>
              <p:nvPr/>
            </p:nvSpPr>
            <p:spPr>
              <a:xfrm>
                <a:off x="8554317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16" name="Freeform 8863">
                <a:extLst>
                  <a:ext uri="{FF2B5EF4-FFF2-40B4-BE49-F238E27FC236}">
                    <a16:creationId xmlns:a16="http://schemas.microsoft.com/office/drawing/2014/main" id="{717F12C2-87F3-9AED-CD57-276EA83C5B15}"/>
                  </a:ext>
                </a:extLst>
              </p:cNvPr>
              <p:cNvSpPr/>
              <p:nvPr/>
            </p:nvSpPr>
            <p:spPr>
              <a:xfrm>
                <a:off x="8531336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17" name="Freeform 8864">
                <a:extLst>
                  <a:ext uri="{FF2B5EF4-FFF2-40B4-BE49-F238E27FC236}">
                    <a16:creationId xmlns:a16="http://schemas.microsoft.com/office/drawing/2014/main" id="{A11C9E8D-0D15-C6EE-9DE7-CCD6E12F7638}"/>
                  </a:ext>
                </a:extLst>
              </p:cNvPr>
              <p:cNvSpPr/>
              <p:nvPr/>
            </p:nvSpPr>
            <p:spPr>
              <a:xfrm>
                <a:off x="8554317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18" name="Freeform 8865">
                <a:extLst>
                  <a:ext uri="{FF2B5EF4-FFF2-40B4-BE49-F238E27FC236}">
                    <a16:creationId xmlns:a16="http://schemas.microsoft.com/office/drawing/2014/main" id="{2D5F8AB8-CEF3-C7E1-7236-FE20C1228851}"/>
                  </a:ext>
                </a:extLst>
              </p:cNvPr>
              <p:cNvSpPr/>
              <p:nvPr/>
            </p:nvSpPr>
            <p:spPr>
              <a:xfrm>
                <a:off x="8535526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19" name="Freeform 8866">
                <a:extLst>
                  <a:ext uri="{FF2B5EF4-FFF2-40B4-BE49-F238E27FC236}">
                    <a16:creationId xmlns:a16="http://schemas.microsoft.com/office/drawing/2014/main" id="{660DEEC1-C181-49AB-CE7E-DF6257FDE402}"/>
                  </a:ext>
                </a:extLst>
              </p:cNvPr>
              <p:cNvSpPr/>
              <p:nvPr/>
            </p:nvSpPr>
            <p:spPr>
              <a:xfrm>
                <a:off x="8558507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20" name="Freeform 8867">
                <a:extLst>
                  <a:ext uri="{FF2B5EF4-FFF2-40B4-BE49-F238E27FC236}">
                    <a16:creationId xmlns:a16="http://schemas.microsoft.com/office/drawing/2014/main" id="{8A379194-F7DE-88BF-412F-2A024E044D28}"/>
                  </a:ext>
                </a:extLst>
              </p:cNvPr>
              <p:cNvSpPr/>
              <p:nvPr/>
            </p:nvSpPr>
            <p:spPr>
              <a:xfrm>
                <a:off x="8535526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21" name="Freeform 8868">
                <a:extLst>
                  <a:ext uri="{FF2B5EF4-FFF2-40B4-BE49-F238E27FC236}">
                    <a16:creationId xmlns:a16="http://schemas.microsoft.com/office/drawing/2014/main" id="{BC58B82D-3038-39E0-9C58-C537AC06D5DC}"/>
                  </a:ext>
                </a:extLst>
              </p:cNvPr>
              <p:cNvSpPr/>
              <p:nvPr/>
            </p:nvSpPr>
            <p:spPr>
              <a:xfrm>
                <a:off x="8558507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22" name="Freeform 8869">
                <a:extLst>
                  <a:ext uri="{FF2B5EF4-FFF2-40B4-BE49-F238E27FC236}">
                    <a16:creationId xmlns:a16="http://schemas.microsoft.com/office/drawing/2014/main" id="{DC5B0F0D-83CD-A440-E02B-EAEF82CB5010}"/>
                  </a:ext>
                </a:extLst>
              </p:cNvPr>
              <p:cNvSpPr/>
              <p:nvPr/>
            </p:nvSpPr>
            <p:spPr>
              <a:xfrm>
                <a:off x="8552412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23" name="Freeform 8870">
                <a:extLst>
                  <a:ext uri="{FF2B5EF4-FFF2-40B4-BE49-F238E27FC236}">
                    <a16:creationId xmlns:a16="http://schemas.microsoft.com/office/drawing/2014/main" id="{32737ABF-7F26-2862-1839-CEFD4E4C832A}"/>
                  </a:ext>
                </a:extLst>
              </p:cNvPr>
              <p:cNvSpPr/>
              <p:nvPr/>
            </p:nvSpPr>
            <p:spPr>
              <a:xfrm>
                <a:off x="8575520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24" name="Freeform 8871">
                <a:extLst>
                  <a:ext uri="{FF2B5EF4-FFF2-40B4-BE49-F238E27FC236}">
                    <a16:creationId xmlns:a16="http://schemas.microsoft.com/office/drawing/2014/main" id="{605957A2-E6B4-4D10-1355-F32785701751}"/>
                  </a:ext>
                </a:extLst>
              </p:cNvPr>
              <p:cNvSpPr/>
              <p:nvPr/>
            </p:nvSpPr>
            <p:spPr>
              <a:xfrm>
                <a:off x="8552412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25" name="Freeform 8872">
                <a:extLst>
                  <a:ext uri="{FF2B5EF4-FFF2-40B4-BE49-F238E27FC236}">
                    <a16:creationId xmlns:a16="http://schemas.microsoft.com/office/drawing/2014/main" id="{44772D50-700F-8C67-7AC8-4633E99B004F}"/>
                  </a:ext>
                </a:extLst>
              </p:cNvPr>
              <p:cNvSpPr/>
              <p:nvPr/>
            </p:nvSpPr>
            <p:spPr>
              <a:xfrm>
                <a:off x="8575520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26" name="Freeform 8873">
                <a:extLst>
                  <a:ext uri="{FF2B5EF4-FFF2-40B4-BE49-F238E27FC236}">
                    <a16:creationId xmlns:a16="http://schemas.microsoft.com/office/drawing/2014/main" id="{E88C8ED2-5C9D-5271-FFFD-886D470EA144}"/>
                  </a:ext>
                </a:extLst>
              </p:cNvPr>
              <p:cNvSpPr/>
              <p:nvPr/>
            </p:nvSpPr>
            <p:spPr>
              <a:xfrm>
                <a:off x="8560919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27" name="Freeform 8874">
                <a:extLst>
                  <a:ext uri="{FF2B5EF4-FFF2-40B4-BE49-F238E27FC236}">
                    <a16:creationId xmlns:a16="http://schemas.microsoft.com/office/drawing/2014/main" id="{5A31BA67-28A3-CA9F-969D-19D2690D9D5E}"/>
                  </a:ext>
                </a:extLst>
              </p:cNvPr>
              <p:cNvSpPr/>
              <p:nvPr/>
            </p:nvSpPr>
            <p:spPr>
              <a:xfrm>
                <a:off x="8583900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28" name="Freeform 8875">
                <a:extLst>
                  <a:ext uri="{FF2B5EF4-FFF2-40B4-BE49-F238E27FC236}">
                    <a16:creationId xmlns:a16="http://schemas.microsoft.com/office/drawing/2014/main" id="{229381B7-228B-2AE8-FE09-B2353DB96C2C}"/>
                  </a:ext>
                </a:extLst>
              </p:cNvPr>
              <p:cNvSpPr/>
              <p:nvPr/>
            </p:nvSpPr>
            <p:spPr>
              <a:xfrm>
                <a:off x="8560919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29" name="Freeform 8876">
                <a:extLst>
                  <a:ext uri="{FF2B5EF4-FFF2-40B4-BE49-F238E27FC236}">
                    <a16:creationId xmlns:a16="http://schemas.microsoft.com/office/drawing/2014/main" id="{4F03C818-F42E-5D66-354A-1B62A5ACDA4F}"/>
                  </a:ext>
                </a:extLst>
              </p:cNvPr>
              <p:cNvSpPr/>
              <p:nvPr/>
            </p:nvSpPr>
            <p:spPr>
              <a:xfrm>
                <a:off x="8583900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30" name="Freeform 8877">
                <a:extLst>
                  <a:ext uri="{FF2B5EF4-FFF2-40B4-BE49-F238E27FC236}">
                    <a16:creationId xmlns:a16="http://schemas.microsoft.com/office/drawing/2014/main" id="{DA5809E8-451A-F97A-298D-E175586554FF}"/>
                  </a:ext>
                </a:extLst>
              </p:cNvPr>
              <p:cNvSpPr/>
              <p:nvPr/>
            </p:nvSpPr>
            <p:spPr>
              <a:xfrm>
                <a:off x="8562950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31" name="Freeform 8878">
                <a:extLst>
                  <a:ext uri="{FF2B5EF4-FFF2-40B4-BE49-F238E27FC236}">
                    <a16:creationId xmlns:a16="http://schemas.microsoft.com/office/drawing/2014/main" id="{CFD45BE4-19C6-7473-0F90-73E711E3DA68}"/>
                  </a:ext>
                </a:extLst>
              </p:cNvPr>
              <p:cNvSpPr/>
              <p:nvPr/>
            </p:nvSpPr>
            <p:spPr>
              <a:xfrm>
                <a:off x="8586058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32" name="Freeform 8879">
                <a:extLst>
                  <a:ext uri="{FF2B5EF4-FFF2-40B4-BE49-F238E27FC236}">
                    <a16:creationId xmlns:a16="http://schemas.microsoft.com/office/drawing/2014/main" id="{ACA21115-B4CA-FF78-B824-408BD69361CD}"/>
                  </a:ext>
                </a:extLst>
              </p:cNvPr>
              <p:cNvSpPr/>
              <p:nvPr/>
            </p:nvSpPr>
            <p:spPr>
              <a:xfrm>
                <a:off x="8562950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33" name="Freeform 8880">
                <a:extLst>
                  <a:ext uri="{FF2B5EF4-FFF2-40B4-BE49-F238E27FC236}">
                    <a16:creationId xmlns:a16="http://schemas.microsoft.com/office/drawing/2014/main" id="{D3AF09E4-A83A-E216-5B8B-EB91AD1B1383}"/>
                  </a:ext>
                </a:extLst>
              </p:cNvPr>
              <p:cNvSpPr/>
              <p:nvPr/>
            </p:nvSpPr>
            <p:spPr>
              <a:xfrm>
                <a:off x="8586058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34" name="Freeform 8881">
                <a:extLst>
                  <a:ext uri="{FF2B5EF4-FFF2-40B4-BE49-F238E27FC236}">
                    <a16:creationId xmlns:a16="http://schemas.microsoft.com/office/drawing/2014/main" id="{FBC05D8C-C4E5-7111-E491-048552D6586C}"/>
                  </a:ext>
                </a:extLst>
              </p:cNvPr>
              <p:cNvSpPr/>
              <p:nvPr/>
            </p:nvSpPr>
            <p:spPr>
              <a:xfrm>
                <a:off x="8565109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35" name="Freeform 8882">
                <a:extLst>
                  <a:ext uri="{FF2B5EF4-FFF2-40B4-BE49-F238E27FC236}">
                    <a16:creationId xmlns:a16="http://schemas.microsoft.com/office/drawing/2014/main" id="{C2F6E4EA-58A9-85B4-7031-73171E337DB8}"/>
                  </a:ext>
                </a:extLst>
              </p:cNvPr>
              <p:cNvSpPr/>
              <p:nvPr/>
            </p:nvSpPr>
            <p:spPr>
              <a:xfrm>
                <a:off x="8588216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36" name="Freeform 8883">
                <a:extLst>
                  <a:ext uri="{FF2B5EF4-FFF2-40B4-BE49-F238E27FC236}">
                    <a16:creationId xmlns:a16="http://schemas.microsoft.com/office/drawing/2014/main" id="{BBC0A53B-DC1D-98AB-1388-E04EF37CB014}"/>
                  </a:ext>
                </a:extLst>
              </p:cNvPr>
              <p:cNvSpPr/>
              <p:nvPr/>
            </p:nvSpPr>
            <p:spPr>
              <a:xfrm>
                <a:off x="8565109" y="320573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37" name="Freeform 8884">
                <a:extLst>
                  <a:ext uri="{FF2B5EF4-FFF2-40B4-BE49-F238E27FC236}">
                    <a16:creationId xmlns:a16="http://schemas.microsoft.com/office/drawing/2014/main" id="{821CB213-D297-B006-4C39-2B9088CDC08A}"/>
                  </a:ext>
                </a:extLst>
              </p:cNvPr>
              <p:cNvSpPr/>
              <p:nvPr/>
            </p:nvSpPr>
            <p:spPr>
              <a:xfrm>
                <a:off x="8588216" y="318409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38" name="Freeform 8885">
                <a:extLst>
                  <a:ext uri="{FF2B5EF4-FFF2-40B4-BE49-F238E27FC236}">
                    <a16:creationId xmlns:a16="http://schemas.microsoft.com/office/drawing/2014/main" id="{C95956DD-B00B-8C4D-46D3-88CF2E5CE550}"/>
                  </a:ext>
                </a:extLst>
              </p:cNvPr>
              <p:cNvSpPr/>
              <p:nvPr/>
            </p:nvSpPr>
            <p:spPr>
              <a:xfrm>
                <a:off x="8569299" y="321598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39" name="Freeform 8886">
                <a:extLst>
                  <a:ext uri="{FF2B5EF4-FFF2-40B4-BE49-F238E27FC236}">
                    <a16:creationId xmlns:a16="http://schemas.microsoft.com/office/drawing/2014/main" id="{AD3341D9-339E-1F93-E428-1AFCC3AC37ED}"/>
                  </a:ext>
                </a:extLst>
              </p:cNvPr>
              <p:cNvSpPr/>
              <p:nvPr/>
            </p:nvSpPr>
            <p:spPr>
              <a:xfrm>
                <a:off x="8592406" y="31943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40" name="Freeform 8887">
                <a:extLst>
                  <a:ext uri="{FF2B5EF4-FFF2-40B4-BE49-F238E27FC236}">
                    <a16:creationId xmlns:a16="http://schemas.microsoft.com/office/drawing/2014/main" id="{41827261-8F8E-DC31-09BF-4B20AC6D3EEF}"/>
                  </a:ext>
                </a:extLst>
              </p:cNvPr>
              <p:cNvSpPr/>
              <p:nvPr/>
            </p:nvSpPr>
            <p:spPr>
              <a:xfrm>
                <a:off x="8569299" y="321598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41" name="Freeform 8888">
                <a:extLst>
                  <a:ext uri="{FF2B5EF4-FFF2-40B4-BE49-F238E27FC236}">
                    <a16:creationId xmlns:a16="http://schemas.microsoft.com/office/drawing/2014/main" id="{A575C698-F68F-B082-4D52-0F7B5812D985}"/>
                  </a:ext>
                </a:extLst>
              </p:cNvPr>
              <p:cNvSpPr/>
              <p:nvPr/>
            </p:nvSpPr>
            <p:spPr>
              <a:xfrm>
                <a:off x="8592406" y="31943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42" name="Freeform 8889">
                <a:extLst>
                  <a:ext uri="{FF2B5EF4-FFF2-40B4-BE49-F238E27FC236}">
                    <a16:creationId xmlns:a16="http://schemas.microsoft.com/office/drawing/2014/main" id="{0480A682-F16C-233A-D364-4A575327BF3E}"/>
                  </a:ext>
                </a:extLst>
              </p:cNvPr>
              <p:cNvSpPr/>
              <p:nvPr/>
            </p:nvSpPr>
            <p:spPr>
              <a:xfrm>
                <a:off x="8607388" y="321598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43" name="Freeform 8890">
                <a:extLst>
                  <a:ext uri="{FF2B5EF4-FFF2-40B4-BE49-F238E27FC236}">
                    <a16:creationId xmlns:a16="http://schemas.microsoft.com/office/drawing/2014/main" id="{8D6F79FE-6E92-38F3-A63E-2977FEA48811}"/>
                  </a:ext>
                </a:extLst>
              </p:cNvPr>
              <p:cNvSpPr/>
              <p:nvPr/>
            </p:nvSpPr>
            <p:spPr>
              <a:xfrm>
                <a:off x="8630495" y="31943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44" name="Freeform 8891">
                <a:extLst>
                  <a:ext uri="{FF2B5EF4-FFF2-40B4-BE49-F238E27FC236}">
                    <a16:creationId xmlns:a16="http://schemas.microsoft.com/office/drawing/2014/main" id="{EDAD3102-396C-A78F-51F3-4E727D025F84}"/>
                  </a:ext>
                </a:extLst>
              </p:cNvPr>
              <p:cNvSpPr/>
              <p:nvPr/>
            </p:nvSpPr>
            <p:spPr>
              <a:xfrm>
                <a:off x="8607388" y="321598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45" name="Freeform 8892">
                <a:extLst>
                  <a:ext uri="{FF2B5EF4-FFF2-40B4-BE49-F238E27FC236}">
                    <a16:creationId xmlns:a16="http://schemas.microsoft.com/office/drawing/2014/main" id="{CEE99285-C2C7-4FBC-0572-11C7C4484806}"/>
                  </a:ext>
                </a:extLst>
              </p:cNvPr>
              <p:cNvSpPr/>
              <p:nvPr/>
            </p:nvSpPr>
            <p:spPr>
              <a:xfrm>
                <a:off x="8630495" y="31943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46" name="Freeform 8893">
                <a:extLst>
                  <a:ext uri="{FF2B5EF4-FFF2-40B4-BE49-F238E27FC236}">
                    <a16:creationId xmlns:a16="http://schemas.microsoft.com/office/drawing/2014/main" id="{936F3BCF-8A6A-7B8A-BAF3-29588D7C35A1}"/>
                  </a:ext>
                </a:extLst>
              </p:cNvPr>
              <p:cNvSpPr/>
              <p:nvPr/>
            </p:nvSpPr>
            <p:spPr>
              <a:xfrm>
                <a:off x="8613736" y="321598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47" name="Freeform 8894">
                <a:extLst>
                  <a:ext uri="{FF2B5EF4-FFF2-40B4-BE49-F238E27FC236}">
                    <a16:creationId xmlns:a16="http://schemas.microsoft.com/office/drawing/2014/main" id="{3511E2F9-F89F-F8AB-2E58-832AB1664D4A}"/>
                  </a:ext>
                </a:extLst>
              </p:cNvPr>
              <p:cNvSpPr/>
              <p:nvPr/>
            </p:nvSpPr>
            <p:spPr>
              <a:xfrm>
                <a:off x="8636844" y="31943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48" name="Freeform 8895">
                <a:extLst>
                  <a:ext uri="{FF2B5EF4-FFF2-40B4-BE49-F238E27FC236}">
                    <a16:creationId xmlns:a16="http://schemas.microsoft.com/office/drawing/2014/main" id="{329CE219-6326-A7C0-DC6D-98D0453F729F}"/>
                  </a:ext>
                </a:extLst>
              </p:cNvPr>
              <p:cNvSpPr/>
              <p:nvPr/>
            </p:nvSpPr>
            <p:spPr>
              <a:xfrm>
                <a:off x="8613736" y="321598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49" name="Freeform 8896">
                <a:extLst>
                  <a:ext uri="{FF2B5EF4-FFF2-40B4-BE49-F238E27FC236}">
                    <a16:creationId xmlns:a16="http://schemas.microsoft.com/office/drawing/2014/main" id="{89EBA68D-4916-4848-F241-B5024676E5B3}"/>
                  </a:ext>
                </a:extLst>
              </p:cNvPr>
              <p:cNvSpPr/>
              <p:nvPr/>
            </p:nvSpPr>
            <p:spPr>
              <a:xfrm>
                <a:off x="8636844" y="31943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50" name="Freeform 8897">
                <a:extLst>
                  <a:ext uri="{FF2B5EF4-FFF2-40B4-BE49-F238E27FC236}">
                    <a16:creationId xmlns:a16="http://schemas.microsoft.com/office/drawing/2014/main" id="{3A930134-21D3-E633-B46F-CB60C3FE7FC1}"/>
                  </a:ext>
                </a:extLst>
              </p:cNvPr>
              <p:cNvSpPr/>
              <p:nvPr/>
            </p:nvSpPr>
            <p:spPr>
              <a:xfrm>
                <a:off x="8645477" y="321598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51" name="Freeform 8898">
                <a:extLst>
                  <a:ext uri="{FF2B5EF4-FFF2-40B4-BE49-F238E27FC236}">
                    <a16:creationId xmlns:a16="http://schemas.microsoft.com/office/drawing/2014/main" id="{ACEE1955-834E-2064-7030-74A31B770920}"/>
                  </a:ext>
                </a:extLst>
              </p:cNvPr>
              <p:cNvSpPr/>
              <p:nvPr/>
            </p:nvSpPr>
            <p:spPr>
              <a:xfrm>
                <a:off x="8668585" y="31943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52" name="Freeform 8899">
                <a:extLst>
                  <a:ext uri="{FF2B5EF4-FFF2-40B4-BE49-F238E27FC236}">
                    <a16:creationId xmlns:a16="http://schemas.microsoft.com/office/drawing/2014/main" id="{354B15B3-D1CE-A941-3E9B-2D324620BD9A}"/>
                  </a:ext>
                </a:extLst>
              </p:cNvPr>
              <p:cNvSpPr/>
              <p:nvPr/>
            </p:nvSpPr>
            <p:spPr>
              <a:xfrm>
                <a:off x="8645477" y="321598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53" name="Freeform 8900">
                <a:extLst>
                  <a:ext uri="{FF2B5EF4-FFF2-40B4-BE49-F238E27FC236}">
                    <a16:creationId xmlns:a16="http://schemas.microsoft.com/office/drawing/2014/main" id="{8712B12E-CE0F-993A-7229-000D52EF9F72}"/>
                  </a:ext>
                </a:extLst>
              </p:cNvPr>
              <p:cNvSpPr/>
              <p:nvPr/>
            </p:nvSpPr>
            <p:spPr>
              <a:xfrm>
                <a:off x="8668585" y="31943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54" name="Freeform 8901">
                <a:extLst>
                  <a:ext uri="{FF2B5EF4-FFF2-40B4-BE49-F238E27FC236}">
                    <a16:creationId xmlns:a16="http://schemas.microsoft.com/office/drawing/2014/main" id="{1AAC1136-EAF9-480E-096A-D77F3631D11A}"/>
                  </a:ext>
                </a:extLst>
              </p:cNvPr>
              <p:cNvSpPr/>
              <p:nvPr/>
            </p:nvSpPr>
            <p:spPr>
              <a:xfrm>
                <a:off x="8687756" y="32264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55" name="Freeform 8902">
                <a:extLst>
                  <a:ext uri="{FF2B5EF4-FFF2-40B4-BE49-F238E27FC236}">
                    <a16:creationId xmlns:a16="http://schemas.microsoft.com/office/drawing/2014/main" id="{0C519606-0E90-F34A-42B5-D372F1AAB2B3}"/>
                  </a:ext>
                </a:extLst>
              </p:cNvPr>
              <p:cNvSpPr/>
              <p:nvPr/>
            </p:nvSpPr>
            <p:spPr>
              <a:xfrm>
                <a:off x="8710864" y="320497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56" name="Freeform 8903">
                <a:extLst>
                  <a:ext uri="{FF2B5EF4-FFF2-40B4-BE49-F238E27FC236}">
                    <a16:creationId xmlns:a16="http://schemas.microsoft.com/office/drawing/2014/main" id="{AA120F47-4472-09C1-BCE5-20BF6B056068}"/>
                  </a:ext>
                </a:extLst>
              </p:cNvPr>
              <p:cNvSpPr/>
              <p:nvPr/>
            </p:nvSpPr>
            <p:spPr>
              <a:xfrm>
                <a:off x="8687756" y="32264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57" name="Freeform 8904">
                <a:extLst>
                  <a:ext uri="{FF2B5EF4-FFF2-40B4-BE49-F238E27FC236}">
                    <a16:creationId xmlns:a16="http://schemas.microsoft.com/office/drawing/2014/main" id="{38F56AB5-C928-881A-F79F-75E9F8020684}"/>
                  </a:ext>
                </a:extLst>
              </p:cNvPr>
              <p:cNvSpPr/>
              <p:nvPr/>
            </p:nvSpPr>
            <p:spPr>
              <a:xfrm>
                <a:off x="8710864" y="320497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58" name="Freeform 8905">
                <a:extLst>
                  <a:ext uri="{FF2B5EF4-FFF2-40B4-BE49-F238E27FC236}">
                    <a16:creationId xmlns:a16="http://schemas.microsoft.com/office/drawing/2014/main" id="{3E3B85B4-2025-34DE-49F6-46946E16888B}"/>
                  </a:ext>
                </a:extLst>
              </p:cNvPr>
              <p:cNvSpPr/>
              <p:nvPr/>
            </p:nvSpPr>
            <p:spPr>
              <a:xfrm>
                <a:off x="8700453" y="32264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59" name="Freeform 8906">
                <a:extLst>
                  <a:ext uri="{FF2B5EF4-FFF2-40B4-BE49-F238E27FC236}">
                    <a16:creationId xmlns:a16="http://schemas.microsoft.com/office/drawing/2014/main" id="{14975227-9B5F-1933-D040-4E6B687C550B}"/>
                  </a:ext>
                </a:extLst>
              </p:cNvPr>
              <p:cNvSpPr/>
              <p:nvPr/>
            </p:nvSpPr>
            <p:spPr>
              <a:xfrm>
                <a:off x="8723560" y="320497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60" name="Freeform 8907">
                <a:extLst>
                  <a:ext uri="{FF2B5EF4-FFF2-40B4-BE49-F238E27FC236}">
                    <a16:creationId xmlns:a16="http://schemas.microsoft.com/office/drawing/2014/main" id="{9F356AAF-5533-9DA7-231F-B7673405E215}"/>
                  </a:ext>
                </a:extLst>
              </p:cNvPr>
              <p:cNvSpPr/>
              <p:nvPr/>
            </p:nvSpPr>
            <p:spPr>
              <a:xfrm>
                <a:off x="8700453" y="32264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61" name="Freeform 8908">
                <a:extLst>
                  <a:ext uri="{FF2B5EF4-FFF2-40B4-BE49-F238E27FC236}">
                    <a16:creationId xmlns:a16="http://schemas.microsoft.com/office/drawing/2014/main" id="{DB1AEDAC-F632-0428-2C99-92254DA079AE}"/>
                  </a:ext>
                </a:extLst>
              </p:cNvPr>
              <p:cNvSpPr/>
              <p:nvPr/>
            </p:nvSpPr>
            <p:spPr>
              <a:xfrm>
                <a:off x="8723560" y="320497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62" name="Freeform 8909">
                <a:extLst>
                  <a:ext uri="{FF2B5EF4-FFF2-40B4-BE49-F238E27FC236}">
                    <a16:creationId xmlns:a16="http://schemas.microsoft.com/office/drawing/2014/main" id="{5EAF570D-7688-9B6F-6A78-6D752C5DD29D}"/>
                  </a:ext>
                </a:extLst>
              </p:cNvPr>
              <p:cNvSpPr/>
              <p:nvPr/>
            </p:nvSpPr>
            <p:spPr>
              <a:xfrm>
                <a:off x="8738542" y="32264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63" name="Freeform 8910">
                <a:extLst>
                  <a:ext uri="{FF2B5EF4-FFF2-40B4-BE49-F238E27FC236}">
                    <a16:creationId xmlns:a16="http://schemas.microsoft.com/office/drawing/2014/main" id="{7799D839-D275-1B4C-415B-5D8CF8A674AB}"/>
                  </a:ext>
                </a:extLst>
              </p:cNvPr>
              <p:cNvSpPr/>
              <p:nvPr/>
            </p:nvSpPr>
            <p:spPr>
              <a:xfrm>
                <a:off x="8761523" y="320497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64" name="Freeform 8911">
                <a:extLst>
                  <a:ext uri="{FF2B5EF4-FFF2-40B4-BE49-F238E27FC236}">
                    <a16:creationId xmlns:a16="http://schemas.microsoft.com/office/drawing/2014/main" id="{ACEDC008-6E2C-0E27-FA37-6ABCAF8189F0}"/>
                  </a:ext>
                </a:extLst>
              </p:cNvPr>
              <p:cNvSpPr/>
              <p:nvPr/>
            </p:nvSpPr>
            <p:spPr>
              <a:xfrm>
                <a:off x="8738542" y="32264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65" name="Freeform 8912">
                <a:extLst>
                  <a:ext uri="{FF2B5EF4-FFF2-40B4-BE49-F238E27FC236}">
                    <a16:creationId xmlns:a16="http://schemas.microsoft.com/office/drawing/2014/main" id="{ED97FC34-98B4-5344-F34D-F8B47D74901C}"/>
                  </a:ext>
                </a:extLst>
              </p:cNvPr>
              <p:cNvSpPr/>
              <p:nvPr/>
            </p:nvSpPr>
            <p:spPr>
              <a:xfrm>
                <a:off x="8761523" y="320497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66" name="Freeform 8913">
                <a:extLst>
                  <a:ext uri="{FF2B5EF4-FFF2-40B4-BE49-F238E27FC236}">
                    <a16:creationId xmlns:a16="http://schemas.microsoft.com/office/drawing/2014/main" id="{54406A1B-22C3-F976-A9C0-0C8F0084965A}"/>
                  </a:ext>
                </a:extLst>
              </p:cNvPr>
              <p:cNvSpPr/>
              <p:nvPr/>
            </p:nvSpPr>
            <p:spPr>
              <a:xfrm>
                <a:off x="8742732" y="32264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67" name="Freeform 8914">
                <a:extLst>
                  <a:ext uri="{FF2B5EF4-FFF2-40B4-BE49-F238E27FC236}">
                    <a16:creationId xmlns:a16="http://schemas.microsoft.com/office/drawing/2014/main" id="{0F613466-5F48-E428-1612-BCDCB9488CB6}"/>
                  </a:ext>
                </a:extLst>
              </p:cNvPr>
              <p:cNvSpPr/>
              <p:nvPr/>
            </p:nvSpPr>
            <p:spPr>
              <a:xfrm>
                <a:off x="8765839" y="320497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68" name="Freeform 8915">
                <a:extLst>
                  <a:ext uri="{FF2B5EF4-FFF2-40B4-BE49-F238E27FC236}">
                    <a16:creationId xmlns:a16="http://schemas.microsoft.com/office/drawing/2014/main" id="{82F3F593-163D-AECB-388B-080E0CEE9DE4}"/>
                  </a:ext>
                </a:extLst>
              </p:cNvPr>
              <p:cNvSpPr/>
              <p:nvPr/>
            </p:nvSpPr>
            <p:spPr>
              <a:xfrm>
                <a:off x="8742732" y="32264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69" name="Freeform 8916">
                <a:extLst>
                  <a:ext uri="{FF2B5EF4-FFF2-40B4-BE49-F238E27FC236}">
                    <a16:creationId xmlns:a16="http://schemas.microsoft.com/office/drawing/2014/main" id="{A0BC9872-87F3-72D8-3A3D-9FCD68336BDB}"/>
                  </a:ext>
                </a:extLst>
              </p:cNvPr>
              <p:cNvSpPr/>
              <p:nvPr/>
            </p:nvSpPr>
            <p:spPr>
              <a:xfrm>
                <a:off x="8765839" y="320497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70" name="Freeform 8917">
                <a:extLst>
                  <a:ext uri="{FF2B5EF4-FFF2-40B4-BE49-F238E27FC236}">
                    <a16:creationId xmlns:a16="http://schemas.microsoft.com/office/drawing/2014/main" id="{B275D054-C287-7D4F-B680-A0BF05E034C2}"/>
                  </a:ext>
                </a:extLst>
              </p:cNvPr>
              <p:cNvSpPr/>
              <p:nvPr/>
            </p:nvSpPr>
            <p:spPr>
              <a:xfrm>
                <a:off x="8797707" y="323762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71" name="Freeform 8918">
                <a:extLst>
                  <a:ext uri="{FF2B5EF4-FFF2-40B4-BE49-F238E27FC236}">
                    <a16:creationId xmlns:a16="http://schemas.microsoft.com/office/drawing/2014/main" id="{3911AA1A-C12F-D8CB-FDDC-3E3A597B150A}"/>
                  </a:ext>
                </a:extLst>
              </p:cNvPr>
              <p:cNvSpPr/>
              <p:nvPr/>
            </p:nvSpPr>
            <p:spPr>
              <a:xfrm>
                <a:off x="8820815" y="321598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72" name="Freeform 8919">
                <a:extLst>
                  <a:ext uri="{FF2B5EF4-FFF2-40B4-BE49-F238E27FC236}">
                    <a16:creationId xmlns:a16="http://schemas.microsoft.com/office/drawing/2014/main" id="{237F92EF-5C69-730D-81D1-2A67A06600E4}"/>
                  </a:ext>
                </a:extLst>
              </p:cNvPr>
              <p:cNvSpPr/>
              <p:nvPr/>
            </p:nvSpPr>
            <p:spPr>
              <a:xfrm>
                <a:off x="8797707" y="323762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73" name="Freeform 8920">
                <a:extLst>
                  <a:ext uri="{FF2B5EF4-FFF2-40B4-BE49-F238E27FC236}">
                    <a16:creationId xmlns:a16="http://schemas.microsoft.com/office/drawing/2014/main" id="{F3C4903D-F9AF-2833-46E2-C7AC37A40078}"/>
                  </a:ext>
                </a:extLst>
              </p:cNvPr>
              <p:cNvSpPr/>
              <p:nvPr/>
            </p:nvSpPr>
            <p:spPr>
              <a:xfrm>
                <a:off x="8820815" y="321598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74" name="Freeform 8921">
                <a:extLst>
                  <a:ext uri="{FF2B5EF4-FFF2-40B4-BE49-F238E27FC236}">
                    <a16:creationId xmlns:a16="http://schemas.microsoft.com/office/drawing/2014/main" id="{B17A8738-225D-E3D3-BCB9-57EE65FCCE6E}"/>
                  </a:ext>
                </a:extLst>
              </p:cNvPr>
              <p:cNvSpPr/>
              <p:nvPr/>
            </p:nvSpPr>
            <p:spPr>
              <a:xfrm>
                <a:off x="8816752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75" name="Freeform 8922">
                <a:extLst>
                  <a:ext uri="{FF2B5EF4-FFF2-40B4-BE49-F238E27FC236}">
                    <a16:creationId xmlns:a16="http://schemas.microsoft.com/office/drawing/2014/main" id="{E43481AE-321C-2AE3-8EDD-83BAFB84F935}"/>
                  </a:ext>
                </a:extLst>
              </p:cNvPr>
              <p:cNvSpPr/>
              <p:nvPr/>
            </p:nvSpPr>
            <p:spPr>
              <a:xfrm>
                <a:off x="8839860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76" name="Freeform 8923">
                <a:extLst>
                  <a:ext uri="{FF2B5EF4-FFF2-40B4-BE49-F238E27FC236}">
                    <a16:creationId xmlns:a16="http://schemas.microsoft.com/office/drawing/2014/main" id="{F361F75D-659C-33A7-1AAD-E69DD4B595C2}"/>
                  </a:ext>
                </a:extLst>
              </p:cNvPr>
              <p:cNvSpPr/>
              <p:nvPr/>
            </p:nvSpPr>
            <p:spPr>
              <a:xfrm>
                <a:off x="8816752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77" name="Freeform 8924">
                <a:extLst>
                  <a:ext uri="{FF2B5EF4-FFF2-40B4-BE49-F238E27FC236}">
                    <a16:creationId xmlns:a16="http://schemas.microsoft.com/office/drawing/2014/main" id="{71751228-05D5-8AEE-5B7D-35397A513AC6}"/>
                  </a:ext>
                </a:extLst>
              </p:cNvPr>
              <p:cNvSpPr/>
              <p:nvPr/>
            </p:nvSpPr>
            <p:spPr>
              <a:xfrm>
                <a:off x="8839860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78" name="Freeform 8925">
                <a:extLst>
                  <a:ext uri="{FF2B5EF4-FFF2-40B4-BE49-F238E27FC236}">
                    <a16:creationId xmlns:a16="http://schemas.microsoft.com/office/drawing/2014/main" id="{415B8B97-BB4F-8142-23B2-0934361277F3}"/>
                  </a:ext>
                </a:extLst>
              </p:cNvPr>
              <p:cNvSpPr/>
              <p:nvPr/>
            </p:nvSpPr>
            <p:spPr>
              <a:xfrm>
                <a:off x="8903469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79" name="Freeform 8926">
                <a:extLst>
                  <a:ext uri="{FF2B5EF4-FFF2-40B4-BE49-F238E27FC236}">
                    <a16:creationId xmlns:a16="http://schemas.microsoft.com/office/drawing/2014/main" id="{E9B09FD2-274F-DB01-2C7F-620DB3B86AE8}"/>
                  </a:ext>
                </a:extLst>
              </p:cNvPr>
              <p:cNvSpPr/>
              <p:nvPr/>
            </p:nvSpPr>
            <p:spPr>
              <a:xfrm>
                <a:off x="8926576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80" name="Freeform 8927">
                <a:extLst>
                  <a:ext uri="{FF2B5EF4-FFF2-40B4-BE49-F238E27FC236}">
                    <a16:creationId xmlns:a16="http://schemas.microsoft.com/office/drawing/2014/main" id="{2792F24E-0D20-E2D1-BD36-C693E611CCD0}"/>
                  </a:ext>
                </a:extLst>
              </p:cNvPr>
              <p:cNvSpPr/>
              <p:nvPr/>
            </p:nvSpPr>
            <p:spPr>
              <a:xfrm>
                <a:off x="8903469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81" name="Freeform 8928">
                <a:extLst>
                  <a:ext uri="{FF2B5EF4-FFF2-40B4-BE49-F238E27FC236}">
                    <a16:creationId xmlns:a16="http://schemas.microsoft.com/office/drawing/2014/main" id="{949A9A12-C60C-2FD6-1061-4EFAA8ECC1AE}"/>
                  </a:ext>
                </a:extLst>
              </p:cNvPr>
              <p:cNvSpPr/>
              <p:nvPr/>
            </p:nvSpPr>
            <p:spPr>
              <a:xfrm>
                <a:off x="8926576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82" name="Freeform 8929">
                <a:extLst>
                  <a:ext uri="{FF2B5EF4-FFF2-40B4-BE49-F238E27FC236}">
                    <a16:creationId xmlns:a16="http://schemas.microsoft.com/office/drawing/2014/main" id="{EF44D562-043B-FF9A-9895-E86F689F1B31}"/>
                  </a:ext>
                </a:extLst>
              </p:cNvPr>
              <p:cNvSpPr/>
              <p:nvPr/>
            </p:nvSpPr>
            <p:spPr>
              <a:xfrm>
                <a:off x="8911975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83" name="Freeform 8930">
                <a:extLst>
                  <a:ext uri="{FF2B5EF4-FFF2-40B4-BE49-F238E27FC236}">
                    <a16:creationId xmlns:a16="http://schemas.microsoft.com/office/drawing/2014/main" id="{2285FEF6-FB1A-0684-1527-2CF6D33D0F84}"/>
                  </a:ext>
                </a:extLst>
              </p:cNvPr>
              <p:cNvSpPr/>
              <p:nvPr/>
            </p:nvSpPr>
            <p:spPr>
              <a:xfrm>
                <a:off x="8934956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84" name="Freeform 8931">
                <a:extLst>
                  <a:ext uri="{FF2B5EF4-FFF2-40B4-BE49-F238E27FC236}">
                    <a16:creationId xmlns:a16="http://schemas.microsoft.com/office/drawing/2014/main" id="{E37251D6-F832-37B2-FB96-5187B299B882}"/>
                  </a:ext>
                </a:extLst>
              </p:cNvPr>
              <p:cNvSpPr/>
              <p:nvPr/>
            </p:nvSpPr>
            <p:spPr>
              <a:xfrm>
                <a:off x="8911975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85" name="Freeform 8932">
                <a:extLst>
                  <a:ext uri="{FF2B5EF4-FFF2-40B4-BE49-F238E27FC236}">
                    <a16:creationId xmlns:a16="http://schemas.microsoft.com/office/drawing/2014/main" id="{A08489F6-6A8B-E072-93F9-26BA861911CF}"/>
                  </a:ext>
                </a:extLst>
              </p:cNvPr>
              <p:cNvSpPr/>
              <p:nvPr/>
            </p:nvSpPr>
            <p:spPr>
              <a:xfrm>
                <a:off x="8934956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86" name="Freeform 8933">
                <a:extLst>
                  <a:ext uri="{FF2B5EF4-FFF2-40B4-BE49-F238E27FC236}">
                    <a16:creationId xmlns:a16="http://schemas.microsoft.com/office/drawing/2014/main" id="{10F450A3-83A5-9BF7-2B50-131717AA9559}"/>
                  </a:ext>
                </a:extLst>
              </p:cNvPr>
              <p:cNvSpPr/>
              <p:nvPr/>
            </p:nvSpPr>
            <p:spPr>
              <a:xfrm>
                <a:off x="8911975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87" name="Freeform 8934">
                <a:extLst>
                  <a:ext uri="{FF2B5EF4-FFF2-40B4-BE49-F238E27FC236}">
                    <a16:creationId xmlns:a16="http://schemas.microsoft.com/office/drawing/2014/main" id="{0B08A182-2CA7-A751-B631-D9381AC7E54B}"/>
                  </a:ext>
                </a:extLst>
              </p:cNvPr>
              <p:cNvSpPr/>
              <p:nvPr/>
            </p:nvSpPr>
            <p:spPr>
              <a:xfrm>
                <a:off x="8934956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88" name="Freeform 8935">
                <a:extLst>
                  <a:ext uri="{FF2B5EF4-FFF2-40B4-BE49-F238E27FC236}">
                    <a16:creationId xmlns:a16="http://schemas.microsoft.com/office/drawing/2014/main" id="{9508EA35-CA0B-CBAE-65BD-B4F375E4E31D}"/>
                  </a:ext>
                </a:extLst>
              </p:cNvPr>
              <p:cNvSpPr/>
              <p:nvPr/>
            </p:nvSpPr>
            <p:spPr>
              <a:xfrm>
                <a:off x="8911975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89" name="Freeform 8936">
                <a:extLst>
                  <a:ext uri="{FF2B5EF4-FFF2-40B4-BE49-F238E27FC236}">
                    <a16:creationId xmlns:a16="http://schemas.microsoft.com/office/drawing/2014/main" id="{8BC41619-4B25-BC79-0ECE-950CCD8E250B}"/>
                  </a:ext>
                </a:extLst>
              </p:cNvPr>
              <p:cNvSpPr/>
              <p:nvPr/>
            </p:nvSpPr>
            <p:spPr>
              <a:xfrm>
                <a:off x="8934956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90" name="Freeform 8937">
                <a:extLst>
                  <a:ext uri="{FF2B5EF4-FFF2-40B4-BE49-F238E27FC236}">
                    <a16:creationId xmlns:a16="http://schemas.microsoft.com/office/drawing/2014/main" id="{F53F83BC-6F8F-596E-B526-235BAED66430}"/>
                  </a:ext>
                </a:extLst>
              </p:cNvPr>
              <p:cNvSpPr/>
              <p:nvPr/>
            </p:nvSpPr>
            <p:spPr>
              <a:xfrm>
                <a:off x="8920482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91" name="Freeform 8938">
                <a:extLst>
                  <a:ext uri="{FF2B5EF4-FFF2-40B4-BE49-F238E27FC236}">
                    <a16:creationId xmlns:a16="http://schemas.microsoft.com/office/drawing/2014/main" id="{E24B3411-066E-064B-9A5A-F8298DDA30E5}"/>
                  </a:ext>
                </a:extLst>
              </p:cNvPr>
              <p:cNvSpPr/>
              <p:nvPr/>
            </p:nvSpPr>
            <p:spPr>
              <a:xfrm>
                <a:off x="8943462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92" name="Freeform 8939">
                <a:extLst>
                  <a:ext uri="{FF2B5EF4-FFF2-40B4-BE49-F238E27FC236}">
                    <a16:creationId xmlns:a16="http://schemas.microsoft.com/office/drawing/2014/main" id="{07440C9A-B8A4-3697-390C-0ECA3AD5DEA1}"/>
                  </a:ext>
                </a:extLst>
              </p:cNvPr>
              <p:cNvSpPr/>
              <p:nvPr/>
            </p:nvSpPr>
            <p:spPr>
              <a:xfrm>
                <a:off x="8920482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93" name="Freeform 8940">
                <a:extLst>
                  <a:ext uri="{FF2B5EF4-FFF2-40B4-BE49-F238E27FC236}">
                    <a16:creationId xmlns:a16="http://schemas.microsoft.com/office/drawing/2014/main" id="{EABC5EF5-B062-A806-E263-CA12856DDD50}"/>
                  </a:ext>
                </a:extLst>
              </p:cNvPr>
              <p:cNvSpPr/>
              <p:nvPr/>
            </p:nvSpPr>
            <p:spPr>
              <a:xfrm>
                <a:off x="8943462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94" name="Freeform 8941">
                <a:extLst>
                  <a:ext uri="{FF2B5EF4-FFF2-40B4-BE49-F238E27FC236}">
                    <a16:creationId xmlns:a16="http://schemas.microsoft.com/office/drawing/2014/main" id="{839D448E-A2E4-1F8F-59F1-B646C9197A2F}"/>
                  </a:ext>
                </a:extLst>
              </p:cNvPr>
              <p:cNvSpPr/>
              <p:nvPr/>
            </p:nvSpPr>
            <p:spPr>
              <a:xfrm>
                <a:off x="8926703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95" name="Freeform 8942">
                <a:extLst>
                  <a:ext uri="{FF2B5EF4-FFF2-40B4-BE49-F238E27FC236}">
                    <a16:creationId xmlns:a16="http://schemas.microsoft.com/office/drawing/2014/main" id="{3AD89191-72BF-5102-82D4-F17192F4FF2B}"/>
                  </a:ext>
                </a:extLst>
              </p:cNvPr>
              <p:cNvSpPr/>
              <p:nvPr/>
            </p:nvSpPr>
            <p:spPr>
              <a:xfrm>
                <a:off x="8949811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96" name="Freeform 8943">
                <a:extLst>
                  <a:ext uri="{FF2B5EF4-FFF2-40B4-BE49-F238E27FC236}">
                    <a16:creationId xmlns:a16="http://schemas.microsoft.com/office/drawing/2014/main" id="{060CD7B6-655B-DF31-59C4-D236C6112939}"/>
                  </a:ext>
                </a:extLst>
              </p:cNvPr>
              <p:cNvSpPr/>
              <p:nvPr/>
            </p:nvSpPr>
            <p:spPr>
              <a:xfrm>
                <a:off x="8926703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97" name="Freeform 8944">
                <a:extLst>
                  <a:ext uri="{FF2B5EF4-FFF2-40B4-BE49-F238E27FC236}">
                    <a16:creationId xmlns:a16="http://schemas.microsoft.com/office/drawing/2014/main" id="{407C40A9-F0EE-4855-2033-16B520770181}"/>
                  </a:ext>
                </a:extLst>
              </p:cNvPr>
              <p:cNvSpPr/>
              <p:nvPr/>
            </p:nvSpPr>
            <p:spPr>
              <a:xfrm>
                <a:off x="8949811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98" name="Freeform 8945">
                <a:extLst>
                  <a:ext uri="{FF2B5EF4-FFF2-40B4-BE49-F238E27FC236}">
                    <a16:creationId xmlns:a16="http://schemas.microsoft.com/office/drawing/2014/main" id="{0B7E99CB-832A-E5D8-D495-4D4ED97D746D}"/>
                  </a:ext>
                </a:extLst>
              </p:cNvPr>
              <p:cNvSpPr/>
              <p:nvPr/>
            </p:nvSpPr>
            <p:spPr>
              <a:xfrm>
                <a:off x="8931020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99" name="Freeform 8946">
                <a:extLst>
                  <a:ext uri="{FF2B5EF4-FFF2-40B4-BE49-F238E27FC236}">
                    <a16:creationId xmlns:a16="http://schemas.microsoft.com/office/drawing/2014/main" id="{032C4617-DC5B-F4AF-5828-0B0AB3580758}"/>
                  </a:ext>
                </a:extLst>
              </p:cNvPr>
              <p:cNvSpPr/>
              <p:nvPr/>
            </p:nvSpPr>
            <p:spPr>
              <a:xfrm>
                <a:off x="8954000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00" name="Freeform 8947">
                <a:extLst>
                  <a:ext uri="{FF2B5EF4-FFF2-40B4-BE49-F238E27FC236}">
                    <a16:creationId xmlns:a16="http://schemas.microsoft.com/office/drawing/2014/main" id="{02B54907-75F2-1125-A818-A10E6031ACF7}"/>
                  </a:ext>
                </a:extLst>
              </p:cNvPr>
              <p:cNvSpPr/>
              <p:nvPr/>
            </p:nvSpPr>
            <p:spPr>
              <a:xfrm>
                <a:off x="8931020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01" name="Freeform 8948">
                <a:extLst>
                  <a:ext uri="{FF2B5EF4-FFF2-40B4-BE49-F238E27FC236}">
                    <a16:creationId xmlns:a16="http://schemas.microsoft.com/office/drawing/2014/main" id="{E2B48521-B13F-0794-57A1-DBC939616B14}"/>
                  </a:ext>
                </a:extLst>
              </p:cNvPr>
              <p:cNvSpPr/>
              <p:nvPr/>
            </p:nvSpPr>
            <p:spPr>
              <a:xfrm>
                <a:off x="8954000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02" name="Freeform 8949">
                <a:extLst>
                  <a:ext uri="{FF2B5EF4-FFF2-40B4-BE49-F238E27FC236}">
                    <a16:creationId xmlns:a16="http://schemas.microsoft.com/office/drawing/2014/main" id="{3704DB95-DF24-2578-4C6C-90A947267320}"/>
                  </a:ext>
                </a:extLst>
              </p:cNvPr>
              <p:cNvSpPr/>
              <p:nvPr/>
            </p:nvSpPr>
            <p:spPr>
              <a:xfrm>
                <a:off x="8931020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03" name="Freeform 8950">
                <a:extLst>
                  <a:ext uri="{FF2B5EF4-FFF2-40B4-BE49-F238E27FC236}">
                    <a16:creationId xmlns:a16="http://schemas.microsoft.com/office/drawing/2014/main" id="{C099CB40-4C9B-3B94-0955-270A004B0D56}"/>
                  </a:ext>
                </a:extLst>
              </p:cNvPr>
              <p:cNvSpPr/>
              <p:nvPr/>
            </p:nvSpPr>
            <p:spPr>
              <a:xfrm>
                <a:off x="8954000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04" name="Freeform 8951">
                <a:extLst>
                  <a:ext uri="{FF2B5EF4-FFF2-40B4-BE49-F238E27FC236}">
                    <a16:creationId xmlns:a16="http://schemas.microsoft.com/office/drawing/2014/main" id="{D817AEC2-EBFA-859F-C5B2-D3199AE62A62}"/>
                  </a:ext>
                </a:extLst>
              </p:cNvPr>
              <p:cNvSpPr/>
              <p:nvPr/>
            </p:nvSpPr>
            <p:spPr>
              <a:xfrm>
                <a:off x="8931020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05" name="Freeform 8952">
                <a:extLst>
                  <a:ext uri="{FF2B5EF4-FFF2-40B4-BE49-F238E27FC236}">
                    <a16:creationId xmlns:a16="http://schemas.microsoft.com/office/drawing/2014/main" id="{D2B9A28B-EE8F-ADF9-9862-44BE1F32CA00}"/>
                  </a:ext>
                </a:extLst>
              </p:cNvPr>
              <p:cNvSpPr/>
              <p:nvPr/>
            </p:nvSpPr>
            <p:spPr>
              <a:xfrm>
                <a:off x="8954000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06" name="Freeform 8953">
                <a:extLst>
                  <a:ext uri="{FF2B5EF4-FFF2-40B4-BE49-F238E27FC236}">
                    <a16:creationId xmlns:a16="http://schemas.microsoft.com/office/drawing/2014/main" id="{B5AF3932-3C4A-E8A9-851A-09F014F0D0CE}"/>
                  </a:ext>
                </a:extLst>
              </p:cNvPr>
              <p:cNvSpPr/>
              <p:nvPr/>
            </p:nvSpPr>
            <p:spPr>
              <a:xfrm>
                <a:off x="8931020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07" name="Freeform 8954">
                <a:extLst>
                  <a:ext uri="{FF2B5EF4-FFF2-40B4-BE49-F238E27FC236}">
                    <a16:creationId xmlns:a16="http://schemas.microsoft.com/office/drawing/2014/main" id="{4BEF4DEE-E51E-454F-3B9D-8D76ECDA8CF8}"/>
                  </a:ext>
                </a:extLst>
              </p:cNvPr>
              <p:cNvSpPr/>
              <p:nvPr/>
            </p:nvSpPr>
            <p:spPr>
              <a:xfrm>
                <a:off x="8954000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08" name="Freeform 8955">
                <a:extLst>
                  <a:ext uri="{FF2B5EF4-FFF2-40B4-BE49-F238E27FC236}">
                    <a16:creationId xmlns:a16="http://schemas.microsoft.com/office/drawing/2014/main" id="{FC3FF325-9B6F-6F53-D445-A347FCCF5243}"/>
                  </a:ext>
                </a:extLst>
              </p:cNvPr>
              <p:cNvSpPr/>
              <p:nvPr/>
            </p:nvSpPr>
            <p:spPr>
              <a:xfrm>
                <a:off x="8931020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09" name="Freeform 8956">
                <a:extLst>
                  <a:ext uri="{FF2B5EF4-FFF2-40B4-BE49-F238E27FC236}">
                    <a16:creationId xmlns:a16="http://schemas.microsoft.com/office/drawing/2014/main" id="{2B4F42EC-C213-4244-31B8-BA4503F72FB9}"/>
                  </a:ext>
                </a:extLst>
              </p:cNvPr>
              <p:cNvSpPr/>
              <p:nvPr/>
            </p:nvSpPr>
            <p:spPr>
              <a:xfrm>
                <a:off x="8954000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10" name="Freeform 8957">
                <a:extLst>
                  <a:ext uri="{FF2B5EF4-FFF2-40B4-BE49-F238E27FC236}">
                    <a16:creationId xmlns:a16="http://schemas.microsoft.com/office/drawing/2014/main" id="{E9A13FC7-2D98-D55C-C38C-D1820D1ABC2B}"/>
                  </a:ext>
                </a:extLst>
              </p:cNvPr>
              <p:cNvSpPr/>
              <p:nvPr/>
            </p:nvSpPr>
            <p:spPr>
              <a:xfrm>
                <a:off x="8964792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11" name="Freeform 8958">
                <a:extLst>
                  <a:ext uri="{FF2B5EF4-FFF2-40B4-BE49-F238E27FC236}">
                    <a16:creationId xmlns:a16="http://schemas.microsoft.com/office/drawing/2014/main" id="{CB88F99D-BB87-FE91-31AE-54DF31F2AAF7}"/>
                  </a:ext>
                </a:extLst>
              </p:cNvPr>
              <p:cNvSpPr/>
              <p:nvPr/>
            </p:nvSpPr>
            <p:spPr>
              <a:xfrm>
                <a:off x="8987900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12" name="Freeform 8959">
                <a:extLst>
                  <a:ext uri="{FF2B5EF4-FFF2-40B4-BE49-F238E27FC236}">
                    <a16:creationId xmlns:a16="http://schemas.microsoft.com/office/drawing/2014/main" id="{20A869D3-16B6-B2C2-B229-6496BA1BF692}"/>
                  </a:ext>
                </a:extLst>
              </p:cNvPr>
              <p:cNvSpPr/>
              <p:nvPr/>
            </p:nvSpPr>
            <p:spPr>
              <a:xfrm>
                <a:off x="8964792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13" name="Freeform 8960">
                <a:extLst>
                  <a:ext uri="{FF2B5EF4-FFF2-40B4-BE49-F238E27FC236}">
                    <a16:creationId xmlns:a16="http://schemas.microsoft.com/office/drawing/2014/main" id="{C1FB46A5-4B3A-DEB2-6CD5-6A716EA21217}"/>
                  </a:ext>
                </a:extLst>
              </p:cNvPr>
              <p:cNvSpPr/>
              <p:nvPr/>
            </p:nvSpPr>
            <p:spPr>
              <a:xfrm>
                <a:off x="8987900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14" name="Freeform 8961">
                <a:extLst>
                  <a:ext uri="{FF2B5EF4-FFF2-40B4-BE49-F238E27FC236}">
                    <a16:creationId xmlns:a16="http://schemas.microsoft.com/office/drawing/2014/main" id="{21BCD041-9697-B6BF-A29C-79B999862B76}"/>
                  </a:ext>
                </a:extLst>
              </p:cNvPr>
              <p:cNvSpPr/>
              <p:nvPr/>
            </p:nvSpPr>
            <p:spPr>
              <a:xfrm>
                <a:off x="8988154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15" name="Freeform 8962">
                <a:extLst>
                  <a:ext uri="{FF2B5EF4-FFF2-40B4-BE49-F238E27FC236}">
                    <a16:creationId xmlns:a16="http://schemas.microsoft.com/office/drawing/2014/main" id="{2C699FDB-CCA5-93AB-0F22-846501D6F586}"/>
                  </a:ext>
                </a:extLst>
              </p:cNvPr>
              <p:cNvSpPr/>
              <p:nvPr/>
            </p:nvSpPr>
            <p:spPr>
              <a:xfrm>
                <a:off x="9011134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16" name="Freeform 8963">
                <a:extLst>
                  <a:ext uri="{FF2B5EF4-FFF2-40B4-BE49-F238E27FC236}">
                    <a16:creationId xmlns:a16="http://schemas.microsoft.com/office/drawing/2014/main" id="{220730E4-6373-B915-60C7-919B7336BAA5}"/>
                  </a:ext>
                </a:extLst>
              </p:cNvPr>
              <p:cNvSpPr/>
              <p:nvPr/>
            </p:nvSpPr>
            <p:spPr>
              <a:xfrm>
                <a:off x="8988154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17" name="Freeform 8964">
                <a:extLst>
                  <a:ext uri="{FF2B5EF4-FFF2-40B4-BE49-F238E27FC236}">
                    <a16:creationId xmlns:a16="http://schemas.microsoft.com/office/drawing/2014/main" id="{2FCFE998-B33D-C822-3DB7-8517CD35353E}"/>
                  </a:ext>
                </a:extLst>
              </p:cNvPr>
              <p:cNvSpPr/>
              <p:nvPr/>
            </p:nvSpPr>
            <p:spPr>
              <a:xfrm>
                <a:off x="9011134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18" name="Freeform 8965">
                <a:extLst>
                  <a:ext uri="{FF2B5EF4-FFF2-40B4-BE49-F238E27FC236}">
                    <a16:creationId xmlns:a16="http://schemas.microsoft.com/office/drawing/2014/main" id="{F59D4CA5-AA19-066B-B5AE-2124628146A0}"/>
                  </a:ext>
                </a:extLst>
              </p:cNvPr>
              <p:cNvSpPr/>
              <p:nvPr/>
            </p:nvSpPr>
            <p:spPr>
              <a:xfrm>
                <a:off x="8996533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19" name="Freeform 8966">
                <a:extLst>
                  <a:ext uri="{FF2B5EF4-FFF2-40B4-BE49-F238E27FC236}">
                    <a16:creationId xmlns:a16="http://schemas.microsoft.com/office/drawing/2014/main" id="{BD81301F-F916-4942-BA3C-7448072ACE81}"/>
                  </a:ext>
                </a:extLst>
              </p:cNvPr>
              <p:cNvSpPr/>
              <p:nvPr/>
            </p:nvSpPr>
            <p:spPr>
              <a:xfrm>
                <a:off x="9019641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20" name="Freeform 8967">
                <a:extLst>
                  <a:ext uri="{FF2B5EF4-FFF2-40B4-BE49-F238E27FC236}">
                    <a16:creationId xmlns:a16="http://schemas.microsoft.com/office/drawing/2014/main" id="{2411AA88-6E7A-604D-5A7C-067DBAC01629}"/>
                  </a:ext>
                </a:extLst>
              </p:cNvPr>
              <p:cNvSpPr/>
              <p:nvPr/>
            </p:nvSpPr>
            <p:spPr>
              <a:xfrm>
                <a:off x="8996533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21" name="Freeform 8968">
                <a:extLst>
                  <a:ext uri="{FF2B5EF4-FFF2-40B4-BE49-F238E27FC236}">
                    <a16:creationId xmlns:a16="http://schemas.microsoft.com/office/drawing/2014/main" id="{3924C45D-D7B5-CAF3-2D74-ECAF34E6F2F6}"/>
                  </a:ext>
                </a:extLst>
              </p:cNvPr>
              <p:cNvSpPr/>
              <p:nvPr/>
            </p:nvSpPr>
            <p:spPr>
              <a:xfrm>
                <a:off x="9019641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22" name="Freeform 8969">
                <a:extLst>
                  <a:ext uri="{FF2B5EF4-FFF2-40B4-BE49-F238E27FC236}">
                    <a16:creationId xmlns:a16="http://schemas.microsoft.com/office/drawing/2014/main" id="{1A1AD177-B846-8D43-4E79-2501D828A0C1}"/>
                  </a:ext>
                </a:extLst>
              </p:cNvPr>
              <p:cNvSpPr/>
              <p:nvPr/>
            </p:nvSpPr>
            <p:spPr>
              <a:xfrm>
                <a:off x="8996533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23" name="Freeform 8970">
                <a:extLst>
                  <a:ext uri="{FF2B5EF4-FFF2-40B4-BE49-F238E27FC236}">
                    <a16:creationId xmlns:a16="http://schemas.microsoft.com/office/drawing/2014/main" id="{32E2F442-110F-31CF-7409-D190143954F5}"/>
                  </a:ext>
                </a:extLst>
              </p:cNvPr>
              <p:cNvSpPr/>
              <p:nvPr/>
            </p:nvSpPr>
            <p:spPr>
              <a:xfrm>
                <a:off x="9019641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24" name="Freeform 8971">
                <a:extLst>
                  <a:ext uri="{FF2B5EF4-FFF2-40B4-BE49-F238E27FC236}">
                    <a16:creationId xmlns:a16="http://schemas.microsoft.com/office/drawing/2014/main" id="{B23AB182-2A68-16B1-A0D2-E4D02C21E942}"/>
                  </a:ext>
                </a:extLst>
              </p:cNvPr>
              <p:cNvSpPr/>
              <p:nvPr/>
            </p:nvSpPr>
            <p:spPr>
              <a:xfrm>
                <a:off x="8996533" y="324889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25" name="Freeform 8972">
                <a:extLst>
                  <a:ext uri="{FF2B5EF4-FFF2-40B4-BE49-F238E27FC236}">
                    <a16:creationId xmlns:a16="http://schemas.microsoft.com/office/drawing/2014/main" id="{D120CC4F-F2F4-00F2-C77A-1FD7F6C3C35A}"/>
                  </a:ext>
                </a:extLst>
              </p:cNvPr>
              <p:cNvSpPr/>
              <p:nvPr/>
            </p:nvSpPr>
            <p:spPr>
              <a:xfrm>
                <a:off x="9019641" y="322725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26" name="Freeform 8973">
                <a:extLst>
                  <a:ext uri="{FF2B5EF4-FFF2-40B4-BE49-F238E27FC236}">
                    <a16:creationId xmlns:a16="http://schemas.microsoft.com/office/drawing/2014/main" id="{8CE00817-C5AD-1780-CBA8-43227E19FB34}"/>
                  </a:ext>
                </a:extLst>
              </p:cNvPr>
              <p:cNvSpPr/>
              <p:nvPr/>
            </p:nvSpPr>
            <p:spPr>
              <a:xfrm>
                <a:off x="9030433" y="326180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27" name="Freeform 8974">
                <a:extLst>
                  <a:ext uri="{FF2B5EF4-FFF2-40B4-BE49-F238E27FC236}">
                    <a16:creationId xmlns:a16="http://schemas.microsoft.com/office/drawing/2014/main" id="{94DBF844-162A-644C-1A5D-4558723DFC55}"/>
                  </a:ext>
                </a:extLst>
              </p:cNvPr>
              <p:cNvSpPr/>
              <p:nvPr/>
            </p:nvSpPr>
            <p:spPr>
              <a:xfrm>
                <a:off x="9053413" y="324028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28" name="Freeform 8975">
                <a:extLst>
                  <a:ext uri="{FF2B5EF4-FFF2-40B4-BE49-F238E27FC236}">
                    <a16:creationId xmlns:a16="http://schemas.microsoft.com/office/drawing/2014/main" id="{CB1E2597-7DD4-3279-A6AA-3A93E3AE0FBD}"/>
                  </a:ext>
                </a:extLst>
              </p:cNvPr>
              <p:cNvSpPr/>
              <p:nvPr/>
            </p:nvSpPr>
            <p:spPr>
              <a:xfrm>
                <a:off x="9030433" y="326180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29" name="Freeform 8976">
                <a:extLst>
                  <a:ext uri="{FF2B5EF4-FFF2-40B4-BE49-F238E27FC236}">
                    <a16:creationId xmlns:a16="http://schemas.microsoft.com/office/drawing/2014/main" id="{6B672A8D-832D-D463-69D8-EF219A9C1BA6}"/>
                  </a:ext>
                </a:extLst>
              </p:cNvPr>
              <p:cNvSpPr/>
              <p:nvPr/>
            </p:nvSpPr>
            <p:spPr>
              <a:xfrm>
                <a:off x="9053413" y="324028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30" name="Freeform 8977">
                <a:extLst>
                  <a:ext uri="{FF2B5EF4-FFF2-40B4-BE49-F238E27FC236}">
                    <a16:creationId xmlns:a16="http://schemas.microsoft.com/office/drawing/2014/main" id="{B331E888-1F8E-31B8-B84B-932C4392E90B}"/>
                  </a:ext>
                </a:extLst>
              </p:cNvPr>
              <p:cNvSpPr/>
              <p:nvPr/>
            </p:nvSpPr>
            <p:spPr>
              <a:xfrm>
                <a:off x="9043129" y="326180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31" name="Freeform 8978">
                <a:extLst>
                  <a:ext uri="{FF2B5EF4-FFF2-40B4-BE49-F238E27FC236}">
                    <a16:creationId xmlns:a16="http://schemas.microsoft.com/office/drawing/2014/main" id="{31B5E4B9-3150-5531-30C7-EA80EB2995FA}"/>
                  </a:ext>
                </a:extLst>
              </p:cNvPr>
              <p:cNvSpPr/>
              <p:nvPr/>
            </p:nvSpPr>
            <p:spPr>
              <a:xfrm>
                <a:off x="9066110" y="324028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32" name="Freeform 8979">
                <a:extLst>
                  <a:ext uri="{FF2B5EF4-FFF2-40B4-BE49-F238E27FC236}">
                    <a16:creationId xmlns:a16="http://schemas.microsoft.com/office/drawing/2014/main" id="{BED18043-EE09-05C2-00EA-6E74AE74EAB2}"/>
                  </a:ext>
                </a:extLst>
              </p:cNvPr>
              <p:cNvSpPr/>
              <p:nvPr/>
            </p:nvSpPr>
            <p:spPr>
              <a:xfrm>
                <a:off x="9043129" y="326180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33" name="Freeform 8980">
                <a:extLst>
                  <a:ext uri="{FF2B5EF4-FFF2-40B4-BE49-F238E27FC236}">
                    <a16:creationId xmlns:a16="http://schemas.microsoft.com/office/drawing/2014/main" id="{435357BD-1051-AF4F-2283-05D1BA84FCD3}"/>
                  </a:ext>
                </a:extLst>
              </p:cNvPr>
              <p:cNvSpPr/>
              <p:nvPr/>
            </p:nvSpPr>
            <p:spPr>
              <a:xfrm>
                <a:off x="9066110" y="324028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34" name="Freeform 8981">
                <a:extLst>
                  <a:ext uri="{FF2B5EF4-FFF2-40B4-BE49-F238E27FC236}">
                    <a16:creationId xmlns:a16="http://schemas.microsoft.com/office/drawing/2014/main" id="{8D08BA10-BBF2-61AF-5DCB-0134A3B3B20C}"/>
                  </a:ext>
                </a:extLst>
              </p:cNvPr>
              <p:cNvSpPr/>
              <p:nvPr/>
            </p:nvSpPr>
            <p:spPr>
              <a:xfrm>
                <a:off x="9045161" y="326180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35" name="Freeform 8982">
                <a:extLst>
                  <a:ext uri="{FF2B5EF4-FFF2-40B4-BE49-F238E27FC236}">
                    <a16:creationId xmlns:a16="http://schemas.microsoft.com/office/drawing/2014/main" id="{0C096A11-34F3-377A-CAC2-0CF4714A0C17}"/>
                  </a:ext>
                </a:extLst>
              </p:cNvPr>
              <p:cNvSpPr/>
              <p:nvPr/>
            </p:nvSpPr>
            <p:spPr>
              <a:xfrm>
                <a:off x="9068268" y="324028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36" name="Freeform 8983">
                <a:extLst>
                  <a:ext uri="{FF2B5EF4-FFF2-40B4-BE49-F238E27FC236}">
                    <a16:creationId xmlns:a16="http://schemas.microsoft.com/office/drawing/2014/main" id="{9029A18F-9B7A-44CF-AAB0-0CD37DAAD7E8}"/>
                  </a:ext>
                </a:extLst>
              </p:cNvPr>
              <p:cNvSpPr/>
              <p:nvPr/>
            </p:nvSpPr>
            <p:spPr>
              <a:xfrm>
                <a:off x="9045161" y="326180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37" name="Freeform 8984">
                <a:extLst>
                  <a:ext uri="{FF2B5EF4-FFF2-40B4-BE49-F238E27FC236}">
                    <a16:creationId xmlns:a16="http://schemas.microsoft.com/office/drawing/2014/main" id="{2A8237C4-551B-DD28-4007-B3E6DFAE7378}"/>
                  </a:ext>
                </a:extLst>
              </p:cNvPr>
              <p:cNvSpPr/>
              <p:nvPr/>
            </p:nvSpPr>
            <p:spPr>
              <a:xfrm>
                <a:off x="9068268" y="3240286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38" name="Freeform 8985">
                <a:extLst>
                  <a:ext uri="{FF2B5EF4-FFF2-40B4-BE49-F238E27FC236}">
                    <a16:creationId xmlns:a16="http://schemas.microsoft.com/office/drawing/2014/main" id="{333A10DA-CEDD-5CAE-CD3F-01574E385353}"/>
                  </a:ext>
                </a:extLst>
              </p:cNvPr>
              <p:cNvSpPr/>
              <p:nvPr/>
            </p:nvSpPr>
            <p:spPr>
              <a:xfrm>
                <a:off x="9051509" y="327534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39" name="Freeform 8986">
                <a:extLst>
                  <a:ext uri="{FF2B5EF4-FFF2-40B4-BE49-F238E27FC236}">
                    <a16:creationId xmlns:a16="http://schemas.microsoft.com/office/drawing/2014/main" id="{ED79A8CE-DA24-77BB-11E2-8208F95C77B0}"/>
                  </a:ext>
                </a:extLst>
              </p:cNvPr>
              <p:cNvSpPr/>
              <p:nvPr/>
            </p:nvSpPr>
            <p:spPr>
              <a:xfrm>
                <a:off x="9074616" y="325370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40" name="Freeform 8987">
                <a:extLst>
                  <a:ext uri="{FF2B5EF4-FFF2-40B4-BE49-F238E27FC236}">
                    <a16:creationId xmlns:a16="http://schemas.microsoft.com/office/drawing/2014/main" id="{C92370B5-145B-2D18-FD1A-157AFC3BDD0B}"/>
                  </a:ext>
                </a:extLst>
              </p:cNvPr>
              <p:cNvSpPr/>
              <p:nvPr/>
            </p:nvSpPr>
            <p:spPr>
              <a:xfrm>
                <a:off x="9051509" y="327534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41" name="Freeform 8988">
                <a:extLst>
                  <a:ext uri="{FF2B5EF4-FFF2-40B4-BE49-F238E27FC236}">
                    <a16:creationId xmlns:a16="http://schemas.microsoft.com/office/drawing/2014/main" id="{4EA91377-5699-5FEA-311C-BADE19E0127D}"/>
                  </a:ext>
                </a:extLst>
              </p:cNvPr>
              <p:cNvSpPr/>
              <p:nvPr/>
            </p:nvSpPr>
            <p:spPr>
              <a:xfrm>
                <a:off x="9074616" y="325370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42" name="Freeform 8989">
                <a:extLst>
                  <a:ext uri="{FF2B5EF4-FFF2-40B4-BE49-F238E27FC236}">
                    <a16:creationId xmlns:a16="http://schemas.microsoft.com/office/drawing/2014/main" id="{F85F7ABE-35AE-3162-44AB-1FAA12DE6C36}"/>
                  </a:ext>
                </a:extLst>
              </p:cNvPr>
              <p:cNvSpPr/>
              <p:nvPr/>
            </p:nvSpPr>
            <p:spPr>
              <a:xfrm>
                <a:off x="9057857" y="327534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43" name="Freeform 8990">
                <a:extLst>
                  <a:ext uri="{FF2B5EF4-FFF2-40B4-BE49-F238E27FC236}">
                    <a16:creationId xmlns:a16="http://schemas.microsoft.com/office/drawing/2014/main" id="{5A35DD8F-5935-FE11-EF51-FD1E6EEB8E27}"/>
                  </a:ext>
                </a:extLst>
              </p:cNvPr>
              <p:cNvSpPr/>
              <p:nvPr/>
            </p:nvSpPr>
            <p:spPr>
              <a:xfrm>
                <a:off x="9080965" y="325370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44" name="Freeform 8991">
                <a:extLst>
                  <a:ext uri="{FF2B5EF4-FFF2-40B4-BE49-F238E27FC236}">
                    <a16:creationId xmlns:a16="http://schemas.microsoft.com/office/drawing/2014/main" id="{42EC6E6A-11A5-16E5-E8BE-8406CEE81440}"/>
                  </a:ext>
                </a:extLst>
              </p:cNvPr>
              <p:cNvSpPr/>
              <p:nvPr/>
            </p:nvSpPr>
            <p:spPr>
              <a:xfrm>
                <a:off x="9057857" y="327534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45" name="Freeform 8992">
                <a:extLst>
                  <a:ext uri="{FF2B5EF4-FFF2-40B4-BE49-F238E27FC236}">
                    <a16:creationId xmlns:a16="http://schemas.microsoft.com/office/drawing/2014/main" id="{0845D0F9-5161-49CF-8A41-C2EF21A1C84F}"/>
                  </a:ext>
                </a:extLst>
              </p:cNvPr>
              <p:cNvSpPr/>
              <p:nvPr/>
            </p:nvSpPr>
            <p:spPr>
              <a:xfrm>
                <a:off x="9080965" y="325370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46" name="Freeform 8993">
                <a:extLst>
                  <a:ext uri="{FF2B5EF4-FFF2-40B4-BE49-F238E27FC236}">
                    <a16:creationId xmlns:a16="http://schemas.microsoft.com/office/drawing/2014/main" id="{3B8C6E94-94A4-E1FD-B0DB-CA1E9068DC93}"/>
                  </a:ext>
                </a:extLst>
              </p:cNvPr>
              <p:cNvSpPr/>
              <p:nvPr/>
            </p:nvSpPr>
            <p:spPr>
              <a:xfrm>
                <a:off x="9064205" y="327534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47" name="Freeform 8994">
                <a:extLst>
                  <a:ext uri="{FF2B5EF4-FFF2-40B4-BE49-F238E27FC236}">
                    <a16:creationId xmlns:a16="http://schemas.microsoft.com/office/drawing/2014/main" id="{3CB29AF3-50AC-064C-5DD9-8ADD7D1D3133}"/>
                  </a:ext>
                </a:extLst>
              </p:cNvPr>
              <p:cNvSpPr/>
              <p:nvPr/>
            </p:nvSpPr>
            <p:spPr>
              <a:xfrm>
                <a:off x="9087313" y="325370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48" name="Freeform 8995">
                <a:extLst>
                  <a:ext uri="{FF2B5EF4-FFF2-40B4-BE49-F238E27FC236}">
                    <a16:creationId xmlns:a16="http://schemas.microsoft.com/office/drawing/2014/main" id="{1A346840-C2CA-DA71-927C-1A3AA406242E}"/>
                  </a:ext>
                </a:extLst>
              </p:cNvPr>
              <p:cNvSpPr/>
              <p:nvPr/>
            </p:nvSpPr>
            <p:spPr>
              <a:xfrm>
                <a:off x="9064205" y="327534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49" name="Freeform 8996">
                <a:extLst>
                  <a:ext uri="{FF2B5EF4-FFF2-40B4-BE49-F238E27FC236}">
                    <a16:creationId xmlns:a16="http://schemas.microsoft.com/office/drawing/2014/main" id="{7F691178-253A-0D6C-4753-4637F530AED1}"/>
                  </a:ext>
                </a:extLst>
              </p:cNvPr>
              <p:cNvSpPr/>
              <p:nvPr/>
            </p:nvSpPr>
            <p:spPr>
              <a:xfrm>
                <a:off x="9087313" y="325370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50" name="Freeform 8997">
                <a:extLst>
                  <a:ext uri="{FF2B5EF4-FFF2-40B4-BE49-F238E27FC236}">
                    <a16:creationId xmlns:a16="http://schemas.microsoft.com/office/drawing/2014/main" id="{E2B312E7-E816-8BDF-69D6-D090895C63ED}"/>
                  </a:ext>
                </a:extLst>
              </p:cNvPr>
              <p:cNvSpPr/>
              <p:nvPr/>
            </p:nvSpPr>
            <p:spPr>
              <a:xfrm>
                <a:off x="9076902" y="327534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51" name="Freeform 8998">
                <a:extLst>
                  <a:ext uri="{FF2B5EF4-FFF2-40B4-BE49-F238E27FC236}">
                    <a16:creationId xmlns:a16="http://schemas.microsoft.com/office/drawing/2014/main" id="{A4AFEDD3-9C2E-4D25-58A1-88036F988644}"/>
                  </a:ext>
                </a:extLst>
              </p:cNvPr>
              <p:cNvSpPr/>
              <p:nvPr/>
            </p:nvSpPr>
            <p:spPr>
              <a:xfrm>
                <a:off x="9100009" y="325370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52" name="Freeform 8999">
                <a:extLst>
                  <a:ext uri="{FF2B5EF4-FFF2-40B4-BE49-F238E27FC236}">
                    <a16:creationId xmlns:a16="http://schemas.microsoft.com/office/drawing/2014/main" id="{58A1AABB-7178-B362-18B9-B60B7C9A4FBE}"/>
                  </a:ext>
                </a:extLst>
              </p:cNvPr>
              <p:cNvSpPr/>
              <p:nvPr/>
            </p:nvSpPr>
            <p:spPr>
              <a:xfrm>
                <a:off x="9076902" y="327534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53" name="Freeform 9000">
                <a:extLst>
                  <a:ext uri="{FF2B5EF4-FFF2-40B4-BE49-F238E27FC236}">
                    <a16:creationId xmlns:a16="http://schemas.microsoft.com/office/drawing/2014/main" id="{757462D8-E3C5-DD4D-307D-3ABC50FA9259}"/>
                  </a:ext>
                </a:extLst>
              </p:cNvPr>
              <p:cNvSpPr/>
              <p:nvPr/>
            </p:nvSpPr>
            <p:spPr>
              <a:xfrm>
                <a:off x="9100009" y="325370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54" name="Freeform 9001">
                <a:extLst>
                  <a:ext uri="{FF2B5EF4-FFF2-40B4-BE49-F238E27FC236}">
                    <a16:creationId xmlns:a16="http://schemas.microsoft.com/office/drawing/2014/main" id="{87F3AF80-0C28-253C-94E7-E737CFDB3EAB}"/>
                  </a:ext>
                </a:extLst>
              </p:cNvPr>
              <p:cNvSpPr/>
              <p:nvPr/>
            </p:nvSpPr>
            <p:spPr>
              <a:xfrm>
                <a:off x="9087440" y="327534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55" name="Freeform 9002">
                <a:extLst>
                  <a:ext uri="{FF2B5EF4-FFF2-40B4-BE49-F238E27FC236}">
                    <a16:creationId xmlns:a16="http://schemas.microsoft.com/office/drawing/2014/main" id="{CD09B9D1-451E-2A5C-C840-7DF2CF504778}"/>
                  </a:ext>
                </a:extLst>
              </p:cNvPr>
              <p:cNvSpPr/>
              <p:nvPr/>
            </p:nvSpPr>
            <p:spPr>
              <a:xfrm>
                <a:off x="9110547" y="325370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56" name="Freeform 9003">
                <a:extLst>
                  <a:ext uri="{FF2B5EF4-FFF2-40B4-BE49-F238E27FC236}">
                    <a16:creationId xmlns:a16="http://schemas.microsoft.com/office/drawing/2014/main" id="{33D4C3C9-8D1C-45F7-966E-8A045C355ED4}"/>
                  </a:ext>
                </a:extLst>
              </p:cNvPr>
              <p:cNvSpPr/>
              <p:nvPr/>
            </p:nvSpPr>
            <p:spPr>
              <a:xfrm>
                <a:off x="9087440" y="327534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57" name="Freeform 9004">
                <a:extLst>
                  <a:ext uri="{FF2B5EF4-FFF2-40B4-BE49-F238E27FC236}">
                    <a16:creationId xmlns:a16="http://schemas.microsoft.com/office/drawing/2014/main" id="{73663F6E-6FDD-7FA8-19B4-7F6224B40F30}"/>
                  </a:ext>
                </a:extLst>
              </p:cNvPr>
              <p:cNvSpPr/>
              <p:nvPr/>
            </p:nvSpPr>
            <p:spPr>
              <a:xfrm>
                <a:off x="9110547" y="325370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58" name="Freeform 9005">
                <a:extLst>
                  <a:ext uri="{FF2B5EF4-FFF2-40B4-BE49-F238E27FC236}">
                    <a16:creationId xmlns:a16="http://schemas.microsoft.com/office/drawing/2014/main" id="{E224B1D4-0024-3C11-C34C-C8388CC69349}"/>
                  </a:ext>
                </a:extLst>
              </p:cNvPr>
              <p:cNvSpPr/>
              <p:nvPr/>
            </p:nvSpPr>
            <p:spPr>
              <a:xfrm>
                <a:off x="909810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59" name="Freeform 9006">
                <a:extLst>
                  <a:ext uri="{FF2B5EF4-FFF2-40B4-BE49-F238E27FC236}">
                    <a16:creationId xmlns:a16="http://schemas.microsoft.com/office/drawing/2014/main" id="{CC15C1F0-815D-7589-A24C-32D3ED95956D}"/>
                  </a:ext>
                </a:extLst>
              </p:cNvPr>
              <p:cNvSpPr/>
              <p:nvPr/>
            </p:nvSpPr>
            <p:spPr>
              <a:xfrm>
                <a:off x="9121085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60" name="Freeform 9007">
                <a:extLst>
                  <a:ext uri="{FF2B5EF4-FFF2-40B4-BE49-F238E27FC236}">
                    <a16:creationId xmlns:a16="http://schemas.microsoft.com/office/drawing/2014/main" id="{E49AD43C-55AB-E569-A286-B3D14CA6C2E5}"/>
                  </a:ext>
                </a:extLst>
              </p:cNvPr>
              <p:cNvSpPr/>
              <p:nvPr/>
            </p:nvSpPr>
            <p:spPr>
              <a:xfrm>
                <a:off x="909810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61" name="Freeform 9008">
                <a:extLst>
                  <a:ext uri="{FF2B5EF4-FFF2-40B4-BE49-F238E27FC236}">
                    <a16:creationId xmlns:a16="http://schemas.microsoft.com/office/drawing/2014/main" id="{21A2BEAE-B7D6-46EE-4924-C2FA9F76A183}"/>
                  </a:ext>
                </a:extLst>
              </p:cNvPr>
              <p:cNvSpPr/>
              <p:nvPr/>
            </p:nvSpPr>
            <p:spPr>
              <a:xfrm>
                <a:off x="9121085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62" name="Freeform 9009">
                <a:extLst>
                  <a:ext uri="{FF2B5EF4-FFF2-40B4-BE49-F238E27FC236}">
                    <a16:creationId xmlns:a16="http://schemas.microsoft.com/office/drawing/2014/main" id="{AFF99767-DEDD-CD8E-0474-CA6BBB86C79D}"/>
                  </a:ext>
                </a:extLst>
              </p:cNvPr>
              <p:cNvSpPr/>
              <p:nvPr/>
            </p:nvSpPr>
            <p:spPr>
              <a:xfrm>
                <a:off x="9100136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63" name="Freeform 9010">
                <a:extLst>
                  <a:ext uri="{FF2B5EF4-FFF2-40B4-BE49-F238E27FC236}">
                    <a16:creationId xmlns:a16="http://schemas.microsoft.com/office/drawing/2014/main" id="{36276A88-A69D-13FA-DD56-A7C440CCAF15}"/>
                  </a:ext>
                </a:extLst>
              </p:cNvPr>
              <p:cNvSpPr/>
              <p:nvPr/>
            </p:nvSpPr>
            <p:spPr>
              <a:xfrm>
                <a:off x="912324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64" name="Freeform 9011">
                <a:extLst>
                  <a:ext uri="{FF2B5EF4-FFF2-40B4-BE49-F238E27FC236}">
                    <a16:creationId xmlns:a16="http://schemas.microsoft.com/office/drawing/2014/main" id="{B6BE6714-DAD3-5812-90F0-F25D1F576749}"/>
                  </a:ext>
                </a:extLst>
              </p:cNvPr>
              <p:cNvSpPr/>
              <p:nvPr/>
            </p:nvSpPr>
            <p:spPr>
              <a:xfrm>
                <a:off x="9100136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65" name="Freeform 9012">
                <a:extLst>
                  <a:ext uri="{FF2B5EF4-FFF2-40B4-BE49-F238E27FC236}">
                    <a16:creationId xmlns:a16="http://schemas.microsoft.com/office/drawing/2014/main" id="{C1E93076-2127-EEB8-B6B4-7ECFDB8284DD}"/>
                  </a:ext>
                </a:extLst>
              </p:cNvPr>
              <p:cNvSpPr/>
              <p:nvPr/>
            </p:nvSpPr>
            <p:spPr>
              <a:xfrm>
                <a:off x="912324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66" name="Freeform 9013">
                <a:extLst>
                  <a:ext uri="{FF2B5EF4-FFF2-40B4-BE49-F238E27FC236}">
                    <a16:creationId xmlns:a16="http://schemas.microsoft.com/office/drawing/2014/main" id="{3020B4C3-8930-5E10-4EAC-F181F94EEFD7}"/>
                  </a:ext>
                </a:extLst>
              </p:cNvPr>
              <p:cNvSpPr/>
              <p:nvPr/>
            </p:nvSpPr>
            <p:spPr>
              <a:xfrm>
                <a:off x="910229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67" name="Freeform 9014">
                <a:extLst>
                  <a:ext uri="{FF2B5EF4-FFF2-40B4-BE49-F238E27FC236}">
                    <a16:creationId xmlns:a16="http://schemas.microsoft.com/office/drawing/2014/main" id="{235208A4-9867-83C5-B105-CA1E78C5AA50}"/>
                  </a:ext>
                </a:extLst>
              </p:cNvPr>
              <p:cNvSpPr/>
              <p:nvPr/>
            </p:nvSpPr>
            <p:spPr>
              <a:xfrm>
                <a:off x="912540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68" name="Freeform 9015">
                <a:extLst>
                  <a:ext uri="{FF2B5EF4-FFF2-40B4-BE49-F238E27FC236}">
                    <a16:creationId xmlns:a16="http://schemas.microsoft.com/office/drawing/2014/main" id="{B087F38B-E7DE-DFE0-9218-B9B29FE6A641}"/>
                  </a:ext>
                </a:extLst>
              </p:cNvPr>
              <p:cNvSpPr/>
              <p:nvPr/>
            </p:nvSpPr>
            <p:spPr>
              <a:xfrm>
                <a:off x="910229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69" name="Freeform 9016">
                <a:extLst>
                  <a:ext uri="{FF2B5EF4-FFF2-40B4-BE49-F238E27FC236}">
                    <a16:creationId xmlns:a16="http://schemas.microsoft.com/office/drawing/2014/main" id="{4DAE4698-80B5-1A6A-9C75-C8A34B4ABE98}"/>
                  </a:ext>
                </a:extLst>
              </p:cNvPr>
              <p:cNvSpPr/>
              <p:nvPr/>
            </p:nvSpPr>
            <p:spPr>
              <a:xfrm>
                <a:off x="912540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70" name="Freeform 9017">
                <a:extLst>
                  <a:ext uri="{FF2B5EF4-FFF2-40B4-BE49-F238E27FC236}">
                    <a16:creationId xmlns:a16="http://schemas.microsoft.com/office/drawing/2014/main" id="{B72BB87D-A996-2DAB-2FE6-0FE807F70DDE}"/>
                  </a:ext>
                </a:extLst>
              </p:cNvPr>
              <p:cNvSpPr/>
              <p:nvPr/>
            </p:nvSpPr>
            <p:spPr>
              <a:xfrm>
                <a:off x="910445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71" name="Freeform 9018">
                <a:extLst>
                  <a:ext uri="{FF2B5EF4-FFF2-40B4-BE49-F238E27FC236}">
                    <a16:creationId xmlns:a16="http://schemas.microsoft.com/office/drawing/2014/main" id="{E9412E79-4D36-3711-836A-BEF5CEE29992}"/>
                  </a:ext>
                </a:extLst>
              </p:cNvPr>
              <p:cNvSpPr/>
              <p:nvPr/>
            </p:nvSpPr>
            <p:spPr>
              <a:xfrm>
                <a:off x="912743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72" name="Freeform 9019">
                <a:extLst>
                  <a:ext uri="{FF2B5EF4-FFF2-40B4-BE49-F238E27FC236}">
                    <a16:creationId xmlns:a16="http://schemas.microsoft.com/office/drawing/2014/main" id="{CF6CA232-E247-C50E-F3AE-DDD4D8327679}"/>
                  </a:ext>
                </a:extLst>
              </p:cNvPr>
              <p:cNvSpPr/>
              <p:nvPr/>
            </p:nvSpPr>
            <p:spPr>
              <a:xfrm>
                <a:off x="910445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73" name="Freeform 9020">
                <a:extLst>
                  <a:ext uri="{FF2B5EF4-FFF2-40B4-BE49-F238E27FC236}">
                    <a16:creationId xmlns:a16="http://schemas.microsoft.com/office/drawing/2014/main" id="{1968A5C3-3908-1601-6BC3-AC0A641B9918}"/>
                  </a:ext>
                </a:extLst>
              </p:cNvPr>
              <p:cNvSpPr/>
              <p:nvPr/>
            </p:nvSpPr>
            <p:spPr>
              <a:xfrm>
                <a:off x="912743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74" name="Freeform 9021">
                <a:extLst>
                  <a:ext uri="{FF2B5EF4-FFF2-40B4-BE49-F238E27FC236}">
                    <a16:creationId xmlns:a16="http://schemas.microsoft.com/office/drawing/2014/main" id="{B0DC53A0-A1B1-F4F3-E4EF-8EEF83BDD767}"/>
                  </a:ext>
                </a:extLst>
              </p:cNvPr>
              <p:cNvSpPr/>
              <p:nvPr/>
            </p:nvSpPr>
            <p:spPr>
              <a:xfrm>
                <a:off x="910648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75" name="Freeform 9022">
                <a:extLst>
                  <a:ext uri="{FF2B5EF4-FFF2-40B4-BE49-F238E27FC236}">
                    <a16:creationId xmlns:a16="http://schemas.microsoft.com/office/drawing/2014/main" id="{1E23AB22-4A02-7D38-12C4-B168CA64277A}"/>
                  </a:ext>
                </a:extLst>
              </p:cNvPr>
              <p:cNvSpPr/>
              <p:nvPr/>
            </p:nvSpPr>
            <p:spPr>
              <a:xfrm>
                <a:off x="912959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76" name="Freeform 9023">
                <a:extLst>
                  <a:ext uri="{FF2B5EF4-FFF2-40B4-BE49-F238E27FC236}">
                    <a16:creationId xmlns:a16="http://schemas.microsoft.com/office/drawing/2014/main" id="{6BEA2CC9-5A5D-1AEF-DC11-81FE9234EED3}"/>
                  </a:ext>
                </a:extLst>
              </p:cNvPr>
              <p:cNvSpPr/>
              <p:nvPr/>
            </p:nvSpPr>
            <p:spPr>
              <a:xfrm>
                <a:off x="910648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77" name="Freeform 9024">
                <a:extLst>
                  <a:ext uri="{FF2B5EF4-FFF2-40B4-BE49-F238E27FC236}">
                    <a16:creationId xmlns:a16="http://schemas.microsoft.com/office/drawing/2014/main" id="{1CA566E9-D7BE-4E07-DF43-EA645463207F}"/>
                  </a:ext>
                </a:extLst>
              </p:cNvPr>
              <p:cNvSpPr/>
              <p:nvPr/>
            </p:nvSpPr>
            <p:spPr>
              <a:xfrm>
                <a:off x="912959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78" name="Freeform 9025">
                <a:extLst>
                  <a:ext uri="{FF2B5EF4-FFF2-40B4-BE49-F238E27FC236}">
                    <a16:creationId xmlns:a16="http://schemas.microsoft.com/office/drawing/2014/main" id="{E2ECEDA3-ECB7-9522-6DC2-9425FC87289C}"/>
                  </a:ext>
                </a:extLst>
              </p:cNvPr>
              <p:cNvSpPr/>
              <p:nvPr/>
            </p:nvSpPr>
            <p:spPr>
              <a:xfrm>
                <a:off x="910648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79" name="Freeform 9026">
                <a:extLst>
                  <a:ext uri="{FF2B5EF4-FFF2-40B4-BE49-F238E27FC236}">
                    <a16:creationId xmlns:a16="http://schemas.microsoft.com/office/drawing/2014/main" id="{8FD9F716-E1D1-BF12-7741-38849C70040C}"/>
                  </a:ext>
                </a:extLst>
              </p:cNvPr>
              <p:cNvSpPr/>
              <p:nvPr/>
            </p:nvSpPr>
            <p:spPr>
              <a:xfrm>
                <a:off x="912959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80" name="Freeform 9027">
                <a:extLst>
                  <a:ext uri="{FF2B5EF4-FFF2-40B4-BE49-F238E27FC236}">
                    <a16:creationId xmlns:a16="http://schemas.microsoft.com/office/drawing/2014/main" id="{2731DD82-85C9-B786-681F-460881C8551E}"/>
                  </a:ext>
                </a:extLst>
              </p:cNvPr>
              <p:cNvSpPr/>
              <p:nvPr/>
            </p:nvSpPr>
            <p:spPr>
              <a:xfrm>
                <a:off x="910648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81" name="Freeform 9028">
                <a:extLst>
                  <a:ext uri="{FF2B5EF4-FFF2-40B4-BE49-F238E27FC236}">
                    <a16:creationId xmlns:a16="http://schemas.microsoft.com/office/drawing/2014/main" id="{F5512A0C-2E1D-C1F8-9CB6-CDA3DDA27194}"/>
                  </a:ext>
                </a:extLst>
              </p:cNvPr>
              <p:cNvSpPr/>
              <p:nvPr/>
            </p:nvSpPr>
            <p:spPr>
              <a:xfrm>
                <a:off x="912959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82" name="Freeform 9029">
                <a:extLst>
                  <a:ext uri="{FF2B5EF4-FFF2-40B4-BE49-F238E27FC236}">
                    <a16:creationId xmlns:a16="http://schemas.microsoft.com/office/drawing/2014/main" id="{1A5E851A-D127-D77F-6EE2-83550251CB11}"/>
                  </a:ext>
                </a:extLst>
              </p:cNvPr>
              <p:cNvSpPr/>
              <p:nvPr/>
            </p:nvSpPr>
            <p:spPr>
              <a:xfrm>
                <a:off x="912349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83" name="Freeform 9030">
                <a:extLst>
                  <a:ext uri="{FF2B5EF4-FFF2-40B4-BE49-F238E27FC236}">
                    <a16:creationId xmlns:a16="http://schemas.microsoft.com/office/drawing/2014/main" id="{AFB0A8F4-C555-7A4F-A1C2-68B7574595A1}"/>
                  </a:ext>
                </a:extLst>
              </p:cNvPr>
              <p:cNvSpPr/>
              <p:nvPr/>
            </p:nvSpPr>
            <p:spPr>
              <a:xfrm>
                <a:off x="9146478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84" name="Freeform 9031">
                <a:extLst>
                  <a:ext uri="{FF2B5EF4-FFF2-40B4-BE49-F238E27FC236}">
                    <a16:creationId xmlns:a16="http://schemas.microsoft.com/office/drawing/2014/main" id="{7983B434-9A21-30E0-6640-A1838E0D6D25}"/>
                  </a:ext>
                </a:extLst>
              </p:cNvPr>
              <p:cNvSpPr/>
              <p:nvPr/>
            </p:nvSpPr>
            <p:spPr>
              <a:xfrm>
                <a:off x="912349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85" name="Freeform 9032">
                <a:extLst>
                  <a:ext uri="{FF2B5EF4-FFF2-40B4-BE49-F238E27FC236}">
                    <a16:creationId xmlns:a16="http://schemas.microsoft.com/office/drawing/2014/main" id="{5B0F8F91-8F67-B2F0-2CC0-C881EFD18067}"/>
                  </a:ext>
                </a:extLst>
              </p:cNvPr>
              <p:cNvSpPr/>
              <p:nvPr/>
            </p:nvSpPr>
            <p:spPr>
              <a:xfrm>
                <a:off x="9146478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86" name="Freeform 9033">
                <a:extLst>
                  <a:ext uri="{FF2B5EF4-FFF2-40B4-BE49-F238E27FC236}">
                    <a16:creationId xmlns:a16="http://schemas.microsoft.com/office/drawing/2014/main" id="{03AEC235-A7C4-429F-EA05-098D1C3A8C8E}"/>
                  </a:ext>
                </a:extLst>
              </p:cNvPr>
              <p:cNvSpPr/>
              <p:nvPr/>
            </p:nvSpPr>
            <p:spPr>
              <a:xfrm>
                <a:off x="9129846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87" name="Freeform 9034">
                <a:extLst>
                  <a:ext uri="{FF2B5EF4-FFF2-40B4-BE49-F238E27FC236}">
                    <a16:creationId xmlns:a16="http://schemas.microsoft.com/office/drawing/2014/main" id="{E18FB6DB-F448-1E90-9083-321BD6F6546F}"/>
                  </a:ext>
                </a:extLst>
              </p:cNvPr>
              <p:cNvSpPr/>
              <p:nvPr/>
            </p:nvSpPr>
            <p:spPr>
              <a:xfrm>
                <a:off x="9152826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88" name="Freeform 9035">
                <a:extLst>
                  <a:ext uri="{FF2B5EF4-FFF2-40B4-BE49-F238E27FC236}">
                    <a16:creationId xmlns:a16="http://schemas.microsoft.com/office/drawing/2014/main" id="{96A16F83-5629-CD02-5CD7-7B3BFB48EA3C}"/>
                  </a:ext>
                </a:extLst>
              </p:cNvPr>
              <p:cNvSpPr/>
              <p:nvPr/>
            </p:nvSpPr>
            <p:spPr>
              <a:xfrm>
                <a:off x="9129846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89" name="Freeform 9036">
                <a:extLst>
                  <a:ext uri="{FF2B5EF4-FFF2-40B4-BE49-F238E27FC236}">
                    <a16:creationId xmlns:a16="http://schemas.microsoft.com/office/drawing/2014/main" id="{22DD6364-DCEA-67DF-FE10-3DB0A4F42079}"/>
                  </a:ext>
                </a:extLst>
              </p:cNvPr>
              <p:cNvSpPr/>
              <p:nvPr/>
            </p:nvSpPr>
            <p:spPr>
              <a:xfrm>
                <a:off x="9152826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90" name="Freeform 9037">
                <a:extLst>
                  <a:ext uri="{FF2B5EF4-FFF2-40B4-BE49-F238E27FC236}">
                    <a16:creationId xmlns:a16="http://schemas.microsoft.com/office/drawing/2014/main" id="{2B9BB9E5-4C16-C6F4-66A3-D0713BB5A245}"/>
                  </a:ext>
                </a:extLst>
              </p:cNvPr>
              <p:cNvSpPr/>
              <p:nvPr/>
            </p:nvSpPr>
            <p:spPr>
              <a:xfrm>
                <a:off x="9134036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91" name="Freeform 9038">
                <a:extLst>
                  <a:ext uri="{FF2B5EF4-FFF2-40B4-BE49-F238E27FC236}">
                    <a16:creationId xmlns:a16="http://schemas.microsoft.com/office/drawing/2014/main" id="{A26E60FD-505C-A75F-BC26-9A66F205F5BB}"/>
                  </a:ext>
                </a:extLst>
              </p:cNvPr>
              <p:cNvSpPr/>
              <p:nvPr/>
            </p:nvSpPr>
            <p:spPr>
              <a:xfrm>
                <a:off x="9157016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92" name="Freeform 9039">
                <a:extLst>
                  <a:ext uri="{FF2B5EF4-FFF2-40B4-BE49-F238E27FC236}">
                    <a16:creationId xmlns:a16="http://schemas.microsoft.com/office/drawing/2014/main" id="{C6EFEB1E-4F27-33BE-7EAA-D9EFCDAF27FA}"/>
                  </a:ext>
                </a:extLst>
              </p:cNvPr>
              <p:cNvSpPr/>
              <p:nvPr/>
            </p:nvSpPr>
            <p:spPr>
              <a:xfrm>
                <a:off x="9134036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93" name="Freeform 9040">
                <a:extLst>
                  <a:ext uri="{FF2B5EF4-FFF2-40B4-BE49-F238E27FC236}">
                    <a16:creationId xmlns:a16="http://schemas.microsoft.com/office/drawing/2014/main" id="{C3E4A970-C49C-FEDA-7B06-F00075A30DF3}"/>
                  </a:ext>
                </a:extLst>
              </p:cNvPr>
              <p:cNvSpPr/>
              <p:nvPr/>
            </p:nvSpPr>
            <p:spPr>
              <a:xfrm>
                <a:off x="9157016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94" name="Freeform 9041">
                <a:extLst>
                  <a:ext uri="{FF2B5EF4-FFF2-40B4-BE49-F238E27FC236}">
                    <a16:creationId xmlns:a16="http://schemas.microsoft.com/office/drawing/2014/main" id="{97BA3048-EC74-384A-012D-8B9135318D43}"/>
                  </a:ext>
                </a:extLst>
              </p:cNvPr>
              <p:cNvSpPr/>
              <p:nvPr/>
            </p:nvSpPr>
            <p:spPr>
              <a:xfrm>
                <a:off x="9144574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95" name="Freeform 9042">
                <a:extLst>
                  <a:ext uri="{FF2B5EF4-FFF2-40B4-BE49-F238E27FC236}">
                    <a16:creationId xmlns:a16="http://schemas.microsoft.com/office/drawing/2014/main" id="{41142E4D-F841-F71E-D1CC-2C894F4F93F4}"/>
                  </a:ext>
                </a:extLst>
              </p:cNvPr>
              <p:cNvSpPr/>
              <p:nvPr/>
            </p:nvSpPr>
            <p:spPr>
              <a:xfrm>
                <a:off x="9167681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96" name="Freeform 9043">
                <a:extLst>
                  <a:ext uri="{FF2B5EF4-FFF2-40B4-BE49-F238E27FC236}">
                    <a16:creationId xmlns:a16="http://schemas.microsoft.com/office/drawing/2014/main" id="{CA8525B5-1B5F-3E2B-18F0-6C41E1F0ADF5}"/>
                  </a:ext>
                </a:extLst>
              </p:cNvPr>
              <p:cNvSpPr/>
              <p:nvPr/>
            </p:nvSpPr>
            <p:spPr>
              <a:xfrm>
                <a:off x="9144574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97" name="Freeform 9044">
                <a:extLst>
                  <a:ext uri="{FF2B5EF4-FFF2-40B4-BE49-F238E27FC236}">
                    <a16:creationId xmlns:a16="http://schemas.microsoft.com/office/drawing/2014/main" id="{4A436CDC-FA4F-E6B6-CBBC-417A4439B895}"/>
                  </a:ext>
                </a:extLst>
              </p:cNvPr>
              <p:cNvSpPr/>
              <p:nvPr/>
            </p:nvSpPr>
            <p:spPr>
              <a:xfrm>
                <a:off x="9167681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98" name="Freeform 9045">
                <a:extLst>
                  <a:ext uri="{FF2B5EF4-FFF2-40B4-BE49-F238E27FC236}">
                    <a16:creationId xmlns:a16="http://schemas.microsoft.com/office/drawing/2014/main" id="{E71C69BE-8F2C-EC58-CEA6-C4799DE2C2E1}"/>
                  </a:ext>
                </a:extLst>
              </p:cNvPr>
              <p:cNvSpPr/>
              <p:nvPr/>
            </p:nvSpPr>
            <p:spPr>
              <a:xfrm>
                <a:off x="9144574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99" name="Freeform 9046">
                <a:extLst>
                  <a:ext uri="{FF2B5EF4-FFF2-40B4-BE49-F238E27FC236}">
                    <a16:creationId xmlns:a16="http://schemas.microsoft.com/office/drawing/2014/main" id="{154C2117-168C-D5BC-46A0-1C57FC19B668}"/>
                  </a:ext>
                </a:extLst>
              </p:cNvPr>
              <p:cNvSpPr/>
              <p:nvPr/>
            </p:nvSpPr>
            <p:spPr>
              <a:xfrm>
                <a:off x="9167681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00" name="Freeform 9047">
                <a:extLst>
                  <a:ext uri="{FF2B5EF4-FFF2-40B4-BE49-F238E27FC236}">
                    <a16:creationId xmlns:a16="http://schemas.microsoft.com/office/drawing/2014/main" id="{D39C0D93-4104-C7BD-952A-1CB3A30624AC}"/>
                  </a:ext>
                </a:extLst>
              </p:cNvPr>
              <p:cNvSpPr/>
              <p:nvPr/>
            </p:nvSpPr>
            <p:spPr>
              <a:xfrm>
                <a:off x="9144574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01" name="Freeform 9048">
                <a:extLst>
                  <a:ext uri="{FF2B5EF4-FFF2-40B4-BE49-F238E27FC236}">
                    <a16:creationId xmlns:a16="http://schemas.microsoft.com/office/drawing/2014/main" id="{B6733B8E-52A7-88BA-B6DD-6F3D01F40C87}"/>
                  </a:ext>
                </a:extLst>
              </p:cNvPr>
              <p:cNvSpPr/>
              <p:nvPr/>
            </p:nvSpPr>
            <p:spPr>
              <a:xfrm>
                <a:off x="9167681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02" name="Freeform 9049">
                <a:extLst>
                  <a:ext uri="{FF2B5EF4-FFF2-40B4-BE49-F238E27FC236}">
                    <a16:creationId xmlns:a16="http://schemas.microsoft.com/office/drawing/2014/main" id="{8C5B9203-C760-408C-8E39-E06079E7D9C8}"/>
                  </a:ext>
                </a:extLst>
              </p:cNvPr>
              <p:cNvSpPr/>
              <p:nvPr/>
            </p:nvSpPr>
            <p:spPr>
              <a:xfrm>
                <a:off x="9150922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03" name="Freeform 9050">
                <a:extLst>
                  <a:ext uri="{FF2B5EF4-FFF2-40B4-BE49-F238E27FC236}">
                    <a16:creationId xmlns:a16="http://schemas.microsoft.com/office/drawing/2014/main" id="{4B061C58-4768-E48C-6B82-C1D9294FB414}"/>
                  </a:ext>
                </a:extLst>
              </p:cNvPr>
              <p:cNvSpPr/>
              <p:nvPr/>
            </p:nvSpPr>
            <p:spPr>
              <a:xfrm>
                <a:off x="917403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04" name="Freeform 9051">
                <a:extLst>
                  <a:ext uri="{FF2B5EF4-FFF2-40B4-BE49-F238E27FC236}">
                    <a16:creationId xmlns:a16="http://schemas.microsoft.com/office/drawing/2014/main" id="{7DD27839-2F42-52F1-3C0C-4F34D768F1D5}"/>
                  </a:ext>
                </a:extLst>
              </p:cNvPr>
              <p:cNvSpPr/>
              <p:nvPr/>
            </p:nvSpPr>
            <p:spPr>
              <a:xfrm>
                <a:off x="9150922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05" name="Freeform 9052">
                <a:extLst>
                  <a:ext uri="{FF2B5EF4-FFF2-40B4-BE49-F238E27FC236}">
                    <a16:creationId xmlns:a16="http://schemas.microsoft.com/office/drawing/2014/main" id="{FAAA559D-87E1-4FA8-0580-74E9E51FA29C}"/>
                  </a:ext>
                </a:extLst>
              </p:cNvPr>
              <p:cNvSpPr/>
              <p:nvPr/>
            </p:nvSpPr>
            <p:spPr>
              <a:xfrm>
                <a:off x="917403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06" name="Freeform 9053">
                <a:extLst>
                  <a:ext uri="{FF2B5EF4-FFF2-40B4-BE49-F238E27FC236}">
                    <a16:creationId xmlns:a16="http://schemas.microsoft.com/office/drawing/2014/main" id="{FA35E5B1-9856-0D0B-5632-4F7345C9CA4E}"/>
                  </a:ext>
                </a:extLst>
              </p:cNvPr>
              <p:cNvSpPr/>
              <p:nvPr/>
            </p:nvSpPr>
            <p:spPr>
              <a:xfrm>
                <a:off x="9159429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07" name="Freeform 9054">
                <a:extLst>
                  <a:ext uri="{FF2B5EF4-FFF2-40B4-BE49-F238E27FC236}">
                    <a16:creationId xmlns:a16="http://schemas.microsoft.com/office/drawing/2014/main" id="{647629C0-A616-EB36-EB4A-70DD82A37941}"/>
                  </a:ext>
                </a:extLst>
              </p:cNvPr>
              <p:cNvSpPr/>
              <p:nvPr/>
            </p:nvSpPr>
            <p:spPr>
              <a:xfrm>
                <a:off x="91824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08" name="Freeform 9055">
                <a:extLst>
                  <a:ext uri="{FF2B5EF4-FFF2-40B4-BE49-F238E27FC236}">
                    <a16:creationId xmlns:a16="http://schemas.microsoft.com/office/drawing/2014/main" id="{8FBCE0B2-1533-2E24-7443-D519D25696A5}"/>
                  </a:ext>
                </a:extLst>
              </p:cNvPr>
              <p:cNvSpPr/>
              <p:nvPr/>
            </p:nvSpPr>
            <p:spPr>
              <a:xfrm>
                <a:off x="9159429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09" name="Freeform 9056">
                <a:extLst>
                  <a:ext uri="{FF2B5EF4-FFF2-40B4-BE49-F238E27FC236}">
                    <a16:creationId xmlns:a16="http://schemas.microsoft.com/office/drawing/2014/main" id="{8759503B-69C8-DD26-73A3-8CC50CAA776A}"/>
                  </a:ext>
                </a:extLst>
              </p:cNvPr>
              <p:cNvSpPr/>
              <p:nvPr/>
            </p:nvSpPr>
            <p:spPr>
              <a:xfrm>
                <a:off x="91824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10" name="Freeform 9057">
                <a:extLst>
                  <a:ext uri="{FF2B5EF4-FFF2-40B4-BE49-F238E27FC236}">
                    <a16:creationId xmlns:a16="http://schemas.microsoft.com/office/drawing/2014/main" id="{8668D73A-4AE7-7305-CE3A-9B62936E18DA}"/>
                  </a:ext>
                </a:extLst>
              </p:cNvPr>
              <p:cNvSpPr/>
              <p:nvPr/>
            </p:nvSpPr>
            <p:spPr>
              <a:xfrm>
                <a:off x="9159429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11" name="Freeform 9058">
                <a:extLst>
                  <a:ext uri="{FF2B5EF4-FFF2-40B4-BE49-F238E27FC236}">
                    <a16:creationId xmlns:a16="http://schemas.microsoft.com/office/drawing/2014/main" id="{89C2F760-3015-9BE0-7FBA-6F5E15F28746}"/>
                  </a:ext>
                </a:extLst>
              </p:cNvPr>
              <p:cNvSpPr/>
              <p:nvPr/>
            </p:nvSpPr>
            <p:spPr>
              <a:xfrm>
                <a:off x="91824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12" name="Freeform 9059">
                <a:extLst>
                  <a:ext uri="{FF2B5EF4-FFF2-40B4-BE49-F238E27FC236}">
                    <a16:creationId xmlns:a16="http://schemas.microsoft.com/office/drawing/2014/main" id="{D2B2AB57-E946-C4B4-D3BF-833DA80742EC}"/>
                  </a:ext>
                </a:extLst>
              </p:cNvPr>
              <p:cNvSpPr/>
              <p:nvPr/>
            </p:nvSpPr>
            <p:spPr>
              <a:xfrm>
                <a:off x="9159429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13" name="Freeform 9060">
                <a:extLst>
                  <a:ext uri="{FF2B5EF4-FFF2-40B4-BE49-F238E27FC236}">
                    <a16:creationId xmlns:a16="http://schemas.microsoft.com/office/drawing/2014/main" id="{4C74FF26-C8A2-E056-DFE7-377F352DF5F9}"/>
                  </a:ext>
                </a:extLst>
              </p:cNvPr>
              <p:cNvSpPr/>
              <p:nvPr/>
            </p:nvSpPr>
            <p:spPr>
              <a:xfrm>
                <a:off x="91824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14" name="Freeform 9061">
                <a:extLst>
                  <a:ext uri="{FF2B5EF4-FFF2-40B4-BE49-F238E27FC236}">
                    <a16:creationId xmlns:a16="http://schemas.microsoft.com/office/drawing/2014/main" id="{F17EE8A2-56FC-62FA-257A-F65B06F7FF03}"/>
                  </a:ext>
                </a:extLst>
              </p:cNvPr>
              <p:cNvSpPr/>
              <p:nvPr/>
            </p:nvSpPr>
            <p:spPr>
              <a:xfrm>
                <a:off x="916146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15" name="Freeform 9062">
                <a:extLst>
                  <a:ext uri="{FF2B5EF4-FFF2-40B4-BE49-F238E27FC236}">
                    <a16:creationId xmlns:a16="http://schemas.microsoft.com/office/drawing/2014/main" id="{3D1CDD42-A911-7046-BABA-357B7B9AC86B}"/>
                  </a:ext>
                </a:extLst>
              </p:cNvPr>
              <p:cNvSpPr/>
              <p:nvPr/>
            </p:nvSpPr>
            <p:spPr>
              <a:xfrm>
                <a:off x="9184568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16" name="Freeform 9063">
                <a:extLst>
                  <a:ext uri="{FF2B5EF4-FFF2-40B4-BE49-F238E27FC236}">
                    <a16:creationId xmlns:a16="http://schemas.microsoft.com/office/drawing/2014/main" id="{28C3AF37-5338-7393-6D41-0C1879E38E30}"/>
                  </a:ext>
                </a:extLst>
              </p:cNvPr>
              <p:cNvSpPr/>
              <p:nvPr/>
            </p:nvSpPr>
            <p:spPr>
              <a:xfrm>
                <a:off x="916146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17" name="Freeform 9064">
                <a:extLst>
                  <a:ext uri="{FF2B5EF4-FFF2-40B4-BE49-F238E27FC236}">
                    <a16:creationId xmlns:a16="http://schemas.microsoft.com/office/drawing/2014/main" id="{68F13255-65E7-95F6-AE8A-6C138039D0A6}"/>
                  </a:ext>
                </a:extLst>
              </p:cNvPr>
              <p:cNvSpPr/>
              <p:nvPr/>
            </p:nvSpPr>
            <p:spPr>
              <a:xfrm>
                <a:off x="9184568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18" name="Freeform 9065">
                <a:extLst>
                  <a:ext uri="{FF2B5EF4-FFF2-40B4-BE49-F238E27FC236}">
                    <a16:creationId xmlns:a16="http://schemas.microsoft.com/office/drawing/2014/main" id="{2B4AC1AA-3227-B76E-453F-69F405D6337E}"/>
                  </a:ext>
                </a:extLst>
              </p:cNvPr>
              <p:cNvSpPr/>
              <p:nvPr/>
            </p:nvSpPr>
            <p:spPr>
              <a:xfrm>
                <a:off x="9165777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19" name="Freeform 9066">
                <a:extLst>
                  <a:ext uri="{FF2B5EF4-FFF2-40B4-BE49-F238E27FC236}">
                    <a16:creationId xmlns:a16="http://schemas.microsoft.com/office/drawing/2014/main" id="{2BA71833-72A2-F037-969C-43872A38580B}"/>
                  </a:ext>
                </a:extLst>
              </p:cNvPr>
              <p:cNvSpPr/>
              <p:nvPr/>
            </p:nvSpPr>
            <p:spPr>
              <a:xfrm>
                <a:off x="9188757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20" name="Freeform 9067">
                <a:extLst>
                  <a:ext uri="{FF2B5EF4-FFF2-40B4-BE49-F238E27FC236}">
                    <a16:creationId xmlns:a16="http://schemas.microsoft.com/office/drawing/2014/main" id="{EBECA925-7F71-EE6D-E8A6-2329D1FADE5B}"/>
                  </a:ext>
                </a:extLst>
              </p:cNvPr>
              <p:cNvSpPr/>
              <p:nvPr/>
            </p:nvSpPr>
            <p:spPr>
              <a:xfrm>
                <a:off x="9165777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21" name="Freeform 9068">
                <a:extLst>
                  <a:ext uri="{FF2B5EF4-FFF2-40B4-BE49-F238E27FC236}">
                    <a16:creationId xmlns:a16="http://schemas.microsoft.com/office/drawing/2014/main" id="{5D531EB9-194E-0218-2DF5-DCA53E0E41F8}"/>
                  </a:ext>
                </a:extLst>
              </p:cNvPr>
              <p:cNvSpPr/>
              <p:nvPr/>
            </p:nvSpPr>
            <p:spPr>
              <a:xfrm>
                <a:off x="9188757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22" name="Freeform 9069">
                <a:extLst>
                  <a:ext uri="{FF2B5EF4-FFF2-40B4-BE49-F238E27FC236}">
                    <a16:creationId xmlns:a16="http://schemas.microsoft.com/office/drawing/2014/main" id="{A1F3170B-A3F0-93AB-33FB-8CBCB9A80858}"/>
                  </a:ext>
                </a:extLst>
              </p:cNvPr>
              <p:cNvSpPr/>
              <p:nvPr/>
            </p:nvSpPr>
            <p:spPr>
              <a:xfrm>
                <a:off x="9165777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23" name="Freeform 9070">
                <a:extLst>
                  <a:ext uri="{FF2B5EF4-FFF2-40B4-BE49-F238E27FC236}">
                    <a16:creationId xmlns:a16="http://schemas.microsoft.com/office/drawing/2014/main" id="{6B315F07-3ECD-001F-9F92-D5AC408BB52B}"/>
                  </a:ext>
                </a:extLst>
              </p:cNvPr>
              <p:cNvSpPr/>
              <p:nvPr/>
            </p:nvSpPr>
            <p:spPr>
              <a:xfrm>
                <a:off x="9188757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24" name="Freeform 9071">
                <a:extLst>
                  <a:ext uri="{FF2B5EF4-FFF2-40B4-BE49-F238E27FC236}">
                    <a16:creationId xmlns:a16="http://schemas.microsoft.com/office/drawing/2014/main" id="{15DF9DF6-0366-DCDD-524F-C9AD4E34C897}"/>
                  </a:ext>
                </a:extLst>
              </p:cNvPr>
              <p:cNvSpPr/>
              <p:nvPr/>
            </p:nvSpPr>
            <p:spPr>
              <a:xfrm>
                <a:off x="9165777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25" name="Freeform 9072">
                <a:extLst>
                  <a:ext uri="{FF2B5EF4-FFF2-40B4-BE49-F238E27FC236}">
                    <a16:creationId xmlns:a16="http://schemas.microsoft.com/office/drawing/2014/main" id="{32445991-CB20-9715-2AD3-A6FE8D83DE01}"/>
                  </a:ext>
                </a:extLst>
              </p:cNvPr>
              <p:cNvSpPr/>
              <p:nvPr/>
            </p:nvSpPr>
            <p:spPr>
              <a:xfrm>
                <a:off x="9188757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26" name="Freeform 9073">
                <a:extLst>
                  <a:ext uri="{FF2B5EF4-FFF2-40B4-BE49-F238E27FC236}">
                    <a16:creationId xmlns:a16="http://schemas.microsoft.com/office/drawing/2014/main" id="{CFC384F4-477E-3E2D-52E1-C392627400C0}"/>
                  </a:ext>
                </a:extLst>
              </p:cNvPr>
              <p:cNvSpPr/>
              <p:nvPr/>
            </p:nvSpPr>
            <p:spPr>
              <a:xfrm>
                <a:off x="916780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27" name="Freeform 9074">
                <a:extLst>
                  <a:ext uri="{FF2B5EF4-FFF2-40B4-BE49-F238E27FC236}">
                    <a16:creationId xmlns:a16="http://schemas.microsoft.com/office/drawing/2014/main" id="{F13EE127-4046-0015-6F0B-F1EC0068B46A}"/>
                  </a:ext>
                </a:extLst>
              </p:cNvPr>
              <p:cNvSpPr/>
              <p:nvPr/>
            </p:nvSpPr>
            <p:spPr>
              <a:xfrm>
                <a:off x="9190916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28" name="Freeform 9075">
                <a:extLst>
                  <a:ext uri="{FF2B5EF4-FFF2-40B4-BE49-F238E27FC236}">
                    <a16:creationId xmlns:a16="http://schemas.microsoft.com/office/drawing/2014/main" id="{6024AC30-393F-AE88-9E8D-2D67ED0780B0}"/>
                  </a:ext>
                </a:extLst>
              </p:cNvPr>
              <p:cNvSpPr/>
              <p:nvPr/>
            </p:nvSpPr>
            <p:spPr>
              <a:xfrm>
                <a:off x="916780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29" name="Freeform 9076">
                <a:extLst>
                  <a:ext uri="{FF2B5EF4-FFF2-40B4-BE49-F238E27FC236}">
                    <a16:creationId xmlns:a16="http://schemas.microsoft.com/office/drawing/2014/main" id="{D66A8931-202B-E8ED-4BA8-5C0882171957}"/>
                  </a:ext>
                </a:extLst>
              </p:cNvPr>
              <p:cNvSpPr/>
              <p:nvPr/>
            </p:nvSpPr>
            <p:spPr>
              <a:xfrm>
                <a:off x="9190916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30" name="Freeform 9077">
                <a:extLst>
                  <a:ext uri="{FF2B5EF4-FFF2-40B4-BE49-F238E27FC236}">
                    <a16:creationId xmlns:a16="http://schemas.microsoft.com/office/drawing/2014/main" id="{BDF444E5-32EC-EDE8-A565-985DBB421DC9}"/>
                  </a:ext>
                </a:extLst>
              </p:cNvPr>
              <p:cNvSpPr/>
              <p:nvPr/>
            </p:nvSpPr>
            <p:spPr>
              <a:xfrm>
                <a:off x="916780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31" name="Freeform 9078">
                <a:extLst>
                  <a:ext uri="{FF2B5EF4-FFF2-40B4-BE49-F238E27FC236}">
                    <a16:creationId xmlns:a16="http://schemas.microsoft.com/office/drawing/2014/main" id="{75E3B650-0C2E-C927-FD02-3069C5FA0E78}"/>
                  </a:ext>
                </a:extLst>
              </p:cNvPr>
              <p:cNvSpPr/>
              <p:nvPr/>
            </p:nvSpPr>
            <p:spPr>
              <a:xfrm>
                <a:off x="9190916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32" name="Freeform 9079">
                <a:extLst>
                  <a:ext uri="{FF2B5EF4-FFF2-40B4-BE49-F238E27FC236}">
                    <a16:creationId xmlns:a16="http://schemas.microsoft.com/office/drawing/2014/main" id="{59C4E04D-6A41-72F2-0C65-77061FBB3C44}"/>
                  </a:ext>
                </a:extLst>
              </p:cNvPr>
              <p:cNvSpPr/>
              <p:nvPr/>
            </p:nvSpPr>
            <p:spPr>
              <a:xfrm>
                <a:off x="916780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33" name="Freeform 9080">
                <a:extLst>
                  <a:ext uri="{FF2B5EF4-FFF2-40B4-BE49-F238E27FC236}">
                    <a16:creationId xmlns:a16="http://schemas.microsoft.com/office/drawing/2014/main" id="{F0FD4B38-76AC-1451-6D3B-E5A1E18BC948}"/>
                  </a:ext>
                </a:extLst>
              </p:cNvPr>
              <p:cNvSpPr/>
              <p:nvPr/>
            </p:nvSpPr>
            <p:spPr>
              <a:xfrm>
                <a:off x="9190916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34" name="Freeform 9081">
                <a:extLst>
                  <a:ext uri="{FF2B5EF4-FFF2-40B4-BE49-F238E27FC236}">
                    <a16:creationId xmlns:a16="http://schemas.microsoft.com/office/drawing/2014/main" id="{E1A783B2-9FBF-EFAA-7FD8-203C8DC3305C}"/>
                  </a:ext>
                </a:extLst>
              </p:cNvPr>
              <p:cNvSpPr/>
              <p:nvPr/>
            </p:nvSpPr>
            <p:spPr>
              <a:xfrm>
                <a:off x="9174156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35" name="Freeform 9082">
                <a:extLst>
                  <a:ext uri="{FF2B5EF4-FFF2-40B4-BE49-F238E27FC236}">
                    <a16:creationId xmlns:a16="http://schemas.microsoft.com/office/drawing/2014/main" id="{792E29DD-4872-C3B0-886B-0213822BE9D7}"/>
                  </a:ext>
                </a:extLst>
              </p:cNvPr>
              <p:cNvSpPr/>
              <p:nvPr/>
            </p:nvSpPr>
            <p:spPr>
              <a:xfrm>
                <a:off x="919726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36" name="Freeform 9083">
                <a:extLst>
                  <a:ext uri="{FF2B5EF4-FFF2-40B4-BE49-F238E27FC236}">
                    <a16:creationId xmlns:a16="http://schemas.microsoft.com/office/drawing/2014/main" id="{DA2DC890-6852-7B6F-7929-4247BBB18C70}"/>
                  </a:ext>
                </a:extLst>
              </p:cNvPr>
              <p:cNvSpPr/>
              <p:nvPr/>
            </p:nvSpPr>
            <p:spPr>
              <a:xfrm>
                <a:off x="9174156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37" name="Freeform 9084">
                <a:extLst>
                  <a:ext uri="{FF2B5EF4-FFF2-40B4-BE49-F238E27FC236}">
                    <a16:creationId xmlns:a16="http://schemas.microsoft.com/office/drawing/2014/main" id="{3B423227-A3D6-345B-1D05-F0E7D18AF380}"/>
                  </a:ext>
                </a:extLst>
              </p:cNvPr>
              <p:cNvSpPr/>
              <p:nvPr/>
            </p:nvSpPr>
            <p:spPr>
              <a:xfrm>
                <a:off x="919726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38" name="Freeform 9085">
                <a:extLst>
                  <a:ext uri="{FF2B5EF4-FFF2-40B4-BE49-F238E27FC236}">
                    <a16:creationId xmlns:a16="http://schemas.microsoft.com/office/drawing/2014/main" id="{56DFCE1E-1468-8296-9D9A-539D167C20BF}"/>
                  </a:ext>
                </a:extLst>
              </p:cNvPr>
              <p:cNvSpPr/>
              <p:nvPr/>
            </p:nvSpPr>
            <p:spPr>
              <a:xfrm>
                <a:off x="917631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39" name="Freeform 9086">
                <a:extLst>
                  <a:ext uri="{FF2B5EF4-FFF2-40B4-BE49-F238E27FC236}">
                    <a16:creationId xmlns:a16="http://schemas.microsoft.com/office/drawing/2014/main" id="{49BDA738-A59B-A22F-110B-7548DC74B457}"/>
                  </a:ext>
                </a:extLst>
              </p:cNvPr>
              <p:cNvSpPr/>
              <p:nvPr/>
            </p:nvSpPr>
            <p:spPr>
              <a:xfrm>
                <a:off x="919942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40" name="Freeform 9087">
                <a:extLst>
                  <a:ext uri="{FF2B5EF4-FFF2-40B4-BE49-F238E27FC236}">
                    <a16:creationId xmlns:a16="http://schemas.microsoft.com/office/drawing/2014/main" id="{B6F409EA-4D8C-7F2F-F147-1574424C5AF5}"/>
                  </a:ext>
                </a:extLst>
              </p:cNvPr>
              <p:cNvSpPr/>
              <p:nvPr/>
            </p:nvSpPr>
            <p:spPr>
              <a:xfrm>
                <a:off x="917631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41" name="Freeform 9088">
                <a:extLst>
                  <a:ext uri="{FF2B5EF4-FFF2-40B4-BE49-F238E27FC236}">
                    <a16:creationId xmlns:a16="http://schemas.microsoft.com/office/drawing/2014/main" id="{70F964EC-E39B-2A26-CA70-539AAFE75B5B}"/>
                  </a:ext>
                </a:extLst>
              </p:cNvPr>
              <p:cNvSpPr/>
              <p:nvPr/>
            </p:nvSpPr>
            <p:spPr>
              <a:xfrm>
                <a:off x="919942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42" name="Freeform 9089">
                <a:extLst>
                  <a:ext uri="{FF2B5EF4-FFF2-40B4-BE49-F238E27FC236}">
                    <a16:creationId xmlns:a16="http://schemas.microsoft.com/office/drawing/2014/main" id="{BF51D269-8384-DA44-A100-581847DA0E94}"/>
                  </a:ext>
                </a:extLst>
              </p:cNvPr>
              <p:cNvSpPr/>
              <p:nvPr/>
            </p:nvSpPr>
            <p:spPr>
              <a:xfrm>
                <a:off x="917847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43" name="Freeform 9090">
                <a:extLst>
                  <a:ext uri="{FF2B5EF4-FFF2-40B4-BE49-F238E27FC236}">
                    <a16:creationId xmlns:a16="http://schemas.microsoft.com/office/drawing/2014/main" id="{C72921FD-0C06-2F48-9661-20D1B4A0C4A0}"/>
                  </a:ext>
                </a:extLst>
              </p:cNvPr>
              <p:cNvSpPr/>
              <p:nvPr/>
            </p:nvSpPr>
            <p:spPr>
              <a:xfrm>
                <a:off x="920145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44" name="Freeform 9091">
                <a:extLst>
                  <a:ext uri="{FF2B5EF4-FFF2-40B4-BE49-F238E27FC236}">
                    <a16:creationId xmlns:a16="http://schemas.microsoft.com/office/drawing/2014/main" id="{544B42BD-2A3C-C806-0FF7-8E42030A01F9}"/>
                  </a:ext>
                </a:extLst>
              </p:cNvPr>
              <p:cNvSpPr/>
              <p:nvPr/>
            </p:nvSpPr>
            <p:spPr>
              <a:xfrm>
                <a:off x="917847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45" name="Freeform 9092">
                <a:extLst>
                  <a:ext uri="{FF2B5EF4-FFF2-40B4-BE49-F238E27FC236}">
                    <a16:creationId xmlns:a16="http://schemas.microsoft.com/office/drawing/2014/main" id="{92E9E8F1-F83F-BBF9-3994-30B4D1F83387}"/>
                  </a:ext>
                </a:extLst>
              </p:cNvPr>
              <p:cNvSpPr/>
              <p:nvPr/>
            </p:nvSpPr>
            <p:spPr>
              <a:xfrm>
                <a:off x="920145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46" name="Freeform 9093">
                <a:extLst>
                  <a:ext uri="{FF2B5EF4-FFF2-40B4-BE49-F238E27FC236}">
                    <a16:creationId xmlns:a16="http://schemas.microsoft.com/office/drawing/2014/main" id="{52F55DDB-517B-C3E8-A622-E5B0A3802721}"/>
                  </a:ext>
                </a:extLst>
              </p:cNvPr>
              <p:cNvSpPr/>
              <p:nvPr/>
            </p:nvSpPr>
            <p:spPr>
              <a:xfrm>
                <a:off x="918050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47" name="Freeform 9094">
                <a:extLst>
                  <a:ext uri="{FF2B5EF4-FFF2-40B4-BE49-F238E27FC236}">
                    <a16:creationId xmlns:a16="http://schemas.microsoft.com/office/drawing/2014/main" id="{11732E83-F418-061D-D069-95B7072046AF}"/>
                  </a:ext>
                </a:extLst>
              </p:cNvPr>
              <p:cNvSpPr/>
              <p:nvPr/>
            </p:nvSpPr>
            <p:spPr>
              <a:xfrm>
                <a:off x="920361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48" name="Freeform 9095">
                <a:extLst>
                  <a:ext uri="{FF2B5EF4-FFF2-40B4-BE49-F238E27FC236}">
                    <a16:creationId xmlns:a16="http://schemas.microsoft.com/office/drawing/2014/main" id="{6B846A12-2AC4-C0F7-1120-8F1EB6EF646D}"/>
                  </a:ext>
                </a:extLst>
              </p:cNvPr>
              <p:cNvSpPr/>
              <p:nvPr/>
            </p:nvSpPr>
            <p:spPr>
              <a:xfrm>
                <a:off x="918050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49" name="Freeform 9096">
                <a:extLst>
                  <a:ext uri="{FF2B5EF4-FFF2-40B4-BE49-F238E27FC236}">
                    <a16:creationId xmlns:a16="http://schemas.microsoft.com/office/drawing/2014/main" id="{B95DE2CD-2433-F6CE-EFD0-9661BB57CFDA}"/>
                  </a:ext>
                </a:extLst>
              </p:cNvPr>
              <p:cNvSpPr/>
              <p:nvPr/>
            </p:nvSpPr>
            <p:spPr>
              <a:xfrm>
                <a:off x="920361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50" name="Freeform 9097">
                <a:extLst>
                  <a:ext uri="{FF2B5EF4-FFF2-40B4-BE49-F238E27FC236}">
                    <a16:creationId xmlns:a16="http://schemas.microsoft.com/office/drawing/2014/main" id="{51823641-E50B-2E70-F5A5-50EA8E50E052}"/>
                  </a:ext>
                </a:extLst>
              </p:cNvPr>
              <p:cNvSpPr/>
              <p:nvPr/>
            </p:nvSpPr>
            <p:spPr>
              <a:xfrm>
                <a:off x="918050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51" name="Freeform 9098">
                <a:extLst>
                  <a:ext uri="{FF2B5EF4-FFF2-40B4-BE49-F238E27FC236}">
                    <a16:creationId xmlns:a16="http://schemas.microsoft.com/office/drawing/2014/main" id="{8AFE593A-FEE1-D5BB-B9CD-FA3A35F85875}"/>
                  </a:ext>
                </a:extLst>
              </p:cNvPr>
              <p:cNvSpPr/>
              <p:nvPr/>
            </p:nvSpPr>
            <p:spPr>
              <a:xfrm>
                <a:off x="920361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52" name="Freeform 9099">
                <a:extLst>
                  <a:ext uri="{FF2B5EF4-FFF2-40B4-BE49-F238E27FC236}">
                    <a16:creationId xmlns:a16="http://schemas.microsoft.com/office/drawing/2014/main" id="{5BEA88AE-98E5-BC82-064A-473C3A809072}"/>
                  </a:ext>
                </a:extLst>
              </p:cNvPr>
              <p:cNvSpPr/>
              <p:nvPr/>
            </p:nvSpPr>
            <p:spPr>
              <a:xfrm>
                <a:off x="9180505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53" name="Freeform 9100">
                <a:extLst>
                  <a:ext uri="{FF2B5EF4-FFF2-40B4-BE49-F238E27FC236}">
                    <a16:creationId xmlns:a16="http://schemas.microsoft.com/office/drawing/2014/main" id="{36B7D96E-56B5-3992-9EBC-FCAB3999A1C3}"/>
                  </a:ext>
                </a:extLst>
              </p:cNvPr>
              <p:cNvSpPr/>
              <p:nvPr/>
            </p:nvSpPr>
            <p:spPr>
              <a:xfrm>
                <a:off x="920361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54" name="Freeform 9101">
                <a:extLst>
                  <a:ext uri="{FF2B5EF4-FFF2-40B4-BE49-F238E27FC236}">
                    <a16:creationId xmlns:a16="http://schemas.microsoft.com/office/drawing/2014/main" id="{C4F6D958-4CB0-7235-8784-EEF4234283BC}"/>
                  </a:ext>
                </a:extLst>
              </p:cNvPr>
              <p:cNvSpPr/>
              <p:nvPr/>
            </p:nvSpPr>
            <p:spPr>
              <a:xfrm>
                <a:off x="918266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55" name="Freeform 9102">
                <a:extLst>
                  <a:ext uri="{FF2B5EF4-FFF2-40B4-BE49-F238E27FC236}">
                    <a16:creationId xmlns:a16="http://schemas.microsoft.com/office/drawing/2014/main" id="{B584A785-3C84-C738-D18B-270746A1B7BD}"/>
                  </a:ext>
                </a:extLst>
              </p:cNvPr>
              <p:cNvSpPr/>
              <p:nvPr/>
            </p:nvSpPr>
            <p:spPr>
              <a:xfrm>
                <a:off x="920564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56" name="Freeform 9103">
                <a:extLst>
                  <a:ext uri="{FF2B5EF4-FFF2-40B4-BE49-F238E27FC236}">
                    <a16:creationId xmlns:a16="http://schemas.microsoft.com/office/drawing/2014/main" id="{8E19F815-C4B6-8044-D150-2B65EC91CDC4}"/>
                  </a:ext>
                </a:extLst>
              </p:cNvPr>
              <p:cNvSpPr/>
              <p:nvPr/>
            </p:nvSpPr>
            <p:spPr>
              <a:xfrm>
                <a:off x="918266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57" name="Freeform 9104">
                <a:extLst>
                  <a:ext uri="{FF2B5EF4-FFF2-40B4-BE49-F238E27FC236}">
                    <a16:creationId xmlns:a16="http://schemas.microsoft.com/office/drawing/2014/main" id="{71858DB0-70F3-9760-AC8C-10E010F8C20A}"/>
                  </a:ext>
                </a:extLst>
              </p:cNvPr>
              <p:cNvSpPr/>
              <p:nvPr/>
            </p:nvSpPr>
            <p:spPr>
              <a:xfrm>
                <a:off x="920564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58" name="Freeform 9105">
                <a:extLst>
                  <a:ext uri="{FF2B5EF4-FFF2-40B4-BE49-F238E27FC236}">
                    <a16:creationId xmlns:a16="http://schemas.microsoft.com/office/drawing/2014/main" id="{E9101B3A-9A83-DF2C-164C-FCDEA4EB3145}"/>
                  </a:ext>
                </a:extLst>
              </p:cNvPr>
              <p:cNvSpPr/>
              <p:nvPr/>
            </p:nvSpPr>
            <p:spPr>
              <a:xfrm>
                <a:off x="918266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59" name="Freeform 9106">
                <a:extLst>
                  <a:ext uri="{FF2B5EF4-FFF2-40B4-BE49-F238E27FC236}">
                    <a16:creationId xmlns:a16="http://schemas.microsoft.com/office/drawing/2014/main" id="{E3FC4700-D7D7-0038-98D7-671B140F8B46}"/>
                  </a:ext>
                </a:extLst>
              </p:cNvPr>
              <p:cNvSpPr/>
              <p:nvPr/>
            </p:nvSpPr>
            <p:spPr>
              <a:xfrm>
                <a:off x="920564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60" name="Freeform 9107">
                <a:extLst>
                  <a:ext uri="{FF2B5EF4-FFF2-40B4-BE49-F238E27FC236}">
                    <a16:creationId xmlns:a16="http://schemas.microsoft.com/office/drawing/2014/main" id="{42DFFF59-568E-33B0-BC0F-E14B79BE0424}"/>
                  </a:ext>
                </a:extLst>
              </p:cNvPr>
              <p:cNvSpPr/>
              <p:nvPr/>
            </p:nvSpPr>
            <p:spPr>
              <a:xfrm>
                <a:off x="918266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61" name="Freeform 9108">
                <a:extLst>
                  <a:ext uri="{FF2B5EF4-FFF2-40B4-BE49-F238E27FC236}">
                    <a16:creationId xmlns:a16="http://schemas.microsoft.com/office/drawing/2014/main" id="{C5770489-CD80-8549-BAC7-D25888A73B03}"/>
                  </a:ext>
                </a:extLst>
              </p:cNvPr>
              <p:cNvSpPr/>
              <p:nvPr/>
            </p:nvSpPr>
            <p:spPr>
              <a:xfrm>
                <a:off x="9205644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62" name="Freeform 9109">
                <a:extLst>
                  <a:ext uri="{FF2B5EF4-FFF2-40B4-BE49-F238E27FC236}">
                    <a16:creationId xmlns:a16="http://schemas.microsoft.com/office/drawing/2014/main" id="{7321AF92-073A-0892-922F-0D9A74959B99}"/>
                  </a:ext>
                </a:extLst>
              </p:cNvPr>
              <p:cNvSpPr/>
              <p:nvPr/>
            </p:nvSpPr>
            <p:spPr>
              <a:xfrm>
                <a:off x="918482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63" name="Freeform 9110">
                <a:extLst>
                  <a:ext uri="{FF2B5EF4-FFF2-40B4-BE49-F238E27FC236}">
                    <a16:creationId xmlns:a16="http://schemas.microsoft.com/office/drawing/2014/main" id="{B88346FE-C049-15D2-8BAE-6E6300135084}"/>
                  </a:ext>
                </a:extLst>
              </p:cNvPr>
              <p:cNvSpPr/>
              <p:nvPr/>
            </p:nvSpPr>
            <p:spPr>
              <a:xfrm>
                <a:off x="920780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64" name="Freeform 9111">
                <a:extLst>
                  <a:ext uri="{FF2B5EF4-FFF2-40B4-BE49-F238E27FC236}">
                    <a16:creationId xmlns:a16="http://schemas.microsoft.com/office/drawing/2014/main" id="{7FEC3A1D-A379-3022-B162-61DF82380960}"/>
                  </a:ext>
                </a:extLst>
              </p:cNvPr>
              <p:cNvSpPr/>
              <p:nvPr/>
            </p:nvSpPr>
            <p:spPr>
              <a:xfrm>
                <a:off x="918482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65" name="Freeform 9112">
                <a:extLst>
                  <a:ext uri="{FF2B5EF4-FFF2-40B4-BE49-F238E27FC236}">
                    <a16:creationId xmlns:a16="http://schemas.microsoft.com/office/drawing/2014/main" id="{F3969FEB-7646-DB18-1975-A8275E0AA0EB}"/>
                  </a:ext>
                </a:extLst>
              </p:cNvPr>
              <p:cNvSpPr/>
              <p:nvPr/>
            </p:nvSpPr>
            <p:spPr>
              <a:xfrm>
                <a:off x="920780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66" name="Freeform 9113">
                <a:extLst>
                  <a:ext uri="{FF2B5EF4-FFF2-40B4-BE49-F238E27FC236}">
                    <a16:creationId xmlns:a16="http://schemas.microsoft.com/office/drawing/2014/main" id="{27C7F988-6D56-E8D6-09D2-EDA396813CEA}"/>
                  </a:ext>
                </a:extLst>
              </p:cNvPr>
              <p:cNvSpPr/>
              <p:nvPr/>
            </p:nvSpPr>
            <p:spPr>
              <a:xfrm>
                <a:off x="918482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67" name="Freeform 9114">
                <a:extLst>
                  <a:ext uri="{FF2B5EF4-FFF2-40B4-BE49-F238E27FC236}">
                    <a16:creationId xmlns:a16="http://schemas.microsoft.com/office/drawing/2014/main" id="{00A25747-9408-48FA-7574-7C78C0B30F74}"/>
                  </a:ext>
                </a:extLst>
              </p:cNvPr>
              <p:cNvSpPr/>
              <p:nvPr/>
            </p:nvSpPr>
            <p:spPr>
              <a:xfrm>
                <a:off x="920780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68" name="Freeform 9115">
                <a:extLst>
                  <a:ext uri="{FF2B5EF4-FFF2-40B4-BE49-F238E27FC236}">
                    <a16:creationId xmlns:a16="http://schemas.microsoft.com/office/drawing/2014/main" id="{4D188654-405B-9016-A928-CB05EAF2C89F}"/>
                  </a:ext>
                </a:extLst>
              </p:cNvPr>
              <p:cNvSpPr/>
              <p:nvPr/>
            </p:nvSpPr>
            <p:spPr>
              <a:xfrm>
                <a:off x="918482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69" name="Freeform 9116">
                <a:extLst>
                  <a:ext uri="{FF2B5EF4-FFF2-40B4-BE49-F238E27FC236}">
                    <a16:creationId xmlns:a16="http://schemas.microsoft.com/office/drawing/2014/main" id="{9B586581-99DD-EF63-3930-1DF1508A957E}"/>
                  </a:ext>
                </a:extLst>
              </p:cNvPr>
              <p:cNvSpPr/>
              <p:nvPr/>
            </p:nvSpPr>
            <p:spPr>
              <a:xfrm>
                <a:off x="920780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70" name="Freeform 9117">
                <a:extLst>
                  <a:ext uri="{FF2B5EF4-FFF2-40B4-BE49-F238E27FC236}">
                    <a16:creationId xmlns:a16="http://schemas.microsoft.com/office/drawing/2014/main" id="{4CA38E9E-6EC3-067A-ABDC-87A6AA79E56B}"/>
                  </a:ext>
                </a:extLst>
              </p:cNvPr>
              <p:cNvSpPr/>
              <p:nvPr/>
            </p:nvSpPr>
            <p:spPr>
              <a:xfrm>
                <a:off x="918685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71" name="Freeform 9118">
                <a:extLst>
                  <a:ext uri="{FF2B5EF4-FFF2-40B4-BE49-F238E27FC236}">
                    <a16:creationId xmlns:a16="http://schemas.microsoft.com/office/drawing/2014/main" id="{503CB10E-ED0D-C028-BB6E-3ABE9B30E4E2}"/>
                  </a:ext>
                </a:extLst>
              </p:cNvPr>
              <p:cNvSpPr/>
              <p:nvPr/>
            </p:nvSpPr>
            <p:spPr>
              <a:xfrm>
                <a:off x="920996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72" name="Freeform 9119">
                <a:extLst>
                  <a:ext uri="{FF2B5EF4-FFF2-40B4-BE49-F238E27FC236}">
                    <a16:creationId xmlns:a16="http://schemas.microsoft.com/office/drawing/2014/main" id="{824A8AC9-2D7D-B44D-9823-D1D6340EC008}"/>
                  </a:ext>
                </a:extLst>
              </p:cNvPr>
              <p:cNvSpPr/>
              <p:nvPr/>
            </p:nvSpPr>
            <p:spPr>
              <a:xfrm>
                <a:off x="918685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73" name="Freeform 9120">
                <a:extLst>
                  <a:ext uri="{FF2B5EF4-FFF2-40B4-BE49-F238E27FC236}">
                    <a16:creationId xmlns:a16="http://schemas.microsoft.com/office/drawing/2014/main" id="{61892305-A9E3-D4E3-45EF-C797568CBE9E}"/>
                  </a:ext>
                </a:extLst>
              </p:cNvPr>
              <p:cNvSpPr/>
              <p:nvPr/>
            </p:nvSpPr>
            <p:spPr>
              <a:xfrm>
                <a:off x="920996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74" name="Freeform 9121">
                <a:extLst>
                  <a:ext uri="{FF2B5EF4-FFF2-40B4-BE49-F238E27FC236}">
                    <a16:creationId xmlns:a16="http://schemas.microsoft.com/office/drawing/2014/main" id="{C233BD6F-C9F8-E52D-FB70-6A71B8FED1D9}"/>
                  </a:ext>
                </a:extLst>
              </p:cNvPr>
              <p:cNvSpPr/>
              <p:nvPr/>
            </p:nvSpPr>
            <p:spPr>
              <a:xfrm>
                <a:off x="918685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75" name="Freeform 9122">
                <a:extLst>
                  <a:ext uri="{FF2B5EF4-FFF2-40B4-BE49-F238E27FC236}">
                    <a16:creationId xmlns:a16="http://schemas.microsoft.com/office/drawing/2014/main" id="{C05FD3C7-8673-5D6F-77D3-208B88F9441B}"/>
                  </a:ext>
                </a:extLst>
              </p:cNvPr>
              <p:cNvSpPr/>
              <p:nvPr/>
            </p:nvSpPr>
            <p:spPr>
              <a:xfrm>
                <a:off x="920996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76" name="Freeform 9123">
                <a:extLst>
                  <a:ext uri="{FF2B5EF4-FFF2-40B4-BE49-F238E27FC236}">
                    <a16:creationId xmlns:a16="http://schemas.microsoft.com/office/drawing/2014/main" id="{9432A327-A5E0-B85D-47E0-827A6CF2AD0E}"/>
                  </a:ext>
                </a:extLst>
              </p:cNvPr>
              <p:cNvSpPr/>
              <p:nvPr/>
            </p:nvSpPr>
            <p:spPr>
              <a:xfrm>
                <a:off x="9186853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77" name="Freeform 9124">
                <a:extLst>
                  <a:ext uri="{FF2B5EF4-FFF2-40B4-BE49-F238E27FC236}">
                    <a16:creationId xmlns:a16="http://schemas.microsoft.com/office/drawing/2014/main" id="{6AE018D0-2F7D-D937-71C1-ED000FB51FE9}"/>
                  </a:ext>
                </a:extLst>
              </p:cNvPr>
              <p:cNvSpPr/>
              <p:nvPr/>
            </p:nvSpPr>
            <p:spPr>
              <a:xfrm>
                <a:off x="920996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78" name="Freeform 9125">
                <a:extLst>
                  <a:ext uri="{FF2B5EF4-FFF2-40B4-BE49-F238E27FC236}">
                    <a16:creationId xmlns:a16="http://schemas.microsoft.com/office/drawing/2014/main" id="{83ADCDAB-E454-AA12-98BE-4DF86621173C}"/>
                  </a:ext>
                </a:extLst>
              </p:cNvPr>
              <p:cNvSpPr/>
              <p:nvPr/>
            </p:nvSpPr>
            <p:spPr>
              <a:xfrm>
                <a:off x="918901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79" name="Freeform 9126">
                <a:extLst>
                  <a:ext uri="{FF2B5EF4-FFF2-40B4-BE49-F238E27FC236}">
                    <a16:creationId xmlns:a16="http://schemas.microsoft.com/office/drawing/2014/main" id="{10C22FCF-0C1D-6DC5-5227-6ECB8CAEFB68}"/>
                  </a:ext>
                </a:extLst>
              </p:cNvPr>
              <p:cNvSpPr/>
              <p:nvPr/>
            </p:nvSpPr>
            <p:spPr>
              <a:xfrm>
                <a:off x="921199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80" name="Freeform 9127">
                <a:extLst>
                  <a:ext uri="{FF2B5EF4-FFF2-40B4-BE49-F238E27FC236}">
                    <a16:creationId xmlns:a16="http://schemas.microsoft.com/office/drawing/2014/main" id="{347E2593-B96A-4C77-D7C9-8A9704992F0A}"/>
                  </a:ext>
                </a:extLst>
              </p:cNvPr>
              <p:cNvSpPr/>
              <p:nvPr/>
            </p:nvSpPr>
            <p:spPr>
              <a:xfrm>
                <a:off x="918901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81" name="Freeform 9128">
                <a:extLst>
                  <a:ext uri="{FF2B5EF4-FFF2-40B4-BE49-F238E27FC236}">
                    <a16:creationId xmlns:a16="http://schemas.microsoft.com/office/drawing/2014/main" id="{A530DCF6-5076-582A-3A30-8F586C9C30B8}"/>
                  </a:ext>
                </a:extLst>
              </p:cNvPr>
              <p:cNvSpPr/>
              <p:nvPr/>
            </p:nvSpPr>
            <p:spPr>
              <a:xfrm>
                <a:off x="9211992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82" name="Freeform 9129">
                <a:extLst>
                  <a:ext uri="{FF2B5EF4-FFF2-40B4-BE49-F238E27FC236}">
                    <a16:creationId xmlns:a16="http://schemas.microsoft.com/office/drawing/2014/main" id="{346E7A2F-BA90-02C6-3A56-9C7D981A8746}"/>
                  </a:ext>
                </a:extLst>
              </p:cNvPr>
              <p:cNvSpPr/>
              <p:nvPr/>
            </p:nvSpPr>
            <p:spPr>
              <a:xfrm>
                <a:off x="919117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83" name="Freeform 9130">
                <a:extLst>
                  <a:ext uri="{FF2B5EF4-FFF2-40B4-BE49-F238E27FC236}">
                    <a16:creationId xmlns:a16="http://schemas.microsoft.com/office/drawing/2014/main" id="{1DE3C4F3-1EEE-6E10-3A73-F06284AF44AF}"/>
                  </a:ext>
                </a:extLst>
              </p:cNvPr>
              <p:cNvSpPr/>
              <p:nvPr/>
            </p:nvSpPr>
            <p:spPr>
              <a:xfrm>
                <a:off x="921415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84" name="Freeform 9131">
                <a:extLst>
                  <a:ext uri="{FF2B5EF4-FFF2-40B4-BE49-F238E27FC236}">
                    <a16:creationId xmlns:a16="http://schemas.microsoft.com/office/drawing/2014/main" id="{815B0D41-2D64-B231-DBF2-5EFE82A93F15}"/>
                  </a:ext>
                </a:extLst>
              </p:cNvPr>
              <p:cNvSpPr/>
              <p:nvPr/>
            </p:nvSpPr>
            <p:spPr>
              <a:xfrm>
                <a:off x="919117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85" name="Freeform 9132">
                <a:extLst>
                  <a:ext uri="{FF2B5EF4-FFF2-40B4-BE49-F238E27FC236}">
                    <a16:creationId xmlns:a16="http://schemas.microsoft.com/office/drawing/2014/main" id="{C8CD2D14-FA3D-83BD-01D0-3C27B65102B2}"/>
                  </a:ext>
                </a:extLst>
              </p:cNvPr>
              <p:cNvSpPr/>
              <p:nvPr/>
            </p:nvSpPr>
            <p:spPr>
              <a:xfrm>
                <a:off x="921415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86" name="Freeform 9133">
                <a:extLst>
                  <a:ext uri="{FF2B5EF4-FFF2-40B4-BE49-F238E27FC236}">
                    <a16:creationId xmlns:a16="http://schemas.microsoft.com/office/drawing/2014/main" id="{F4642E75-5968-0FDE-CE5D-A62F9A4B48B1}"/>
                  </a:ext>
                </a:extLst>
              </p:cNvPr>
              <p:cNvSpPr/>
              <p:nvPr/>
            </p:nvSpPr>
            <p:spPr>
              <a:xfrm>
                <a:off x="919117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87" name="Freeform 9134">
                <a:extLst>
                  <a:ext uri="{FF2B5EF4-FFF2-40B4-BE49-F238E27FC236}">
                    <a16:creationId xmlns:a16="http://schemas.microsoft.com/office/drawing/2014/main" id="{14C31660-326F-5986-19B1-2BF1884F19EF}"/>
                  </a:ext>
                </a:extLst>
              </p:cNvPr>
              <p:cNvSpPr/>
              <p:nvPr/>
            </p:nvSpPr>
            <p:spPr>
              <a:xfrm>
                <a:off x="921415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88" name="Freeform 9135">
                <a:extLst>
                  <a:ext uri="{FF2B5EF4-FFF2-40B4-BE49-F238E27FC236}">
                    <a16:creationId xmlns:a16="http://schemas.microsoft.com/office/drawing/2014/main" id="{EB849EEB-85F3-247B-A1B1-3681BF49D29A}"/>
                  </a:ext>
                </a:extLst>
              </p:cNvPr>
              <p:cNvSpPr/>
              <p:nvPr/>
            </p:nvSpPr>
            <p:spPr>
              <a:xfrm>
                <a:off x="919117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89" name="Freeform 9136">
                <a:extLst>
                  <a:ext uri="{FF2B5EF4-FFF2-40B4-BE49-F238E27FC236}">
                    <a16:creationId xmlns:a16="http://schemas.microsoft.com/office/drawing/2014/main" id="{F6115EE4-0639-A1F3-FB47-F8CCEF6DAF96}"/>
                  </a:ext>
                </a:extLst>
              </p:cNvPr>
              <p:cNvSpPr/>
              <p:nvPr/>
            </p:nvSpPr>
            <p:spPr>
              <a:xfrm>
                <a:off x="921415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90" name="Freeform 9137">
                <a:extLst>
                  <a:ext uri="{FF2B5EF4-FFF2-40B4-BE49-F238E27FC236}">
                    <a16:creationId xmlns:a16="http://schemas.microsoft.com/office/drawing/2014/main" id="{8A5AA1DF-FE42-2147-0A37-1A10C0A35CBC}"/>
                  </a:ext>
                </a:extLst>
              </p:cNvPr>
              <p:cNvSpPr/>
              <p:nvPr/>
            </p:nvSpPr>
            <p:spPr>
              <a:xfrm>
                <a:off x="919320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91" name="Freeform 9138">
                <a:extLst>
                  <a:ext uri="{FF2B5EF4-FFF2-40B4-BE49-F238E27FC236}">
                    <a16:creationId xmlns:a16="http://schemas.microsoft.com/office/drawing/2014/main" id="{6F6C75E9-C0F8-D367-894E-610CFDCA48E4}"/>
                  </a:ext>
                </a:extLst>
              </p:cNvPr>
              <p:cNvSpPr/>
              <p:nvPr/>
            </p:nvSpPr>
            <p:spPr>
              <a:xfrm>
                <a:off x="92163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92" name="Freeform 9139">
                <a:extLst>
                  <a:ext uri="{FF2B5EF4-FFF2-40B4-BE49-F238E27FC236}">
                    <a16:creationId xmlns:a16="http://schemas.microsoft.com/office/drawing/2014/main" id="{E7A547F0-1035-3444-77A9-1D0D4FBAD758}"/>
                  </a:ext>
                </a:extLst>
              </p:cNvPr>
              <p:cNvSpPr/>
              <p:nvPr/>
            </p:nvSpPr>
            <p:spPr>
              <a:xfrm>
                <a:off x="919320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93" name="Freeform 9140">
                <a:extLst>
                  <a:ext uri="{FF2B5EF4-FFF2-40B4-BE49-F238E27FC236}">
                    <a16:creationId xmlns:a16="http://schemas.microsoft.com/office/drawing/2014/main" id="{6F02FF5A-A878-171D-DCBB-E3C770ABF1D9}"/>
                  </a:ext>
                </a:extLst>
              </p:cNvPr>
              <p:cNvSpPr/>
              <p:nvPr/>
            </p:nvSpPr>
            <p:spPr>
              <a:xfrm>
                <a:off x="92163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94" name="Freeform 9141">
                <a:extLst>
                  <a:ext uri="{FF2B5EF4-FFF2-40B4-BE49-F238E27FC236}">
                    <a16:creationId xmlns:a16="http://schemas.microsoft.com/office/drawing/2014/main" id="{EDA0DB93-24A7-FF71-D796-99E4097312A1}"/>
                  </a:ext>
                </a:extLst>
              </p:cNvPr>
              <p:cNvSpPr/>
              <p:nvPr/>
            </p:nvSpPr>
            <p:spPr>
              <a:xfrm>
                <a:off x="919320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95" name="Freeform 9142">
                <a:extLst>
                  <a:ext uri="{FF2B5EF4-FFF2-40B4-BE49-F238E27FC236}">
                    <a16:creationId xmlns:a16="http://schemas.microsoft.com/office/drawing/2014/main" id="{CAB08D93-749B-C9FA-39F8-C2748F5EEE40}"/>
                  </a:ext>
                </a:extLst>
              </p:cNvPr>
              <p:cNvSpPr/>
              <p:nvPr/>
            </p:nvSpPr>
            <p:spPr>
              <a:xfrm>
                <a:off x="92163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96" name="Freeform 9143">
                <a:extLst>
                  <a:ext uri="{FF2B5EF4-FFF2-40B4-BE49-F238E27FC236}">
                    <a16:creationId xmlns:a16="http://schemas.microsoft.com/office/drawing/2014/main" id="{14E63C57-DEBB-1FCF-8155-0E142F561420}"/>
                  </a:ext>
                </a:extLst>
              </p:cNvPr>
              <p:cNvSpPr/>
              <p:nvPr/>
            </p:nvSpPr>
            <p:spPr>
              <a:xfrm>
                <a:off x="919320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97" name="Freeform 9144">
                <a:extLst>
                  <a:ext uri="{FF2B5EF4-FFF2-40B4-BE49-F238E27FC236}">
                    <a16:creationId xmlns:a16="http://schemas.microsoft.com/office/drawing/2014/main" id="{F5D6B103-2ADA-041C-2D44-79BB9AD80F7A}"/>
                  </a:ext>
                </a:extLst>
              </p:cNvPr>
              <p:cNvSpPr/>
              <p:nvPr/>
            </p:nvSpPr>
            <p:spPr>
              <a:xfrm>
                <a:off x="92163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98" name="Freeform 9145">
                <a:extLst>
                  <a:ext uri="{FF2B5EF4-FFF2-40B4-BE49-F238E27FC236}">
                    <a16:creationId xmlns:a16="http://schemas.microsoft.com/office/drawing/2014/main" id="{BEDA392F-BC98-ABE3-9204-78D36426658A}"/>
                  </a:ext>
                </a:extLst>
              </p:cNvPr>
              <p:cNvSpPr/>
              <p:nvPr/>
            </p:nvSpPr>
            <p:spPr>
              <a:xfrm>
                <a:off x="919320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99" name="Freeform 9146">
                <a:extLst>
                  <a:ext uri="{FF2B5EF4-FFF2-40B4-BE49-F238E27FC236}">
                    <a16:creationId xmlns:a16="http://schemas.microsoft.com/office/drawing/2014/main" id="{FB52C6D0-3A31-8341-09F2-FA261107D86F}"/>
                  </a:ext>
                </a:extLst>
              </p:cNvPr>
              <p:cNvSpPr/>
              <p:nvPr/>
            </p:nvSpPr>
            <p:spPr>
              <a:xfrm>
                <a:off x="92163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00" name="Freeform 9147">
                <a:extLst>
                  <a:ext uri="{FF2B5EF4-FFF2-40B4-BE49-F238E27FC236}">
                    <a16:creationId xmlns:a16="http://schemas.microsoft.com/office/drawing/2014/main" id="{CC034487-4852-73BB-189F-E6C0EFFB4BA0}"/>
                  </a:ext>
                </a:extLst>
              </p:cNvPr>
              <p:cNvSpPr/>
              <p:nvPr/>
            </p:nvSpPr>
            <p:spPr>
              <a:xfrm>
                <a:off x="919320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01" name="Freeform 9148">
                <a:extLst>
                  <a:ext uri="{FF2B5EF4-FFF2-40B4-BE49-F238E27FC236}">
                    <a16:creationId xmlns:a16="http://schemas.microsoft.com/office/drawing/2014/main" id="{F6AE12C8-7159-1191-A32A-8DF9C4766BBE}"/>
                  </a:ext>
                </a:extLst>
              </p:cNvPr>
              <p:cNvSpPr/>
              <p:nvPr/>
            </p:nvSpPr>
            <p:spPr>
              <a:xfrm>
                <a:off x="92163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02" name="Freeform 9149">
                <a:extLst>
                  <a:ext uri="{FF2B5EF4-FFF2-40B4-BE49-F238E27FC236}">
                    <a16:creationId xmlns:a16="http://schemas.microsoft.com/office/drawing/2014/main" id="{4A875F6C-8F9A-5CF0-9935-EBEE8721692A}"/>
                  </a:ext>
                </a:extLst>
              </p:cNvPr>
              <p:cNvSpPr/>
              <p:nvPr/>
            </p:nvSpPr>
            <p:spPr>
              <a:xfrm>
                <a:off x="919320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03" name="Freeform 9150">
                <a:extLst>
                  <a:ext uri="{FF2B5EF4-FFF2-40B4-BE49-F238E27FC236}">
                    <a16:creationId xmlns:a16="http://schemas.microsoft.com/office/drawing/2014/main" id="{139E1D5F-933F-187B-4E45-61C873736E6D}"/>
                  </a:ext>
                </a:extLst>
              </p:cNvPr>
              <p:cNvSpPr/>
              <p:nvPr/>
            </p:nvSpPr>
            <p:spPr>
              <a:xfrm>
                <a:off x="92163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04" name="Freeform 9151">
                <a:extLst>
                  <a:ext uri="{FF2B5EF4-FFF2-40B4-BE49-F238E27FC236}">
                    <a16:creationId xmlns:a16="http://schemas.microsoft.com/office/drawing/2014/main" id="{A32D6CB3-7F0F-1911-F2BE-036E94F1C7B6}"/>
                  </a:ext>
                </a:extLst>
              </p:cNvPr>
              <p:cNvSpPr/>
              <p:nvPr/>
            </p:nvSpPr>
            <p:spPr>
              <a:xfrm>
                <a:off x="9193201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05" name="Freeform 9152">
                <a:extLst>
                  <a:ext uri="{FF2B5EF4-FFF2-40B4-BE49-F238E27FC236}">
                    <a16:creationId xmlns:a16="http://schemas.microsoft.com/office/drawing/2014/main" id="{0CE7AF18-25CF-88F5-1FF8-0168C99BBFDC}"/>
                  </a:ext>
                </a:extLst>
              </p:cNvPr>
              <p:cNvSpPr/>
              <p:nvPr/>
            </p:nvSpPr>
            <p:spPr>
              <a:xfrm>
                <a:off x="9216309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06" name="Freeform 9153">
                <a:extLst>
                  <a:ext uri="{FF2B5EF4-FFF2-40B4-BE49-F238E27FC236}">
                    <a16:creationId xmlns:a16="http://schemas.microsoft.com/office/drawing/2014/main" id="{DA2410F7-A25B-CB54-1306-8EEEFE8C2D03}"/>
                  </a:ext>
                </a:extLst>
              </p:cNvPr>
              <p:cNvSpPr/>
              <p:nvPr/>
            </p:nvSpPr>
            <p:spPr>
              <a:xfrm>
                <a:off x="919536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07" name="Freeform 9154">
                <a:extLst>
                  <a:ext uri="{FF2B5EF4-FFF2-40B4-BE49-F238E27FC236}">
                    <a16:creationId xmlns:a16="http://schemas.microsoft.com/office/drawing/2014/main" id="{E8C54789-6175-BAB8-C204-75CC2AB2149E}"/>
                  </a:ext>
                </a:extLst>
              </p:cNvPr>
              <p:cNvSpPr/>
              <p:nvPr/>
            </p:nvSpPr>
            <p:spPr>
              <a:xfrm>
                <a:off x="921834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08" name="Freeform 9155">
                <a:extLst>
                  <a:ext uri="{FF2B5EF4-FFF2-40B4-BE49-F238E27FC236}">
                    <a16:creationId xmlns:a16="http://schemas.microsoft.com/office/drawing/2014/main" id="{4E141039-8831-4778-F282-05797E6FDCE7}"/>
                  </a:ext>
                </a:extLst>
              </p:cNvPr>
              <p:cNvSpPr/>
              <p:nvPr/>
            </p:nvSpPr>
            <p:spPr>
              <a:xfrm>
                <a:off x="919536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09" name="Freeform 9156">
                <a:extLst>
                  <a:ext uri="{FF2B5EF4-FFF2-40B4-BE49-F238E27FC236}">
                    <a16:creationId xmlns:a16="http://schemas.microsoft.com/office/drawing/2014/main" id="{53C43421-0980-76DA-18DF-814215C4246C}"/>
                  </a:ext>
                </a:extLst>
              </p:cNvPr>
              <p:cNvSpPr/>
              <p:nvPr/>
            </p:nvSpPr>
            <p:spPr>
              <a:xfrm>
                <a:off x="921834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10" name="Freeform 9157">
                <a:extLst>
                  <a:ext uri="{FF2B5EF4-FFF2-40B4-BE49-F238E27FC236}">
                    <a16:creationId xmlns:a16="http://schemas.microsoft.com/office/drawing/2014/main" id="{3999470E-E4B6-CD59-8663-F8FF68890962}"/>
                  </a:ext>
                </a:extLst>
              </p:cNvPr>
              <p:cNvSpPr/>
              <p:nvPr/>
            </p:nvSpPr>
            <p:spPr>
              <a:xfrm>
                <a:off x="919536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11" name="Freeform 9158">
                <a:extLst>
                  <a:ext uri="{FF2B5EF4-FFF2-40B4-BE49-F238E27FC236}">
                    <a16:creationId xmlns:a16="http://schemas.microsoft.com/office/drawing/2014/main" id="{ECC73005-4447-18CC-0E48-70D77E894EE1}"/>
                  </a:ext>
                </a:extLst>
              </p:cNvPr>
              <p:cNvSpPr/>
              <p:nvPr/>
            </p:nvSpPr>
            <p:spPr>
              <a:xfrm>
                <a:off x="921834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12" name="Freeform 9159">
                <a:extLst>
                  <a:ext uri="{FF2B5EF4-FFF2-40B4-BE49-F238E27FC236}">
                    <a16:creationId xmlns:a16="http://schemas.microsoft.com/office/drawing/2014/main" id="{C4B453AC-CFE4-D927-7891-FA9AAA40DAC3}"/>
                  </a:ext>
                </a:extLst>
              </p:cNvPr>
              <p:cNvSpPr/>
              <p:nvPr/>
            </p:nvSpPr>
            <p:spPr>
              <a:xfrm>
                <a:off x="919536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13" name="Freeform 9160">
                <a:extLst>
                  <a:ext uri="{FF2B5EF4-FFF2-40B4-BE49-F238E27FC236}">
                    <a16:creationId xmlns:a16="http://schemas.microsoft.com/office/drawing/2014/main" id="{C4BA17FF-D227-CE3C-88A1-6ECCC67B3444}"/>
                  </a:ext>
                </a:extLst>
              </p:cNvPr>
              <p:cNvSpPr/>
              <p:nvPr/>
            </p:nvSpPr>
            <p:spPr>
              <a:xfrm>
                <a:off x="921834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14" name="Freeform 9161">
                <a:extLst>
                  <a:ext uri="{FF2B5EF4-FFF2-40B4-BE49-F238E27FC236}">
                    <a16:creationId xmlns:a16="http://schemas.microsoft.com/office/drawing/2014/main" id="{20659C28-C5B4-6505-7DFF-8AE886556D79}"/>
                  </a:ext>
                </a:extLst>
              </p:cNvPr>
              <p:cNvSpPr/>
              <p:nvPr/>
            </p:nvSpPr>
            <p:spPr>
              <a:xfrm>
                <a:off x="919536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15" name="Freeform 9162">
                <a:extLst>
                  <a:ext uri="{FF2B5EF4-FFF2-40B4-BE49-F238E27FC236}">
                    <a16:creationId xmlns:a16="http://schemas.microsoft.com/office/drawing/2014/main" id="{11BAF57D-6F7A-7D06-DF32-B2A52144C8FD}"/>
                  </a:ext>
                </a:extLst>
              </p:cNvPr>
              <p:cNvSpPr/>
              <p:nvPr/>
            </p:nvSpPr>
            <p:spPr>
              <a:xfrm>
                <a:off x="921834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16" name="Freeform 9163">
                <a:extLst>
                  <a:ext uri="{FF2B5EF4-FFF2-40B4-BE49-F238E27FC236}">
                    <a16:creationId xmlns:a16="http://schemas.microsoft.com/office/drawing/2014/main" id="{60A2D999-E24F-A9E8-9EBE-2DFD94E7CCEF}"/>
                  </a:ext>
                </a:extLst>
              </p:cNvPr>
              <p:cNvSpPr/>
              <p:nvPr/>
            </p:nvSpPr>
            <p:spPr>
              <a:xfrm>
                <a:off x="9195360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17" name="Freeform 9164">
                <a:extLst>
                  <a:ext uri="{FF2B5EF4-FFF2-40B4-BE49-F238E27FC236}">
                    <a16:creationId xmlns:a16="http://schemas.microsoft.com/office/drawing/2014/main" id="{E0294273-BADA-66AC-412F-C162C0BD4F01}"/>
                  </a:ext>
                </a:extLst>
              </p:cNvPr>
              <p:cNvSpPr/>
              <p:nvPr/>
            </p:nvSpPr>
            <p:spPr>
              <a:xfrm>
                <a:off x="9218340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18" name="Freeform 9165">
                <a:extLst>
                  <a:ext uri="{FF2B5EF4-FFF2-40B4-BE49-F238E27FC236}">
                    <a16:creationId xmlns:a16="http://schemas.microsoft.com/office/drawing/2014/main" id="{21DA198B-7CC2-54B1-4C24-178B791CE415}"/>
                  </a:ext>
                </a:extLst>
              </p:cNvPr>
              <p:cNvSpPr/>
              <p:nvPr/>
            </p:nvSpPr>
            <p:spPr>
              <a:xfrm>
                <a:off x="920170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19" name="Freeform 9166">
                <a:extLst>
                  <a:ext uri="{FF2B5EF4-FFF2-40B4-BE49-F238E27FC236}">
                    <a16:creationId xmlns:a16="http://schemas.microsoft.com/office/drawing/2014/main" id="{DAB158BD-4856-F8E9-DEF0-3E00A0EB030C}"/>
                  </a:ext>
                </a:extLst>
              </p:cNvPr>
              <p:cNvSpPr/>
              <p:nvPr/>
            </p:nvSpPr>
            <p:spPr>
              <a:xfrm>
                <a:off x="9224688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20" name="Freeform 9167">
                <a:extLst>
                  <a:ext uri="{FF2B5EF4-FFF2-40B4-BE49-F238E27FC236}">
                    <a16:creationId xmlns:a16="http://schemas.microsoft.com/office/drawing/2014/main" id="{6EADCCC3-6CDA-1F46-ED2F-408DCD2426B2}"/>
                  </a:ext>
                </a:extLst>
              </p:cNvPr>
              <p:cNvSpPr/>
              <p:nvPr/>
            </p:nvSpPr>
            <p:spPr>
              <a:xfrm>
                <a:off x="920170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21" name="Freeform 9168">
                <a:extLst>
                  <a:ext uri="{FF2B5EF4-FFF2-40B4-BE49-F238E27FC236}">
                    <a16:creationId xmlns:a16="http://schemas.microsoft.com/office/drawing/2014/main" id="{62601E65-2A91-034C-D363-AA60CBC5A882}"/>
                  </a:ext>
                </a:extLst>
              </p:cNvPr>
              <p:cNvSpPr/>
              <p:nvPr/>
            </p:nvSpPr>
            <p:spPr>
              <a:xfrm>
                <a:off x="9224688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22" name="Freeform 9169">
                <a:extLst>
                  <a:ext uri="{FF2B5EF4-FFF2-40B4-BE49-F238E27FC236}">
                    <a16:creationId xmlns:a16="http://schemas.microsoft.com/office/drawing/2014/main" id="{BB1528C4-FD93-A7E7-EC97-357CBB497AD5}"/>
                  </a:ext>
                </a:extLst>
              </p:cNvPr>
              <p:cNvSpPr/>
              <p:nvPr/>
            </p:nvSpPr>
            <p:spPr>
              <a:xfrm>
                <a:off x="920589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23" name="Freeform 9170">
                <a:extLst>
                  <a:ext uri="{FF2B5EF4-FFF2-40B4-BE49-F238E27FC236}">
                    <a16:creationId xmlns:a16="http://schemas.microsoft.com/office/drawing/2014/main" id="{DC8DF98D-6453-36DE-A18D-C3512490A28C}"/>
                  </a:ext>
                </a:extLst>
              </p:cNvPr>
              <p:cNvSpPr/>
              <p:nvPr/>
            </p:nvSpPr>
            <p:spPr>
              <a:xfrm>
                <a:off x="9229005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24" name="Freeform 9171">
                <a:extLst>
                  <a:ext uri="{FF2B5EF4-FFF2-40B4-BE49-F238E27FC236}">
                    <a16:creationId xmlns:a16="http://schemas.microsoft.com/office/drawing/2014/main" id="{34A3076F-6FE4-B70D-75BB-C0A34C3DBB15}"/>
                  </a:ext>
                </a:extLst>
              </p:cNvPr>
              <p:cNvSpPr/>
              <p:nvPr/>
            </p:nvSpPr>
            <p:spPr>
              <a:xfrm>
                <a:off x="920589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25" name="Freeform 9172">
                <a:extLst>
                  <a:ext uri="{FF2B5EF4-FFF2-40B4-BE49-F238E27FC236}">
                    <a16:creationId xmlns:a16="http://schemas.microsoft.com/office/drawing/2014/main" id="{914543E6-5B25-FB48-23E8-0080FE42B59C}"/>
                  </a:ext>
                </a:extLst>
              </p:cNvPr>
              <p:cNvSpPr/>
              <p:nvPr/>
            </p:nvSpPr>
            <p:spPr>
              <a:xfrm>
                <a:off x="9229005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26" name="Freeform 9173">
                <a:extLst>
                  <a:ext uri="{FF2B5EF4-FFF2-40B4-BE49-F238E27FC236}">
                    <a16:creationId xmlns:a16="http://schemas.microsoft.com/office/drawing/2014/main" id="{9DB2A8C5-BD6C-FF30-E9F8-0AC6B1D3B987}"/>
                  </a:ext>
                </a:extLst>
              </p:cNvPr>
              <p:cNvSpPr/>
              <p:nvPr/>
            </p:nvSpPr>
            <p:spPr>
              <a:xfrm>
                <a:off x="920589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27" name="Freeform 9174">
                <a:extLst>
                  <a:ext uri="{FF2B5EF4-FFF2-40B4-BE49-F238E27FC236}">
                    <a16:creationId xmlns:a16="http://schemas.microsoft.com/office/drawing/2014/main" id="{D992AFEA-95C3-DE17-6AAD-BB46045632D9}"/>
                  </a:ext>
                </a:extLst>
              </p:cNvPr>
              <p:cNvSpPr/>
              <p:nvPr/>
            </p:nvSpPr>
            <p:spPr>
              <a:xfrm>
                <a:off x="9229005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28" name="Freeform 9175">
                <a:extLst>
                  <a:ext uri="{FF2B5EF4-FFF2-40B4-BE49-F238E27FC236}">
                    <a16:creationId xmlns:a16="http://schemas.microsoft.com/office/drawing/2014/main" id="{EF9C0651-863F-BB4B-7399-9C6E2633F38D}"/>
                  </a:ext>
                </a:extLst>
              </p:cNvPr>
              <p:cNvSpPr/>
              <p:nvPr/>
            </p:nvSpPr>
            <p:spPr>
              <a:xfrm>
                <a:off x="9205898" y="328976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29" name="Freeform 9176">
                <a:extLst>
                  <a:ext uri="{FF2B5EF4-FFF2-40B4-BE49-F238E27FC236}">
                    <a16:creationId xmlns:a16="http://schemas.microsoft.com/office/drawing/2014/main" id="{DD5F5165-A74D-302B-D927-9D774C0D61A7}"/>
                  </a:ext>
                </a:extLst>
              </p:cNvPr>
              <p:cNvSpPr/>
              <p:nvPr/>
            </p:nvSpPr>
            <p:spPr>
              <a:xfrm>
                <a:off x="9229005" y="326825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30" name="Freeform 9177">
                <a:extLst>
                  <a:ext uri="{FF2B5EF4-FFF2-40B4-BE49-F238E27FC236}">
                    <a16:creationId xmlns:a16="http://schemas.microsoft.com/office/drawing/2014/main" id="{56C9ECE8-2293-5143-0CC9-D7831069138B}"/>
                  </a:ext>
                </a:extLst>
              </p:cNvPr>
              <p:cNvSpPr/>
              <p:nvPr/>
            </p:nvSpPr>
            <p:spPr>
              <a:xfrm>
                <a:off x="9208056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31" name="Freeform 9178">
                <a:extLst>
                  <a:ext uri="{FF2B5EF4-FFF2-40B4-BE49-F238E27FC236}">
                    <a16:creationId xmlns:a16="http://schemas.microsoft.com/office/drawing/2014/main" id="{ACD968AC-932D-FB65-A808-5C117CA5670E}"/>
                  </a:ext>
                </a:extLst>
              </p:cNvPr>
              <p:cNvSpPr/>
              <p:nvPr/>
            </p:nvSpPr>
            <p:spPr>
              <a:xfrm>
                <a:off x="9231036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32" name="Freeform 9179">
                <a:extLst>
                  <a:ext uri="{FF2B5EF4-FFF2-40B4-BE49-F238E27FC236}">
                    <a16:creationId xmlns:a16="http://schemas.microsoft.com/office/drawing/2014/main" id="{5A6F15E7-6639-E856-E980-9F87E9A42B29}"/>
                  </a:ext>
                </a:extLst>
              </p:cNvPr>
              <p:cNvSpPr/>
              <p:nvPr/>
            </p:nvSpPr>
            <p:spPr>
              <a:xfrm>
                <a:off x="9208056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33" name="Freeform 9180">
                <a:extLst>
                  <a:ext uri="{FF2B5EF4-FFF2-40B4-BE49-F238E27FC236}">
                    <a16:creationId xmlns:a16="http://schemas.microsoft.com/office/drawing/2014/main" id="{35FE2E3E-444C-6899-BF07-8C58F5C18A44}"/>
                  </a:ext>
                </a:extLst>
              </p:cNvPr>
              <p:cNvSpPr/>
              <p:nvPr/>
            </p:nvSpPr>
            <p:spPr>
              <a:xfrm>
                <a:off x="9231036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34" name="Freeform 9181">
                <a:extLst>
                  <a:ext uri="{FF2B5EF4-FFF2-40B4-BE49-F238E27FC236}">
                    <a16:creationId xmlns:a16="http://schemas.microsoft.com/office/drawing/2014/main" id="{800ABD9D-FAB1-99B9-E243-D177B279B6FA}"/>
                  </a:ext>
                </a:extLst>
              </p:cNvPr>
              <p:cNvSpPr/>
              <p:nvPr/>
            </p:nvSpPr>
            <p:spPr>
              <a:xfrm>
                <a:off x="9210214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35" name="Freeform 9182">
                <a:extLst>
                  <a:ext uri="{FF2B5EF4-FFF2-40B4-BE49-F238E27FC236}">
                    <a16:creationId xmlns:a16="http://schemas.microsoft.com/office/drawing/2014/main" id="{5FFE0125-4EF2-152A-6872-47EE3B073442}"/>
                  </a:ext>
                </a:extLst>
              </p:cNvPr>
              <p:cNvSpPr/>
              <p:nvPr/>
            </p:nvSpPr>
            <p:spPr>
              <a:xfrm>
                <a:off x="9233195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36" name="Freeform 9183">
                <a:extLst>
                  <a:ext uri="{FF2B5EF4-FFF2-40B4-BE49-F238E27FC236}">
                    <a16:creationId xmlns:a16="http://schemas.microsoft.com/office/drawing/2014/main" id="{7EB29F78-72E9-9A4F-2352-0F8F661E77A1}"/>
                  </a:ext>
                </a:extLst>
              </p:cNvPr>
              <p:cNvSpPr/>
              <p:nvPr/>
            </p:nvSpPr>
            <p:spPr>
              <a:xfrm>
                <a:off x="9210214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37" name="Freeform 9184">
                <a:extLst>
                  <a:ext uri="{FF2B5EF4-FFF2-40B4-BE49-F238E27FC236}">
                    <a16:creationId xmlns:a16="http://schemas.microsoft.com/office/drawing/2014/main" id="{3DDDD8EC-D3BB-DF98-BE76-5E884C7C6C49}"/>
                  </a:ext>
                </a:extLst>
              </p:cNvPr>
              <p:cNvSpPr/>
              <p:nvPr/>
            </p:nvSpPr>
            <p:spPr>
              <a:xfrm>
                <a:off x="9233195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38" name="Freeform 9185">
                <a:extLst>
                  <a:ext uri="{FF2B5EF4-FFF2-40B4-BE49-F238E27FC236}">
                    <a16:creationId xmlns:a16="http://schemas.microsoft.com/office/drawing/2014/main" id="{88F927D3-9C3C-4D6E-6675-ADEF30613899}"/>
                  </a:ext>
                </a:extLst>
              </p:cNvPr>
              <p:cNvSpPr/>
              <p:nvPr/>
            </p:nvSpPr>
            <p:spPr>
              <a:xfrm>
                <a:off x="9212246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39" name="Freeform 9186">
                <a:extLst>
                  <a:ext uri="{FF2B5EF4-FFF2-40B4-BE49-F238E27FC236}">
                    <a16:creationId xmlns:a16="http://schemas.microsoft.com/office/drawing/2014/main" id="{52B466BC-ABAD-080F-42A2-DF7890793FB3}"/>
                  </a:ext>
                </a:extLst>
              </p:cNvPr>
              <p:cNvSpPr/>
              <p:nvPr/>
            </p:nvSpPr>
            <p:spPr>
              <a:xfrm>
                <a:off x="9235353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40" name="Freeform 9187">
                <a:extLst>
                  <a:ext uri="{FF2B5EF4-FFF2-40B4-BE49-F238E27FC236}">
                    <a16:creationId xmlns:a16="http://schemas.microsoft.com/office/drawing/2014/main" id="{04D311B2-9F78-3D11-55E0-565847AEEAF0}"/>
                  </a:ext>
                </a:extLst>
              </p:cNvPr>
              <p:cNvSpPr/>
              <p:nvPr/>
            </p:nvSpPr>
            <p:spPr>
              <a:xfrm>
                <a:off x="9212246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41" name="Freeform 9188">
                <a:extLst>
                  <a:ext uri="{FF2B5EF4-FFF2-40B4-BE49-F238E27FC236}">
                    <a16:creationId xmlns:a16="http://schemas.microsoft.com/office/drawing/2014/main" id="{42BAE223-5B7A-039D-7B5B-265C86DB8DEA}"/>
                  </a:ext>
                </a:extLst>
              </p:cNvPr>
              <p:cNvSpPr/>
              <p:nvPr/>
            </p:nvSpPr>
            <p:spPr>
              <a:xfrm>
                <a:off x="9235353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42" name="Freeform 9189">
                <a:extLst>
                  <a:ext uri="{FF2B5EF4-FFF2-40B4-BE49-F238E27FC236}">
                    <a16:creationId xmlns:a16="http://schemas.microsoft.com/office/drawing/2014/main" id="{016F0E4A-3BED-1795-A37B-394906A05499}"/>
                  </a:ext>
                </a:extLst>
              </p:cNvPr>
              <p:cNvSpPr/>
              <p:nvPr/>
            </p:nvSpPr>
            <p:spPr>
              <a:xfrm>
                <a:off x="9212246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43" name="Freeform 9190">
                <a:extLst>
                  <a:ext uri="{FF2B5EF4-FFF2-40B4-BE49-F238E27FC236}">
                    <a16:creationId xmlns:a16="http://schemas.microsoft.com/office/drawing/2014/main" id="{3BD503B8-05C1-0AEA-89D4-21B789666794}"/>
                  </a:ext>
                </a:extLst>
              </p:cNvPr>
              <p:cNvSpPr/>
              <p:nvPr/>
            </p:nvSpPr>
            <p:spPr>
              <a:xfrm>
                <a:off x="9235353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44" name="Freeform 9191">
                <a:extLst>
                  <a:ext uri="{FF2B5EF4-FFF2-40B4-BE49-F238E27FC236}">
                    <a16:creationId xmlns:a16="http://schemas.microsoft.com/office/drawing/2014/main" id="{B7CF2B3D-BA77-EBE9-2E49-F4A1E06F404E}"/>
                  </a:ext>
                </a:extLst>
              </p:cNvPr>
              <p:cNvSpPr/>
              <p:nvPr/>
            </p:nvSpPr>
            <p:spPr>
              <a:xfrm>
                <a:off x="9212246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45" name="Freeform 9192">
                <a:extLst>
                  <a:ext uri="{FF2B5EF4-FFF2-40B4-BE49-F238E27FC236}">
                    <a16:creationId xmlns:a16="http://schemas.microsoft.com/office/drawing/2014/main" id="{888D92D3-9732-3FD1-1AB3-37BC14F02A86}"/>
                  </a:ext>
                </a:extLst>
              </p:cNvPr>
              <p:cNvSpPr/>
              <p:nvPr/>
            </p:nvSpPr>
            <p:spPr>
              <a:xfrm>
                <a:off x="9235353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46" name="Freeform 9193">
                <a:extLst>
                  <a:ext uri="{FF2B5EF4-FFF2-40B4-BE49-F238E27FC236}">
                    <a16:creationId xmlns:a16="http://schemas.microsoft.com/office/drawing/2014/main" id="{87AA1EB6-3FA8-0D51-4C84-FFE59D985EAD}"/>
                  </a:ext>
                </a:extLst>
              </p:cNvPr>
              <p:cNvSpPr/>
              <p:nvPr/>
            </p:nvSpPr>
            <p:spPr>
              <a:xfrm>
                <a:off x="9216563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47" name="Freeform 9194">
                <a:extLst>
                  <a:ext uri="{FF2B5EF4-FFF2-40B4-BE49-F238E27FC236}">
                    <a16:creationId xmlns:a16="http://schemas.microsoft.com/office/drawing/2014/main" id="{87450F7C-B6E1-EE6A-64E1-D65DD16BA2F1}"/>
                  </a:ext>
                </a:extLst>
              </p:cNvPr>
              <p:cNvSpPr/>
              <p:nvPr/>
            </p:nvSpPr>
            <p:spPr>
              <a:xfrm>
                <a:off x="9239543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48" name="Freeform 9195">
                <a:extLst>
                  <a:ext uri="{FF2B5EF4-FFF2-40B4-BE49-F238E27FC236}">
                    <a16:creationId xmlns:a16="http://schemas.microsoft.com/office/drawing/2014/main" id="{1C75ABF1-4844-DF3F-9444-0D968F448D26}"/>
                  </a:ext>
                </a:extLst>
              </p:cNvPr>
              <p:cNvSpPr/>
              <p:nvPr/>
            </p:nvSpPr>
            <p:spPr>
              <a:xfrm>
                <a:off x="9216563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49" name="Freeform 9196">
                <a:extLst>
                  <a:ext uri="{FF2B5EF4-FFF2-40B4-BE49-F238E27FC236}">
                    <a16:creationId xmlns:a16="http://schemas.microsoft.com/office/drawing/2014/main" id="{6F5FDCA4-A076-A431-B8D3-891CEDD6A3B2}"/>
                  </a:ext>
                </a:extLst>
              </p:cNvPr>
              <p:cNvSpPr/>
              <p:nvPr/>
            </p:nvSpPr>
            <p:spPr>
              <a:xfrm>
                <a:off x="9239543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50" name="Freeform 9197">
                <a:extLst>
                  <a:ext uri="{FF2B5EF4-FFF2-40B4-BE49-F238E27FC236}">
                    <a16:creationId xmlns:a16="http://schemas.microsoft.com/office/drawing/2014/main" id="{CB8A14B5-7D46-D354-1807-C85A4A5254B5}"/>
                  </a:ext>
                </a:extLst>
              </p:cNvPr>
              <p:cNvSpPr/>
              <p:nvPr/>
            </p:nvSpPr>
            <p:spPr>
              <a:xfrm>
                <a:off x="9218594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51" name="Freeform 9198">
                <a:extLst>
                  <a:ext uri="{FF2B5EF4-FFF2-40B4-BE49-F238E27FC236}">
                    <a16:creationId xmlns:a16="http://schemas.microsoft.com/office/drawing/2014/main" id="{F65ADAC8-E0E5-D0EE-8DC8-E2CC1F6597D1}"/>
                  </a:ext>
                </a:extLst>
              </p:cNvPr>
              <p:cNvSpPr/>
              <p:nvPr/>
            </p:nvSpPr>
            <p:spPr>
              <a:xfrm>
                <a:off x="9241701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52" name="Freeform 9199">
                <a:extLst>
                  <a:ext uri="{FF2B5EF4-FFF2-40B4-BE49-F238E27FC236}">
                    <a16:creationId xmlns:a16="http://schemas.microsoft.com/office/drawing/2014/main" id="{7F45DBD2-F515-14D3-8D58-709B0AC4ABFA}"/>
                  </a:ext>
                </a:extLst>
              </p:cNvPr>
              <p:cNvSpPr/>
              <p:nvPr/>
            </p:nvSpPr>
            <p:spPr>
              <a:xfrm>
                <a:off x="9218594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53" name="Freeform 9200">
                <a:extLst>
                  <a:ext uri="{FF2B5EF4-FFF2-40B4-BE49-F238E27FC236}">
                    <a16:creationId xmlns:a16="http://schemas.microsoft.com/office/drawing/2014/main" id="{3F325D2C-1C93-084F-7C41-68A57063F5ED}"/>
                  </a:ext>
                </a:extLst>
              </p:cNvPr>
              <p:cNvSpPr/>
              <p:nvPr/>
            </p:nvSpPr>
            <p:spPr>
              <a:xfrm>
                <a:off x="9241701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54" name="Freeform 9201">
                <a:extLst>
                  <a:ext uri="{FF2B5EF4-FFF2-40B4-BE49-F238E27FC236}">
                    <a16:creationId xmlns:a16="http://schemas.microsoft.com/office/drawing/2014/main" id="{82F25235-4530-6AA5-3D70-2C500DDCF688}"/>
                  </a:ext>
                </a:extLst>
              </p:cNvPr>
              <p:cNvSpPr/>
              <p:nvPr/>
            </p:nvSpPr>
            <p:spPr>
              <a:xfrm>
                <a:off x="9218594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55" name="Freeform 9202">
                <a:extLst>
                  <a:ext uri="{FF2B5EF4-FFF2-40B4-BE49-F238E27FC236}">
                    <a16:creationId xmlns:a16="http://schemas.microsoft.com/office/drawing/2014/main" id="{ED27B1C6-40CF-0AD2-775D-F902E18EDEA2}"/>
                  </a:ext>
                </a:extLst>
              </p:cNvPr>
              <p:cNvSpPr/>
              <p:nvPr/>
            </p:nvSpPr>
            <p:spPr>
              <a:xfrm>
                <a:off x="9241701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56" name="Freeform 9203">
                <a:extLst>
                  <a:ext uri="{FF2B5EF4-FFF2-40B4-BE49-F238E27FC236}">
                    <a16:creationId xmlns:a16="http://schemas.microsoft.com/office/drawing/2014/main" id="{8E9CCB9E-E836-1DF9-D63D-5AD58229A7E4}"/>
                  </a:ext>
                </a:extLst>
              </p:cNvPr>
              <p:cNvSpPr/>
              <p:nvPr/>
            </p:nvSpPr>
            <p:spPr>
              <a:xfrm>
                <a:off x="9218594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57" name="Freeform 9204">
                <a:extLst>
                  <a:ext uri="{FF2B5EF4-FFF2-40B4-BE49-F238E27FC236}">
                    <a16:creationId xmlns:a16="http://schemas.microsoft.com/office/drawing/2014/main" id="{9CC791B3-EF4A-3507-8A19-FA4E11539BD6}"/>
                  </a:ext>
                </a:extLst>
              </p:cNvPr>
              <p:cNvSpPr/>
              <p:nvPr/>
            </p:nvSpPr>
            <p:spPr>
              <a:xfrm>
                <a:off x="9241701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58" name="Freeform 9205">
                <a:extLst>
                  <a:ext uri="{FF2B5EF4-FFF2-40B4-BE49-F238E27FC236}">
                    <a16:creationId xmlns:a16="http://schemas.microsoft.com/office/drawing/2014/main" id="{2EBBC900-0313-CC7E-2C3B-01AB61B51EF8}"/>
                  </a:ext>
                </a:extLst>
              </p:cNvPr>
              <p:cNvSpPr/>
              <p:nvPr/>
            </p:nvSpPr>
            <p:spPr>
              <a:xfrm>
                <a:off x="9218594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59" name="Freeform 9206">
                <a:extLst>
                  <a:ext uri="{FF2B5EF4-FFF2-40B4-BE49-F238E27FC236}">
                    <a16:creationId xmlns:a16="http://schemas.microsoft.com/office/drawing/2014/main" id="{F76E874E-C11A-ABFC-D8E8-F82914002185}"/>
                  </a:ext>
                </a:extLst>
              </p:cNvPr>
              <p:cNvSpPr/>
              <p:nvPr/>
            </p:nvSpPr>
            <p:spPr>
              <a:xfrm>
                <a:off x="9241701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60" name="Freeform 9207">
                <a:extLst>
                  <a:ext uri="{FF2B5EF4-FFF2-40B4-BE49-F238E27FC236}">
                    <a16:creationId xmlns:a16="http://schemas.microsoft.com/office/drawing/2014/main" id="{3D531703-36C1-998D-D318-559CD789B776}"/>
                  </a:ext>
                </a:extLst>
              </p:cNvPr>
              <p:cNvSpPr/>
              <p:nvPr/>
            </p:nvSpPr>
            <p:spPr>
              <a:xfrm>
                <a:off x="9218594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61" name="Freeform 9208">
                <a:extLst>
                  <a:ext uri="{FF2B5EF4-FFF2-40B4-BE49-F238E27FC236}">
                    <a16:creationId xmlns:a16="http://schemas.microsoft.com/office/drawing/2014/main" id="{6CF7769C-0344-EBB2-AD6D-D1282578B07F}"/>
                  </a:ext>
                </a:extLst>
              </p:cNvPr>
              <p:cNvSpPr/>
              <p:nvPr/>
            </p:nvSpPr>
            <p:spPr>
              <a:xfrm>
                <a:off x="9241701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62" name="Freeform 9209">
                <a:extLst>
                  <a:ext uri="{FF2B5EF4-FFF2-40B4-BE49-F238E27FC236}">
                    <a16:creationId xmlns:a16="http://schemas.microsoft.com/office/drawing/2014/main" id="{F5E07E7E-6911-44CD-1022-73455E5887E4}"/>
                  </a:ext>
                </a:extLst>
              </p:cNvPr>
              <p:cNvSpPr/>
              <p:nvPr/>
            </p:nvSpPr>
            <p:spPr>
              <a:xfrm>
                <a:off x="9218594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63" name="Freeform 9210">
                <a:extLst>
                  <a:ext uri="{FF2B5EF4-FFF2-40B4-BE49-F238E27FC236}">
                    <a16:creationId xmlns:a16="http://schemas.microsoft.com/office/drawing/2014/main" id="{D2864622-7803-9784-C86D-37308FD7DAC5}"/>
                  </a:ext>
                </a:extLst>
              </p:cNvPr>
              <p:cNvSpPr/>
              <p:nvPr/>
            </p:nvSpPr>
            <p:spPr>
              <a:xfrm>
                <a:off x="9241701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64" name="Freeform 9211">
                <a:extLst>
                  <a:ext uri="{FF2B5EF4-FFF2-40B4-BE49-F238E27FC236}">
                    <a16:creationId xmlns:a16="http://schemas.microsoft.com/office/drawing/2014/main" id="{5665BDF8-68C4-1D6F-2C52-23545522D335}"/>
                  </a:ext>
                </a:extLst>
              </p:cNvPr>
              <p:cNvSpPr/>
              <p:nvPr/>
            </p:nvSpPr>
            <p:spPr>
              <a:xfrm>
                <a:off x="9218594" y="332824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65" name="Freeform 9212">
                <a:extLst>
                  <a:ext uri="{FF2B5EF4-FFF2-40B4-BE49-F238E27FC236}">
                    <a16:creationId xmlns:a16="http://schemas.microsoft.com/office/drawing/2014/main" id="{A7344ED2-ABD4-78E5-07AB-6BC2EE059A3C}"/>
                  </a:ext>
                </a:extLst>
              </p:cNvPr>
              <p:cNvSpPr/>
              <p:nvPr/>
            </p:nvSpPr>
            <p:spPr>
              <a:xfrm>
                <a:off x="9241701" y="330672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66" name="Freeform 9213">
                <a:extLst>
                  <a:ext uri="{FF2B5EF4-FFF2-40B4-BE49-F238E27FC236}">
                    <a16:creationId xmlns:a16="http://schemas.microsoft.com/office/drawing/2014/main" id="{2AE9B8BB-B1B6-4E74-E89E-4B7FF6593876}"/>
                  </a:ext>
                </a:extLst>
              </p:cNvPr>
              <p:cNvSpPr/>
              <p:nvPr/>
            </p:nvSpPr>
            <p:spPr>
              <a:xfrm>
                <a:off x="9229132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67" name="Freeform 9214">
                <a:extLst>
                  <a:ext uri="{FF2B5EF4-FFF2-40B4-BE49-F238E27FC236}">
                    <a16:creationId xmlns:a16="http://schemas.microsoft.com/office/drawing/2014/main" id="{C7C48C89-2DF9-163A-889C-1182F9930F6B}"/>
                  </a:ext>
                </a:extLst>
              </p:cNvPr>
              <p:cNvSpPr/>
              <p:nvPr/>
            </p:nvSpPr>
            <p:spPr>
              <a:xfrm>
                <a:off x="9252240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68" name="Freeform 9215">
                <a:extLst>
                  <a:ext uri="{FF2B5EF4-FFF2-40B4-BE49-F238E27FC236}">
                    <a16:creationId xmlns:a16="http://schemas.microsoft.com/office/drawing/2014/main" id="{06C1B70F-28E0-28DE-35FD-FF247018AA72}"/>
                  </a:ext>
                </a:extLst>
              </p:cNvPr>
              <p:cNvSpPr/>
              <p:nvPr/>
            </p:nvSpPr>
            <p:spPr>
              <a:xfrm>
                <a:off x="9229132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69" name="Freeform 9216">
                <a:extLst>
                  <a:ext uri="{FF2B5EF4-FFF2-40B4-BE49-F238E27FC236}">
                    <a16:creationId xmlns:a16="http://schemas.microsoft.com/office/drawing/2014/main" id="{573A4AF9-F4FE-9431-C637-42C018E0B1F6}"/>
                  </a:ext>
                </a:extLst>
              </p:cNvPr>
              <p:cNvSpPr/>
              <p:nvPr/>
            </p:nvSpPr>
            <p:spPr>
              <a:xfrm>
                <a:off x="9252240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70" name="Freeform 9217">
                <a:extLst>
                  <a:ext uri="{FF2B5EF4-FFF2-40B4-BE49-F238E27FC236}">
                    <a16:creationId xmlns:a16="http://schemas.microsoft.com/office/drawing/2014/main" id="{502237CC-C9C0-5E46-B649-2195265B0D08}"/>
                  </a:ext>
                </a:extLst>
              </p:cNvPr>
              <p:cNvSpPr/>
              <p:nvPr/>
            </p:nvSpPr>
            <p:spPr>
              <a:xfrm>
                <a:off x="923129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71" name="Freeform 9218">
                <a:extLst>
                  <a:ext uri="{FF2B5EF4-FFF2-40B4-BE49-F238E27FC236}">
                    <a16:creationId xmlns:a16="http://schemas.microsoft.com/office/drawing/2014/main" id="{4BC8D091-9831-71B5-CF90-64D08E984B96}"/>
                  </a:ext>
                </a:extLst>
              </p:cNvPr>
              <p:cNvSpPr/>
              <p:nvPr/>
            </p:nvSpPr>
            <p:spPr>
              <a:xfrm>
                <a:off x="9254398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72" name="Freeform 9219">
                <a:extLst>
                  <a:ext uri="{FF2B5EF4-FFF2-40B4-BE49-F238E27FC236}">
                    <a16:creationId xmlns:a16="http://schemas.microsoft.com/office/drawing/2014/main" id="{34D729A4-0A00-3990-DFBE-8A8A4CAFB0D6}"/>
                  </a:ext>
                </a:extLst>
              </p:cNvPr>
              <p:cNvSpPr/>
              <p:nvPr/>
            </p:nvSpPr>
            <p:spPr>
              <a:xfrm>
                <a:off x="923129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73" name="Freeform 9220">
                <a:extLst>
                  <a:ext uri="{FF2B5EF4-FFF2-40B4-BE49-F238E27FC236}">
                    <a16:creationId xmlns:a16="http://schemas.microsoft.com/office/drawing/2014/main" id="{E1040920-96D2-5815-7ACC-C93B86D13B13}"/>
                  </a:ext>
                </a:extLst>
              </p:cNvPr>
              <p:cNvSpPr/>
              <p:nvPr/>
            </p:nvSpPr>
            <p:spPr>
              <a:xfrm>
                <a:off x="9254398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74" name="Freeform 9221">
                <a:extLst>
                  <a:ext uri="{FF2B5EF4-FFF2-40B4-BE49-F238E27FC236}">
                    <a16:creationId xmlns:a16="http://schemas.microsoft.com/office/drawing/2014/main" id="{EE128B43-4812-CAF4-ECE6-DF309E786BE4}"/>
                  </a:ext>
                </a:extLst>
              </p:cNvPr>
              <p:cNvSpPr/>
              <p:nvPr/>
            </p:nvSpPr>
            <p:spPr>
              <a:xfrm>
                <a:off x="923129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75" name="Freeform 9222">
                <a:extLst>
                  <a:ext uri="{FF2B5EF4-FFF2-40B4-BE49-F238E27FC236}">
                    <a16:creationId xmlns:a16="http://schemas.microsoft.com/office/drawing/2014/main" id="{96C837C8-1DAB-F1F7-CA6D-1E59C900CB4F}"/>
                  </a:ext>
                </a:extLst>
              </p:cNvPr>
              <p:cNvSpPr/>
              <p:nvPr/>
            </p:nvSpPr>
            <p:spPr>
              <a:xfrm>
                <a:off x="9254398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76" name="Freeform 9223">
                <a:extLst>
                  <a:ext uri="{FF2B5EF4-FFF2-40B4-BE49-F238E27FC236}">
                    <a16:creationId xmlns:a16="http://schemas.microsoft.com/office/drawing/2014/main" id="{29BD9431-4782-6B90-C583-992D6CCB6F12}"/>
                  </a:ext>
                </a:extLst>
              </p:cNvPr>
              <p:cNvSpPr/>
              <p:nvPr/>
            </p:nvSpPr>
            <p:spPr>
              <a:xfrm>
                <a:off x="923129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77" name="Freeform 9224">
                <a:extLst>
                  <a:ext uri="{FF2B5EF4-FFF2-40B4-BE49-F238E27FC236}">
                    <a16:creationId xmlns:a16="http://schemas.microsoft.com/office/drawing/2014/main" id="{F7BE82B9-3CD2-5BAB-C69F-73C715B1B071}"/>
                  </a:ext>
                </a:extLst>
              </p:cNvPr>
              <p:cNvSpPr/>
              <p:nvPr/>
            </p:nvSpPr>
            <p:spPr>
              <a:xfrm>
                <a:off x="9254398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78" name="Freeform 9225">
                <a:extLst>
                  <a:ext uri="{FF2B5EF4-FFF2-40B4-BE49-F238E27FC236}">
                    <a16:creationId xmlns:a16="http://schemas.microsoft.com/office/drawing/2014/main" id="{5A2098EF-6BE7-74E5-0AF9-C230C7BF8ADC}"/>
                  </a:ext>
                </a:extLst>
              </p:cNvPr>
              <p:cNvSpPr/>
              <p:nvPr/>
            </p:nvSpPr>
            <p:spPr>
              <a:xfrm>
                <a:off x="923548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79" name="Freeform 9226">
                <a:extLst>
                  <a:ext uri="{FF2B5EF4-FFF2-40B4-BE49-F238E27FC236}">
                    <a16:creationId xmlns:a16="http://schemas.microsoft.com/office/drawing/2014/main" id="{0FEE4C7A-5A09-4490-A41F-A806BB9AA5CA}"/>
                  </a:ext>
                </a:extLst>
              </p:cNvPr>
              <p:cNvSpPr/>
              <p:nvPr/>
            </p:nvSpPr>
            <p:spPr>
              <a:xfrm>
                <a:off x="9258588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80" name="Freeform 9227">
                <a:extLst>
                  <a:ext uri="{FF2B5EF4-FFF2-40B4-BE49-F238E27FC236}">
                    <a16:creationId xmlns:a16="http://schemas.microsoft.com/office/drawing/2014/main" id="{E90D13A8-4043-465F-2FC4-9959EBCA9BD7}"/>
                  </a:ext>
                </a:extLst>
              </p:cNvPr>
              <p:cNvSpPr/>
              <p:nvPr/>
            </p:nvSpPr>
            <p:spPr>
              <a:xfrm>
                <a:off x="923548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81" name="Freeform 9228">
                <a:extLst>
                  <a:ext uri="{FF2B5EF4-FFF2-40B4-BE49-F238E27FC236}">
                    <a16:creationId xmlns:a16="http://schemas.microsoft.com/office/drawing/2014/main" id="{E42C37FF-E0FC-0A80-6925-2118F2669C8F}"/>
                  </a:ext>
                </a:extLst>
              </p:cNvPr>
              <p:cNvSpPr/>
              <p:nvPr/>
            </p:nvSpPr>
            <p:spPr>
              <a:xfrm>
                <a:off x="9258588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82" name="Freeform 9229">
                <a:extLst>
                  <a:ext uri="{FF2B5EF4-FFF2-40B4-BE49-F238E27FC236}">
                    <a16:creationId xmlns:a16="http://schemas.microsoft.com/office/drawing/2014/main" id="{566E28D8-B76A-A741-05BA-BE71773600B9}"/>
                  </a:ext>
                </a:extLst>
              </p:cNvPr>
              <p:cNvSpPr/>
              <p:nvPr/>
            </p:nvSpPr>
            <p:spPr>
              <a:xfrm>
                <a:off x="9241828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83" name="Freeform 9230">
                <a:extLst>
                  <a:ext uri="{FF2B5EF4-FFF2-40B4-BE49-F238E27FC236}">
                    <a16:creationId xmlns:a16="http://schemas.microsoft.com/office/drawing/2014/main" id="{E8D04ADB-2FD9-4A44-B845-FB10A881E7B0}"/>
                  </a:ext>
                </a:extLst>
              </p:cNvPr>
              <p:cNvSpPr/>
              <p:nvPr/>
            </p:nvSpPr>
            <p:spPr>
              <a:xfrm>
                <a:off x="9264936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84" name="Freeform 9231">
                <a:extLst>
                  <a:ext uri="{FF2B5EF4-FFF2-40B4-BE49-F238E27FC236}">
                    <a16:creationId xmlns:a16="http://schemas.microsoft.com/office/drawing/2014/main" id="{7F03CA5C-E5EE-07EF-A6F1-DBD634773B61}"/>
                  </a:ext>
                </a:extLst>
              </p:cNvPr>
              <p:cNvSpPr/>
              <p:nvPr/>
            </p:nvSpPr>
            <p:spPr>
              <a:xfrm>
                <a:off x="9241828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85" name="Freeform 9232">
                <a:extLst>
                  <a:ext uri="{FF2B5EF4-FFF2-40B4-BE49-F238E27FC236}">
                    <a16:creationId xmlns:a16="http://schemas.microsoft.com/office/drawing/2014/main" id="{9EDA2CBC-83C2-B5AD-A187-A6C5EBCFFD11}"/>
                  </a:ext>
                </a:extLst>
              </p:cNvPr>
              <p:cNvSpPr/>
              <p:nvPr/>
            </p:nvSpPr>
            <p:spPr>
              <a:xfrm>
                <a:off x="9264936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86" name="Freeform 9233">
                <a:extLst>
                  <a:ext uri="{FF2B5EF4-FFF2-40B4-BE49-F238E27FC236}">
                    <a16:creationId xmlns:a16="http://schemas.microsoft.com/office/drawing/2014/main" id="{BDECA072-41D4-C5E2-C704-A1EC33E111FB}"/>
                  </a:ext>
                </a:extLst>
              </p:cNvPr>
              <p:cNvSpPr/>
              <p:nvPr/>
            </p:nvSpPr>
            <p:spPr>
              <a:xfrm>
                <a:off x="9241828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87" name="Freeform 9234">
                <a:extLst>
                  <a:ext uri="{FF2B5EF4-FFF2-40B4-BE49-F238E27FC236}">
                    <a16:creationId xmlns:a16="http://schemas.microsoft.com/office/drawing/2014/main" id="{F2CF0286-5085-BED8-5A41-5117E9540511}"/>
                  </a:ext>
                </a:extLst>
              </p:cNvPr>
              <p:cNvSpPr/>
              <p:nvPr/>
            </p:nvSpPr>
            <p:spPr>
              <a:xfrm>
                <a:off x="9264936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88" name="Freeform 9235">
                <a:extLst>
                  <a:ext uri="{FF2B5EF4-FFF2-40B4-BE49-F238E27FC236}">
                    <a16:creationId xmlns:a16="http://schemas.microsoft.com/office/drawing/2014/main" id="{4C299475-1C6F-9EAA-692B-4B1F51F7DA01}"/>
                  </a:ext>
                </a:extLst>
              </p:cNvPr>
              <p:cNvSpPr/>
              <p:nvPr/>
            </p:nvSpPr>
            <p:spPr>
              <a:xfrm>
                <a:off x="9241828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89" name="Freeform 9236">
                <a:extLst>
                  <a:ext uri="{FF2B5EF4-FFF2-40B4-BE49-F238E27FC236}">
                    <a16:creationId xmlns:a16="http://schemas.microsoft.com/office/drawing/2014/main" id="{D355047B-947C-E02D-F093-646DC032C4E3}"/>
                  </a:ext>
                </a:extLst>
              </p:cNvPr>
              <p:cNvSpPr/>
              <p:nvPr/>
            </p:nvSpPr>
            <p:spPr>
              <a:xfrm>
                <a:off x="9264936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90" name="Freeform 9237">
                <a:extLst>
                  <a:ext uri="{FF2B5EF4-FFF2-40B4-BE49-F238E27FC236}">
                    <a16:creationId xmlns:a16="http://schemas.microsoft.com/office/drawing/2014/main" id="{1AA81583-6117-28FF-906B-59E61C12DFDD}"/>
                  </a:ext>
                </a:extLst>
              </p:cNvPr>
              <p:cNvSpPr/>
              <p:nvPr/>
            </p:nvSpPr>
            <p:spPr>
              <a:xfrm>
                <a:off x="9254525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91" name="Freeform 9238">
                <a:extLst>
                  <a:ext uri="{FF2B5EF4-FFF2-40B4-BE49-F238E27FC236}">
                    <a16:creationId xmlns:a16="http://schemas.microsoft.com/office/drawing/2014/main" id="{48BAB3FA-CFCC-7916-8D74-5467024177D0}"/>
                  </a:ext>
                </a:extLst>
              </p:cNvPr>
              <p:cNvSpPr/>
              <p:nvPr/>
            </p:nvSpPr>
            <p:spPr>
              <a:xfrm>
                <a:off x="9277632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92" name="Freeform 9239">
                <a:extLst>
                  <a:ext uri="{FF2B5EF4-FFF2-40B4-BE49-F238E27FC236}">
                    <a16:creationId xmlns:a16="http://schemas.microsoft.com/office/drawing/2014/main" id="{6ABE9A06-A363-5363-7E4D-A17DE12D59C2}"/>
                  </a:ext>
                </a:extLst>
              </p:cNvPr>
              <p:cNvSpPr/>
              <p:nvPr/>
            </p:nvSpPr>
            <p:spPr>
              <a:xfrm>
                <a:off x="9254525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93" name="Freeform 9240">
                <a:extLst>
                  <a:ext uri="{FF2B5EF4-FFF2-40B4-BE49-F238E27FC236}">
                    <a16:creationId xmlns:a16="http://schemas.microsoft.com/office/drawing/2014/main" id="{E5636763-DF92-492B-F0A9-F31AF95E5189}"/>
                  </a:ext>
                </a:extLst>
              </p:cNvPr>
              <p:cNvSpPr/>
              <p:nvPr/>
            </p:nvSpPr>
            <p:spPr>
              <a:xfrm>
                <a:off x="9277632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94" name="Freeform 9241">
                <a:extLst>
                  <a:ext uri="{FF2B5EF4-FFF2-40B4-BE49-F238E27FC236}">
                    <a16:creationId xmlns:a16="http://schemas.microsoft.com/office/drawing/2014/main" id="{A40EF14D-1F47-8AFC-C1A3-5A6FF993870F}"/>
                  </a:ext>
                </a:extLst>
              </p:cNvPr>
              <p:cNvSpPr/>
              <p:nvPr/>
            </p:nvSpPr>
            <p:spPr>
              <a:xfrm>
                <a:off x="9260873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95" name="Freeform 9242">
                <a:extLst>
                  <a:ext uri="{FF2B5EF4-FFF2-40B4-BE49-F238E27FC236}">
                    <a16:creationId xmlns:a16="http://schemas.microsoft.com/office/drawing/2014/main" id="{AE7212DC-4417-11AB-C112-2F53C9F0BE1D}"/>
                  </a:ext>
                </a:extLst>
              </p:cNvPr>
              <p:cNvSpPr/>
              <p:nvPr/>
            </p:nvSpPr>
            <p:spPr>
              <a:xfrm>
                <a:off x="9283981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96" name="Freeform 9243">
                <a:extLst>
                  <a:ext uri="{FF2B5EF4-FFF2-40B4-BE49-F238E27FC236}">
                    <a16:creationId xmlns:a16="http://schemas.microsoft.com/office/drawing/2014/main" id="{2A0E4F9E-18FF-F4E9-0FA5-DF29AAAA0BB2}"/>
                  </a:ext>
                </a:extLst>
              </p:cNvPr>
              <p:cNvSpPr/>
              <p:nvPr/>
            </p:nvSpPr>
            <p:spPr>
              <a:xfrm>
                <a:off x="9260873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97" name="Freeform 9244">
                <a:extLst>
                  <a:ext uri="{FF2B5EF4-FFF2-40B4-BE49-F238E27FC236}">
                    <a16:creationId xmlns:a16="http://schemas.microsoft.com/office/drawing/2014/main" id="{7A644527-C248-D250-5B89-52AB4EBEE25E}"/>
                  </a:ext>
                </a:extLst>
              </p:cNvPr>
              <p:cNvSpPr/>
              <p:nvPr/>
            </p:nvSpPr>
            <p:spPr>
              <a:xfrm>
                <a:off x="9283981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98" name="Freeform 9245">
                <a:extLst>
                  <a:ext uri="{FF2B5EF4-FFF2-40B4-BE49-F238E27FC236}">
                    <a16:creationId xmlns:a16="http://schemas.microsoft.com/office/drawing/2014/main" id="{4E8331E4-BA94-B931-B424-90A009D60BE8}"/>
                  </a:ext>
                </a:extLst>
              </p:cNvPr>
              <p:cNvSpPr/>
              <p:nvPr/>
            </p:nvSpPr>
            <p:spPr>
              <a:xfrm>
                <a:off x="926938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99" name="Freeform 9246">
                <a:extLst>
                  <a:ext uri="{FF2B5EF4-FFF2-40B4-BE49-F238E27FC236}">
                    <a16:creationId xmlns:a16="http://schemas.microsoft.com/office/drawing/2014/main" id="{368D54FA-A101-E17E-9C76-E80E472C93A2}"/>
                  </a:ext>
                </a:extLst>
              </p:cNvPr>
              <p:cNvSpPr/>
              <p:nvPr/>
            </p:nvSpPr>
            <p:spPr>
              <a:xfrm>
                <a:off x="9292360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00" name="Freeform 9247">
                <a:extLst>
                  <a:ext uri="{FF2B5EF4-FFF2-40B4-BE49-F238E27FC236}">
                    <a16:creationId xmlns:a16="http://schemas.microsoft.com/office/drawing/2014/main" id="{62B726F7-FC09-4B24-4C1D-9A3C39526AE9}"/>
                  </a:ext>
                </a:extLst>
              </p:cNvPr>
              <p:cNvSpPr/>
              <p:nvPr/>
            </p:nvSpPr>
            <p:spPr>
              <a:xfrm>
                <a:off x="926938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01" name="Freeform 9248">
                <a:extLst>
                  <a:ext uri="{FF2B5EF4-FFF2-40B4-BE49-F238E27FC236}">
                    <a16:creationId xmlns:a16="http://schemas.microsoft.com/office/drawing/2014/main" id="{789F2A53-E7B1-C079-9B6B-2F089F9ADB51}"/>
                  </a:ext>
                </a:extLst>
              </p:cNvPr>
              <p:cNvSpPr/>
              <p:nvPr/>
            </p:nvSpPr>
            <p:spPr>
              <a:xfrm>
                <a:off x="9292360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02" name="Freeform 9249">
                <a:extLst>
                  <a:ext uri="{FF2B5EF4-FFF2-40B4-BE49-F238E27FC236}">
                    <a16:creationId xmlns:a16="http://schemas.microsoft.com/office/drawing/2014/main" id="{2FBC4DB9-6B35-EB66-E1EC-05D405FAEAC6}"/>
                  </a:ext>
                </a:extLst>
              </p:cNvPr>
              <p:cNvSpPr/>
              <p:nvPr/>
            </p:nvSpPr>
            <p:spPr>
              <a:xfrm>
                <a:off x="9286266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03" name="Freeform 9250">
                <a:extLst>
                  <a:ext uri="{FF2B5EF4-FFF2-40B4-BE49-F238E27FC236}">
                    <a16:creationId xmlns:a16="http://schemas.microsoft.com/office/drawing/2014/main" id="{A4E14FFE-9895-C734-F1B9-88B2BCBA9F78}"/>
                  </a:ext>
                </a:extLst>
              </p:cNvPr>
              <p:cNvSpPr/>
              <p:nvPr/>
            </p:nvSpPr>
            <p:spPr>
              <a:xfrm>
                <a:off x="9309373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04" name="Freeform 9251">
                <a:extLst>
                  <a:ext uri="{FF2B5EF4-FFF2-40B4-BE49-F238E27FC236}">
                    <a16:creationId xmlns:a16="http://schemas.microsoft.com/office/drawing/2014/main" id="{24F86145-C840-DA8B-96E9-473640231606}"/>
                  </a:ext>
                </a:extLst>
              </p:cNvPr>
              <p:cNvSpPr/>
              <p:nvPr/>
            </p:nvSpPr>
            <p:spPr>
              <a:xfrm>
                <a:off x="9286266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05" name="Freeform 9252">
                <a:extLst>
                  <a:ext uri="{FF2B5EF4-FFF2-40B4-BE49-F238E27FC236}">
                    <a16:creationId xmlns:a16="http://schemas.microsoft.com/office/drawing/2014/main" id="{91DB5C12-6F95-C73A-3193-7AB6E0D7F034}"/>
                  </a:ext>
                </a:extLst>
              </p:cNvPr>
              <p:cNvSpPr/>
              <p:nvPr/>
            </p:nvSpPr>
            <p:spPr>
              <a:xfrm>
                <a:off x="9309373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06" name="Freeform 9253">
                <a:extLst>
                  <a:ext uri="{FF2B5EF4-FFF2-40B4-BE49-F238E27FC236}">
                    <a16:creationId xmlns:a16="http://schemas.microsoft.com/office/drawing/2014/main" id="{31C869CC-BEFA-C47E-E564-0AD5D92746AC}"/>
                  </a:ext>
                </a:extLst>
              </p:cNvPr>
              <p:cNvSpPr/>
              <p:nvPr/>
            </p:nvSpPr>
            <p:spPr>
              <a:xfrm>
                <a:off x="9305311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07" name="Freeform 9254">
                <a:extLst>
                  <a:ext uri="{FF2B5EF4-FFF2-40B4-BE49-F238E27FC236}">
                    <a16:creationId xmlns:a16="http://schemas.microsoft.com/office/drawing/2014/main" id="{4EDFFFA6-8067-BFAB-13E0-3F5AF9C41CF2}"/>
                  </a:ext>
                </a:extLst>
              </p:cNvPr>
              <p:cNvSpPr/>
              <p:nvPr/>
            </p:nvSpPr>
            <p:spPr>
              <a:xfrm>
                <a:off x="9328418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08" name="Freeform 9255">
                <a:extLst>
                  <a:ext uri="{FF2B5EF4-FFF2-40B4-BE49-F238E27FC236}">
                    <a16:creationId xmlns:a16="http://schemas.microsoft.com/office/drawing/2014/main" id="{0D09092D-5326-7B12-C2C4-64AC5CB100C3}"/>
                  </a:ext>
                </a:extLst>
              </p:cNvPr>
              <p:cNvSpPr/>
              <p:nvPr/>
            </p:nvSpPr>
            <p:spPr>
              <a:xfrm>
                <a:off x="9305311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09" name="Freeform 9256">
                <a:extLst>
                  <a:ext uri="{FF2B5EF4-FFF2-40B4-BE49-F238E27FC236}">
                    <a16:creationId xmlns:a16="http://schemas.microsoft.com/office/drawing/2014/main" id="{3F7FB4C1-CBBC-9A62-1A8A-BAA037778B4D}"/>
                  </a:ext>
                </a:extLst>
              </p:cNvPr>
              <p:cNvSpPr/>
              <p:nvPr/>
            </p:nvSpPr>
            <p:spPr>
              <a:xfrm>
                <a:off x="9328418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10" name="Freeform 9257">
                <a:extLst>
                  <a:ext uri="{FF2B5EF4-FFF2-40B4-BE49-F238E27FC236}">
                    <a16:creationId xmlns:a16="http://schemas.microsoft.com/office/drawing/2014/main" id="{CD1FC915-6E6B-7B29-FE4C-3894D56777F4}"/>
                  </a:ext>
                </a:extLst>
              </p:cNvPr>
              <p:cNvSpPr/>
              <p:nvPr/>
            </p:nvSpPr>
            <p:spPr>
              <a:xfrm>
                <a:off x="930950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11" name="Freeform 9258">
                <a:extLst>
                  <a:ext uri="{FF2B5EF4-FFF2-40B4-BE49-F238E27FC236}">
                    <a16:creationId xmlns:a16="http://schemas.microsoft.com/office/drawing/2014/main" id="{C511876F-BEC7-5144-4CEB-E1B269CDBC63}"/>
                  </a:ext>
                </a:extLst>
              </p:cNvPr>
              <p:cNvSpPr/>
              <p:nvPr/>
            </p:nvSpPr>
            <p:spPr>
              <a:xfrm>
                <a:off x="9332608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12" name="Freeform 9259">
                <a:extLst>
                  <a:ext uri="{FF2B5EF4-FFF2-40B4-BE49-F238E27FC236}">
                    <a16:creationId xmlns:a16="http://schemas.microsoft.com/office/drawing/2014/main" id="{D0B3AFBA-BDE2-C0A2-94DD-BB8CB7638C36}"/>
                  </a:ext>
                </a:extLst>
              </p:cNvPr>
              <p:cNvSpPr/>
              <p:nvPr/>
            </p:nvSpPr>
            <p:spPr>
              <a:xfrm>
                <a:off x="930950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13" name="Freeform 9260">
                <a:extLst>
                  <a:ext uri="{FF2B5EF4-FFF2-40B4-BE49-F238E27FC236}">
                    <a16:creationId xmlns:a16="http://schemas.microsoft.com/office/drawing/2014/main" id="{54C8E412-0A2A-EB89-9AFC-0E1AA9158085}"/>
                  </a:ext>
                </a:extLst>
              </p:cNvPr>
              <p:cNvSpPr/>
              <p:nvPr/>
            </p:nvSpPr>
            <p:spPr>
              <a:xfrm>
                <a:off x="9332608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14" name="Freeform 9261">
                <a:extLst>
                  <a:ext uri="{FF2B5EF4-FFF2-40B4-BE49-F238E27FC236}">
                    <a16:creationId xmlns:a16="http://schemas.microsoft.com/office/drawing/2014/main" id="{A019E1AA-4887-AA19-936B-DD139479293A}"/>
                  </a:ext>
                </a:extLst>
              </p:cNvPr>
              <p:cNvSpPr/>
              <p:nvPr/>
            </p:nvSpPr>
            <p:spPr>
              <a:xfrm>
                <a:off x="9311659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15" name="Freeform 9262">
                <a:extLst>
                  <a:ext uri="{FF2B5EF4-FFF2-40B4-BE49-F238E27FC236}">
                    <a16:creationId xmlns:a16="http://schemas.microsoft.com/office/drawing/2014/main" id="{F8FBB27E-BA5A-8BAA-AED1-55D4EE1B968A}"/>
                  </a:ext>
                </a:extLst>
              </p:cNvPr>
              <p:cNvSpPr/>
              <p:nvPr/>
            </p:nvSpPr>
            <p:spPr>
              <a:xfrm>
                <a:off x="9334766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16" name="Freeform 9263">
                <a:extLst>
                  <a:ext uri="{FF2B5EF4-FFF2-40B4-BE49-F238E27FC236}">
                    <a16:creationId xmlns:a16="http://schemas.microsoft.com/office/drawing/2014/main" id="{252ADFDA-64A4-7002-C202-847FB202956C}"/>
                  </a:ext>
                </a:extLst>
              </p:cNvPr>
              <p:cNvSpPr/>
              <p:nvPr/>
            </p:nvSpPr>
            <p:spPr>
              <a:xfrm>
                <a:off x="9311659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17" name="Freeform 9264">
                <a:extLst>
                  <a:ext uri="{FF2B5EF4-FFF2-40B4-BE49-F238E27FC236}">
                    <a16:creationId xmlns:a16="http://schemas.microsoft.com/office/drawing/2014/main" id="{834B359C-BD98-5F73-0544-A93F7D6DE6AA}"/>
                  </a:ext>
                </a:extLst>
              </p:cNvPr>
              <p:cNvSpPr/>
              <p:nvPr/>
            </p:nvSpPr>
            <p:spPr>
              <a:xfrm>
                <a:off x="9334766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18" name="Freeform 9265">
                <a:extLst>
                  <a:ext uri="{FF2B5EF4-FFF2-40B4-BE49-F238E27FC236}">
                    <a16:creationId xmlns:a16="http://schemas.microsoft.com/office/drawing/2014/main" id="{198CB904-4C28-8B7B-DB24-B3702BF2BA06}"/>
                  </a:ext>
                </a:extLst>
              </p:cNvPr>
              <p:cNvSpPr/>
              <p:nvPr/>
            </p:nvSpPr>
            <p:spPr>
              <a:xfrm>
                <a:off x="934759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19" name="Freeform 9266">
                <a:extLst>
                  <a:ext uri="{FF2B5EF4-FFF2-40B4-BE49-F238E27FC236}">
                    <a16:creationId xmlns:a16="http://schemas.microsoft.com/office/drawing/2014/main" id="{3F3AACB0-8C67-1050-E35F-C457D3181837}"/>
                  </a:ext>
                </a:extLst>
              </p:cNvPr>
              <p:cNvSpPr/>
              <p:nvPr/>
            </p:nvSpPr>
            <p:spPr>
              <a:xfrm>
                <a:off x="9370697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20" name="Freeform 9267">
                <a:extLst>
                  <a:ext uri="{FF2B5EF4-FFF2-40B4-BE49-F238E27FC236}">
                    <a16:creationId xmlns:a16="http://schemas.microsoft.com/office/drawing/2014/main" id="{09E681CA-CC22-5779-BB7E-C3BAFB641244}"/>
                  </a:ext>
                </a:extLst>
              </p:cNvPr>
              <p:cNvSpPr/>
              <p:nvPr/>
            </p:nvSpPr>
            <p:spPr>
              <a:xfrm>
                <a:off x="9347590" y="338835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21" name="Freeform 9268">
                <a:extLst>
                  <a:ext uri="{FF2B5EF4-FFF2-40B4-BE49-F238E27FC236}">
                    <a16:creationId xmlns:a16="http://schemas.microsoft.com/office/drawing/2014/main" id="{808B2DF9-3EF8-202C-308D-C24BFA7D4102}"/>
                  </a:ext>
                </a:extLst>
              </p:cNvPr>
              <p:cNvSpPr/>
              <p:nvPr/>
            </p:nvSpPr>
            <p:spPr>
              <a:xfrm>
                <a:off x="9370697" y="336684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B41C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DC55B8C8-C21F-7E18-6547-EBBD8514BCEF}"/>
                </a:ext>
              </a:extLst>
            </p:cNvPr>
            <p:cNvGrpSpPr/>
            <p:nvPr/>
          </p:nvGrpSpPr>
          <p:grpSpPr>
            <a:xfrm>
              <a:off x="4916917" y="2489445"/>
              <a:ext cx="4561445" cy="709205"/>
              <a:chOff x="4916917" y="2489445"/>
              <a:chExt cx="4561445" cy="709205"/>
            </a:xfrm>
          </p:grpSpPr>
          <p:sp>
            <p:nvSpPr>
              <p:cNvPr id="62" name="Freeform 4709">
                <a:extLst>
                  <a:ext uri="{FF2B5EF4-FFF2-40B4-BE49-F238E27FC236}">
                    <a16:creationId xmlns:a16="http://schemas.microsoft.com/office/drawing/2014/main" id="{A736342B-FE1C-92A6-3EBA-3BD61DF6F70C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3" name="Freeform 4710">
                <a:extLst>
                  <a:ext uri="{FF2B5EF4-FFF2-40B4-BE49-F238E27FC236}">
                    <a16:creationId xmlns:a16="http://schemas.microsoft.com/office/drawing/2014/main" id="{59B87138-DB81-FC7F-0EC7-50DCBF826D69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4" name="Freeform 4711">
                <a:extLst>
                  <a:ext uri="{FF2B5EF4-FFF2-40B4-BE49-F238E27FC236}">
                    <a16:creationId xmlns:a16="http://schemas.microsoft.com/office/drawing/2014/main" id="{F9ECD31B-A24A-633F-4449-73B37315C454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5" name="Freeform 4712">
                <a:extLst>
                  <a:ext uri="{FF2B5EF4-FFF2-40B4-BE49-F238E27FC236}">
                    <a16:creationId xmlns:a16="http://schemas.microsoft.com/office/drawing/2014/main" id="{DD64BB84-BCC8-F16D-C9C3-D942B760C4B0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6" name="Freeform 4713">
                <a:extLst>
                  <a:ext uri="{FF2B5EF4-FFF2-40B4-BE49-F238E27FC236}">
                    <a16:creationId xmlns:a16="http://schemas.microsoft.com/office/drawing/2014/main" id="{76295701-1C95-276D-3A51-A38E4BC9DEA6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7" name="Freeform 4714">
                <a:extLst>
                  <a:ext uri="{FF2B5EF4-FFF2-40B4-BE49-F238E27FC236}">
                    <a16:creationId xmlns:a16="http://schemas.microsoft.com/office/drawing/2014/main" id="{36C3A458-81A1-97EC-B87B-FE7756E90951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8" name="Freeform 4715">
                <a:extLst>
                  <a:ext uri="{FF2B5EF4-FFF2-40B4-BE49-F238E27FC236}">
                    <a16:creationId xmlns:a16="http://schemas.microsoft.com/office/drawing/2014/main" id="{F0AD6B43-E36D-D6E0-F9D8-7FC5863F1CD0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9" name="Freeform 4716">
                <a:extLst>
                  <a:ext uri="{FF2B5EF4-FFF2-40B4-BE49-F238E27FC236}">
                    <a16:creationId xmlns:a16="http://schemas.microsoft.com/office/drawing/2014/main" id="{A134C0ED-55F5-7A6F-72AD-F6CEB9775FE0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0" name="Freeform 4717">
                <a:extLst>
                  <a:ext uri="{FF2B5EF4-FFF2-40B4-BE49-F238E27FC236}">
                    <a16:creationId xmlns:a16="http://schemas.microsoft.com/office/drawing/2014/main" id="{56C62AD7-3E48-6B90-AED4-926D8BE7FF69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1" name="Freeform 4718">
                <a:extLst>
                  <a:ext uri="{FF2B5EF4-FFF2-40B4-BE49-F238E27FC236}">
                    <a16:creationId xmlns:a16="http://schemas.microsoft.com/office/drawing/2014/main" id="{FA3EDC7B-2DAA-F1F7-D307-BB05804D0F3F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2" name="Freeform 4719">
                <a:extLst>
                  <a:ext uri="{FF2B5EF4-FFF2-40B4-BE49-F238E27FC236}">
                    <a16:creationId xmlns:a16="http://schemas.microsoft.com/office/drawing/2014/main" id="{1E938957-2C7F-CE2F-49C4-604B4152529D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3" name="Freeform 4720">
                <a:extLst>
                  <a:ext uri="{FF2B5EF4-FFF2-40B4-BE49-F238E27FC236}">
                    <a16:creationId xmlns:a16="http://schemas.microsoft.com/office/drawing/2014/main" id="{22CF19E6-0A3A-6A02-C65B-C8FE2267436F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4" name="Freeform 4721">
                <a:extLst>
                  <a:ext uri="{FF2B5EF4-FFF2-40B4-BE49-F238E27FC236}">
                    <a16:creationId xmlns:a16="http://schemas.microsoft.com/office/drawing/2014/main" id="{17A1EE03-4FC6-D629-41E8-192F57FC7B95}"/>
                  </a:ext>
                </a:extLst>
              </p:cNvPr>
              <p:cNvSpPr/>
              <p:nvPr/>
            </p:nvSpPr>
            <p:spPr>
              <a:xfrm>
                <a:off x="5081844" y="253943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5" name="Freeform 4722">
                <a:extLst>
                  <a:ext uri="{FF2B5EF4-FFF2-40B4-BE49-F238E27FC236}">
                    <a16:creationId xmlns:a16="http://schemas.microsoft.com/office/drawing/2014/main" id="{74B0ED21-FFFD-169B-3702-6E8895D0EDD1}"/>
                  </a:ext>
                </a:extLst>
              </p:cNvPr>
              <p:cNvSpPr/>
              <p:nvPr/>
            </p:nvSpPr>
            <p:spPr>
              <a:xfrm>
                <a:off x="5104824" y="251792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6" name="Freeform 4723">
                <a:extLst>
                  <a:ext uri="{FF2B5EF4-FFF2-40B4-BE49-F238E27FC236}">
                    <a16:creationId xmlns:a16="http://schemas.microsoft.com/office/drawing/2014/main" id="{4340537D-23CF-D3F5-D12C-A5A867F2D892}"/>
                  </a:ext>
                </a:extLst>
              </p:cNvPr>
              <p:cNvSpPr/>
              <p:nvPr/>
            </p:nvSpPr>
            <p:spPr>
              <a:xfrm>
                <a:off x="5081844" y="253943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7" name="Freeform 4724">
                <a:extLst>
                  <a:ext uri="{FF2B5EF4-FFF2-40B4-BE49-F238E27FC236}">
                    <a16:creationId xmlns:a16="http://schemas.microsoft.com/office/drawing/2014/main" id="{92620641-6FF8-577F-F297-05B3E99B25EF}"/>
                  </a:ext>
                </a:extLst>
              </p:cNvPr>
              <p:cNvSpPr/>
              <p:nvPr/>
            </p:nvSpPr>
            <p:spPr>
              <a:xfrm>
                <a:off x="5104824" y="251792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8" name="Freeform 4725">
                <a:extLst>
                  <a:ext uri="{FF2B5EF4-FFF2-40B4-BE49-F238E27FC236}">
                    <a16:creationId xmlns:a16="http://schemas.microsoft.com/office/drawing/2014/main" id="{47513A99-210E-2E09-C7B9-29DD826648DA}"/>
                  </a:ext>
                </a:extLst>
              </p:cNvPr>
              <p:cNvSpPr/>
              <p:nvPr/>
            </p:nvSpPr>
            <p:spPr>
              <a:xfrm>
                <a:off x="5098730" y="2547660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9" name="Freeform 4726">
                <a:extLst>
                  <a:ext uri="{FF2B5EF4-FFF2-40B4-BE49-F238E27FC236}">
                    <a16:creationId xmlns:a16="http://schemas.microsoft.com/office/drawing/2014/main" id="{63BB4DCF-5F2C-CD02-8824-A4F8523A7EE0}"/>
                  </a:ext>
                </a:extLst>
              </p:cNvPr>
              <p:cNvSpPr/>
              <p:nvPr/>
            </p:nvSpPr>
            <p:spPr>
              <a:xfrm>
                <a:off x="5121837" y="25261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0" name="Freeform 4727">
                <a:extLst>
                  <a:ext uri="{FF2B5EF4-FFF2-40B4-BE49-F238E27FC236}">
                    <a16:creationId xmlns:a16="http://schemas.microsoft.com/office/drawing/2014/main" id="{FCF33A11-AA45-67D0-1E6A-5A2A16E7EBC3}"/>
                  </a:ext>
                </a:extLst>
              </p:cNvPr>
              <p:cNvSpPr/>
              <p:nvPr/>
            </p:nvSpPr>
            <p:spPr>
              <a:xfrm>
                <a:off x="5098730" y="2547660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1" name="Freeform 4728">
                <a:extLst>
                  <a:ext uri="{FF2B5EF4-FFF2-40B4-BE49-F238E27FC236}">
                    <a16:creationId xmlns:a16="http://schemas.microsoft.com/office/drawing/2014/main" id="{AB913268-0E69-C227-F8F5-2995511507D9}"/>
                  </a:ext>
                </a:extLst>
              </p:cNvPr>
              <p:cNvSpPr/>
              <p:nvPr/>
            </p:nvSpPr>
            <p:spPr>
              <a:xfrm>
                <a:off x="5121837" y="25261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2" name="Freeform 4729">
                <a:extLst>
                  <a:ext uri="{FF2B5EF4-FFF2-40B4-BE49-F238E27FC236}">
                    <a16:creationId xmlns:a16="http://schemas.microsoft.com/office/drawing/2014/main" id="{8B2A4D80-A35F-85DA-921B-6DB07239EBBE}"/>
                  </a:ext>
                </a:extLst>
              </p:cNvPr>
              <p:cNvSpPr/>
              <p:nvPr/>
            </p:nvSpPr>
            <p:spPr>
              <a:xfrm>
                <a:off x="5291208" y="262131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3" name="Freeform 4730">
                <a:extLst>
                  <a:ext uri="{FF2B5EF4-FFF2-40B4-BE49-F238E27FC236}">
                    <a16:creationId xmlns:a16="http://schemas.microsoft.com/office/drawing/2014/main" id="{31861789-F330-8D16-FDFA-041C4748AD1B}"/>
                  </a:ext>
                </a:extLst>
              </p:cNvPr>
              <p:cNvSpPr/>
              <p:nvPr/>
            </p:nvSpPr>
            <p:spPr>
              <a:xfrm>
                <a:off x="5314188" y="25996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4" name="Freeform 4731">
                <a:extLst>
                  <a:ext uri="{FF2B5EF4-FFF2-40B4-BE49-F238E27FC236}">
                    <a16:creationId xmlns:a16="http://schemas.microsoft.com/office/drawing/2014/main" id="{59CEA011-F479-5529-8329-C501EF2D0E70}"/>
                  </a:ext>
                </a:extLst>
              </p:cNvPr>
              <p:cNvSpPr/>
              <p:nvPr/>
            </p:nvSpPr>
            <p:spPr>
              <a:xfrm>
                <a:off x="5291208" y="262131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5" name="Freeform 4732">
                <a:extLst>
                  <a:ext uri="{FF2B5EF4-FFF2-40B4-BE49-F238E27FC236}">
                    <a16:creationId xmlns:a16="http://schemas.microsoft.com/office/drawing/2014/main" id="{B099C281-4895-255E-442E-2E44F24CF35B}"/>
                  </a:ext>
                </a:extLst>
              </p:cNvPr>
              <p:cNvSpPr/>
              <p:nvPr/>
            </p:nvSpPr>
            <p:spPr>
              <a:xfrm>
                <a:off x="5314188" y="25996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6" name="Freeform 4733">
                <a:extLst>
                  <a:ext uri="{FF2B5EF4-FFF2-40B4-BE49-F238E27FC236}">
                    <a16:creationId xmlns:a16="http://schemas.microsoft.com/office/drawing/2014/main" id="{093412EF-E364-8C29-FDA9-A587DCB964F6}"/>
                  </a:ext>
                </a:extLst>
              </p:cNvPr>
              <p:cNvSpPr/>
              <p:nvPr/>
            </p:nvSpPr>
            <p:spPr>
              <a:xfrm>
                <a:off x="5318632" y="266219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7" name="Freeform 4734">
                <a:extLst>
                  <a:ext uri="{FF2B5EF4-FFF2-40B4-BE49-F238E27FC236}">
                    <a16:creationId xmlns:a16="http://schemas.microsoft.com/office/drawing/2014/main" id="{8626DE91-7CB6-1AD9-B26B-1957B80322CC}"/>
                  </a:ext>
                </a:extLst>
              </p:cNvPr>
              <p:cNvSpPr/>
              <p:nvPr/>
            </p:nvSpPr>
            <p:spPr>
              <a:xfrm>
                <a:off x="5341740" y="26406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8" name="Freeform 4735">
                <a:extLst>
                  <a:ext uri="{FF2B5EF4-FFF2-40B4-BE49-F238E27FC236}">
                    <a16:creationId xmlns:a16="http://schemas.microsoft.com/office/drawing/2014/main" id="{88DA2A6C-74BF-2D16-68D3-B0C612472508}"/>
                  </a:ext>
                </a:extLst>
              </p:cNvPr>
              <p:cNvSpPr/>
              <p:nvPr/>
            </p:nvSpPr>
            <p:spPr>
              <a:xfrm>
                <a:off x="5318632" y="266219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9" name="Freeform 4736">
                <a:extLst>
                  <a:ext uri="{FF2B5EF4-FFF2-40B4-BE49-F238E27FC236}">
                    <a16:creationId xmlns:a16="http://schemas.microsoft.com/office/drawing/2014/main" id="{8E93B7C4-1CB2-8395-3D35-48C1377CD4E4}"/>
                  </a:ext>
                </a:extLst>
              </p:cNvPr>
              <p:cNvSpPr/>
              <p:nvPr/>
            </p:nvSpPr>
            <p:spPr>
              <a:xfrm>
                <a:off x="5341740" y="26406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0" name="Freeform 4737">
                <a:extLst>
                  <a:ext uri="{FF2B5EF4-FFF2-40B4-BE49-F238E27FC236}">
                    <a16:creationId xmlns:a16="http://schemas.microsoft.com/office/drawing/2014/main" id="{F1D46788-17A5-A041-9690-B07598AAB403}"/>
                  </a:ext>
                </a:extLst>
              </p:cNvPr>
              <p:cNvSpPr/>
              <p:nvPr/>
            </p:nvSpPr>
            <p:spPr>
              <a:xfrm>
                <a:off x="5320917" y="267459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1" name="Freeform 4738">
                <a:extLst>
                  <a:ext uri="{FF2B5EF4-FFF2-40B4-BE49-F238E27FC236}">
                    <a16:creationId xmlns:a16="http://schemas.microsoft.com/office/drawing/2014/main" id="{71FB57F9-85CD-70E5-C3AE-7C6C419852F0}"/>
                  </a:ext>
                </a:extLst>
              </p:cNvPr>
              <p:cNvSpPr/>
              <p:nvPr/>
            </p:nvSpPr>
            <p:spPr>
              <a:xfrm>
                <a:off x="5343898" y="2653079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2" name="Freeform 4739">
                <a:extLst>
                  <a:ext uri="{FF2B5EF4-FFF2-40B4-BE49-F238E27FC236}">
                    <a16:creationId xmlns:a16="http://schemas.microsoft.com/office/drawing/2014/main" id="{04AA153E-0322-96B2-D8A7-7C0D56C6F324}"/>
                  </a:ext>
                </a:extLst>
              </p:cNvPr>
              <p:cNvSpPr/>
              <p:nvPr/>
            </p:nvSpPr>
            <p:spPr>
              <a:xfrm>
                <a:off x="5320917" y="267459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3" name="Freeform 4740">
                <a:extLst>
                  <a:ext uri="{FF2B5EF4-FFF2-40B4-BE49-F238E27FC236}">
                    <a16:creationId xmlns:a16="http://schemas.microsoft.com/office/drawing/2014/main" id="{A8CEED7E-1665-FF32-9D5E-3E8514F54B94}"/>
                  </a:ext>
                </a:extLst>
              </p:cNvPr>
              <p:cNvSpPr/>
              <p:nvPr/>
            </p:nvSpPr>
            <p:spPr>
              <a:xfrm>
                <a:off x="5343898" y="265295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4" name="Freeform 4741">
                <a:extLst>
                  <a:ext uri="{FF2B5EF4-FFF2-40B4-BE49-F238E27FC236}">
                    <a16:creationId xmlns:a16="http://schemas.microsoft.com/office/drawing/2014/main" id="{7A800565-F1C8-551F-119E-BCB45999C924}"/>
                  </a:ext>
                </a:extLst>
              </p:cNvPr>
              <p:cNvSpPr/>
              <p:nvPr/>
            </p:nvSpPr>
            <p:spPr>
              <a:xfrm>
                <a:off x="5322949" y="268281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5" name="Freeform 4742">
                <a:extLst>
                  <a:ext uri="{FF2B5EF4-FFF2-40B4-BE49-F238E27FC236}">
                    <a16:creationId xmlns:a16="http://schemas.microsoft.com/office/drawing/2014/main" id="{2A232CE1-2190-C867-241D-9F49062DCA4B}"/>
                  </a:ext>
                </a:extLst>
              </p:cNvPr>
              <p:cNvSpPr/>
              <p:nvPr/>
            </p:nvSpPr>
            <p:spPr>
              <a:xfrm>
                <a:off x="5345929" y="266117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6" name="Freeform 4743">
                <a:extLst>
                  <a:ext uri="{FF2B5EF4-FFF2-40B4-BE49-F238E27FC236}">
                    <a16:creationId xmlns:a16="http://schemas.microsoft.com/office/drawing/2014/main" id="{4B42DA2C-2EDD-C30E-5832-30B86CCEAA35}"/>
                  </a:ext>
                </a:extLst>
              </p:cNvPr>
              <p:cNvSpPr/>
              <p:nvPr/>
            </p:nvSpPr>
            <p:spPr>
              <a:xfrm>
                <a:off x="5322949" y="268281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7" name="Freeform 4744">
                <a:extLst>
                  <a:ext uri="{FF2B5EF4-FFF2-40B4-BE49-F238E27FC236}">
                    <a16:creationId xmlns:a16="http://schemas.microsoft.com/office/drawing/2014/main" id="{6EDD54A4-2D40-0923-790A-664E2AAA166B}"/>
                  </a:ext>
                </a:extLst>
              </p:cNvPr>
              <p:cNvSpPr/>
              <p:nvPr/>
            </p:nvSpPr>
            <p:spPr>
              <a:xfrm>
                <a:off x="5345929" y="266117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8" name="Freeform 4745">
                <a:extLst>
                  <a:ext uri="{FF2B5EF4-FFF2-40B4-BE49-F238E27FC236}">
                    <a16:creationId xmlns:a16="http://schemas.microsoft.com/office/drawing/2014/main" id="{64DEEA4C-8D51-4AD7-B28B-3EEF1B1B3462}"/>
                  </a:ext>
                </a:extLst>
              </p:cNvPr>
              <p:cNvSpPr/>
              <p:nvPr/>
            </p:nvSpPr>
            <p:spPr>
              <a:xfrm>
                <a:off x="5348342" y="271584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9" name="Freeform 4746">
                <a:extLst>
                  <a:ext uri="{FF2B5EF4-FFF2-40B4-BE49-F238E27FC236}">
                    <a16:creationId xmlns:a16="http://schemas.microsoft.com/office/drawing/2014/main" id="{3C8EF475-E469-0331-901C-EE3EBA9E8F64}"/>
                  </a:ext>
                </a:extLst>
              </p:cNvPr>
              <p:cNvSpPr/>
              <p:nvPr/>
            </p:nvSpPr>
            <p:spPr>
              <a:xfrm>
                <a:off x="5371449" y="2694335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0" name="Freeform 4747">
                <a:extLst>
                  <a:ext uri="{FF2B5EF4-FFF2-40B4-BE49-F238E27FC236}">
                    <a16:creationId xmlns:a16="http://schemas.microsoft.com/office/drawing/2014/main" id="{F2AE5082-0938-0ABE-2183-E7FB55EE7B8D}"/>
                  </a:ext>
                </a:extLst>
              </p:cNvPr>
              <p:cNvSpPr/>
              <p:nvPr/>
            </p:nvSpPr>
            <p:spPr>
              <a:xfrm>
                <a:off x="5348342" y="271584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1" name="Freeform 4748">
                <a:extLst>
                  <a:ext uri="{FF2B5EF4-FFF2-40B4-BE49-F238E27FC236}">
                    <a16:creationId xmlns:a16="http://schemas.microsoft.com/office/drawing/2014/main" id="{722A7A77-29C0-0123-FD2E-0BA2FDE1D7FC}"/>
                  </a:ext>
                </a:extLst>
              </p:cNvPr>
              <p:cNvSpPr/>
              <p:nvPr/>
            </p:nvSpPr>
            <p:spPr>
              <a:xfrm>
                <a:off x="5371449" y="2694335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2" name="Freeform 4749">
                <a:extLst>
                  <a:ext uri="{FF2B5EF4-FFF2-40B4-BE49-F238E27FC236}">
                    <a16:creationId xmlns:a16="http://schemas.microsoft.com/office/drawing/2014/main" id="{10C08E2B-2895-9E46-1B0E-1DF7DBFA245F}"/>
                  </a:ext>
                </a:extLst>
              </p:cNvPr>
              <p:cNvSpPr/>
              <p:nvPr/>
            </p:nvSpPr>
            <p:spPr>
              <a:xfrm>
                <a:off x="5348342" y="271584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3" name="Freeform 4750">
                <a:extLst>
                  <a:ext uri="{FF2B5EF4-FFF2-40B4-BE49-F238E27FC236}">
                    <a16:creationId xmlns:a16="http://schemas.microsoft.com/office/drawing/2014/main" id="{1DCE36C9-D03F-0F39-725D-889C8ED1A4F2}"/>
                  </a:ext>
                </a:extLst>
              </p:cNvPr>
              <p:cNvSpPr/>
              <p:nvPr/>
            </p:nvSpPr>
            <p:spPr>
              <a:xfrm>
                <a:off x="5371449" y="2694335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4" name="Freeform 4751">
                <a:extLst>
                  <a:ext uri="{FF2B5EF4-FFF2-40B4-BE49-F238E27FC236}">
                    <a16:creationId xmlns:a16="http://schemas.microsoft.com/office/drawing/2014/main" id="{2C79ACD6-8B6C-CE80-704F-C0B6DD75C55B}"/>
                  </a:ext>
                </a:extLst>
              </p:cNvPr>
              <p:cNvSpPr/>
              <p:nvPr/>
            </p:nvSpPr>
            <p:spPr>
              <a:xfrm>
                <a:off x="5348342" y="271584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5" name="Freeform 4752">
                <a:extLst>
                  <a:ext uri="{FF2B5EF4-FFF2-40B4-BE49-F238E27FC236}">
                    <a16:creationId xmlns:a16="http://schemas.microsoft.com/office/drawing/2014/main" id="{CC02B545-1B51-FB34-CBE2-0BFF1315B095}"/>
                  </a:ext>
                </a:extLst>
              </p:cNvPr>
              <p:cNvSpPr/>
              <p:nvPr/>
            </p:nvSpPr>
            <p:spPr>
              <a:xfrm>
                <a:off x="5371449" y="2694335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6" name="Freeform 4753">
                <a:extLst>
                  <a:ext uri="{FF2B5EF4-FFF2-40B4-BE49-F238E27FC236}">
                    <a16:creationId xmlns:a16="http://schemas.microsoft.com/office/drawing/2014/main" id="{AFEE870A-B67D-7B97-2A50-D9EE05E7D2FC}"/>
                  </a:ext>
                </a:extLst>
              </p:cNvPr>
              <p:cNvSpPr/>
              <p:nvPr/>
            </p:nvSpPr>
            <p:spPr>
              <a:xfrm>
                <a:off x="5352531" y="271584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7" name="Freeform 4754">
                <a:extLst>
                  <a:ext uri="{FF2B5EF4-FFF2-40B4-BE49-F238E27FC236}">
                    <a16:creationId xmlns:a16="http://schemas.microsoft.com/office/drawing/2014/main" id="{F9D3B1B9-8B42-AD32-751C-2A91D5B12568}"/>
                  </a:ext>
                </a:extLst>
              </p:cNvPr>
              <p:cNvSpPr/>
              <p:nvPr/>
            </p:nvSpPr>
            <p:spPr>
              <a:xfrm>
                <a:off x="5375512" y="2694335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8" name="Freeform 4755">
                <a:extLst>
                  <a:ext uri="{FF2B5EF4-FFF2-40B4-BE49-F238E27FC236}">
                    <a16:creationId xmlns:a16="http://schemas.microsoft.com/office/drawing/2014/main" id="{E3FE4131-17DB-B2FE-6EC7-7ADF24ED48FA}"/>
                  </a:ext>
                </a:extLst>
              </p:cNvPr>
              <p:cNvSpPr/>
              <p:nvPr/>
            </p:nvSpPr>
            <p:spPr>
              <a:xfrm>
                <a:off x="5352531" y="271584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9" name="Freeform 4756">
                <a:extLst>
                  <a:ext uri="{FF2B5EF4-FFF2-40B4-BE49-F238E27FC236}">
                    <a16:creationId xmlns:a16="http://schemas.microsoft.com/office/drawing/2014/main" id="{B93225F0-08BD-8A36-43B9-19C542F689EE}"/>
                  </a:ext>
                </a:extLst>
              </p:cNvPr>
              <p:cNvSpPr/>
              <p:nvPr/>
            </p:nvSpPr>
            <p:spPr>
              <a:xfrm>
                <a:off x="5375512" y="2694335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0" name="Freeform 4757">
                <a:extLst>
                  <a:ext uri="{FF2B5EF4-FFF2-40B4-BE49-F238E27FC236}">
                    <a16:creationId xmlns:a16="http://schemas.microsoft.com/office/drawing/2014/main" id="{DB19EDE9-530B-DF78-73CF-0294A526FD07}"/>
                  </a:ext>
                </a:extLst>
              </p:cNvPr>
              <p:cNvSpPr/>
              <p:nvPr/>
            </p:nvSpPr>
            <p:spPr>
              <a:xfrm>
                <a:off x="5354690" y="272002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1" name="Freeform 4758">
                <a:extLst>
                  <a:ext uri="{FF2B5EF4-FFF2-40B4-BE49-F238E27FC236}">
                    <a16:creationId xmlns:a16="http://schemas.microsoft.com/office/drawing/2014/main" id="{9278A3EA-DEBB-4DD3-9B07-33F44F72A6B7}"/>
                  </a:ext>
                </a:extLst>
              </p:cNvPr>
              <p:cNvSpPr/>
              <p:nvPr/>
            </p:nvSpPr>
            <p:spPr>
              <a:xfrm>
                <a:off x="5377797" y="269838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2" name="Freeform 4759">
                <a:extLst>
                  <a:ext uri="{FF2B5EF4-FFF2-40B4-BE49-F238E27FC236}">
                    <a16:creationId xmlns:a16="http://schemas.microsoft.com/office/drawing/2014/main" id="{DA8DCC52-AA41-2C17-B26B-420B61DBCEFB}"/>
                  </a:ext>
                </a:extLst>
              </p:cNvPr>
              <p:cNvSpPr/>
              <p:nvPr/>
            </p:nvSpPr>
            <p:spPr>
              <a:xfrm>
                <a:off x="5354690" y="272002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3" name="Freeform 4760">
                <a:extLst>
                  <a:ext uri="{FF2B5EF4-FFF2-40B4-BE49-F238E27FC236}">
                    <a16:creationId xmlns:a16="http://schemas.microsoft.com/office/drawing/2014/main" id="{B706585C-43C4-7044-E305-954F7CD2BB20}"/>
                  </a:ext>
                </a:extLst>
              </p:cNvPr>
              <p:cNvSpPr/>
              <p:nvPr/>
            </p:nvSpPr>
            <p:spPr>
              <a:xfrm>
                <a:off x="5377797" y="269838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4" name="Freeform 4761">
                <a:extLst>
                  <a:ext uri="{FF2B5EF4-FFF2-40B4-BE49-F238E27FC236}">
                    <a16:creationId xmlns:a16="http://schemas.microsoft.com/office/drawing/2014/main" id="{82CE03A4-C226-BD9C-91F3-D503F84F030F}"/>
                  </a:ext>
                </a:extLst>
              </p:cNvPr>
              <p:cNvSpPr/>
              <p:nvPr/>
            </p:nvSpPr>
            <p:spPr>
              <a:xfrm>
                <a:off x="5686701" y="279519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5" name="Freeform 4762">
                <a:extLst>
                  <a:ext uri="{FF2B5EF4-FFF2-40B4-BE49-F238E27FC236}">
                    <a16:creationId xmlns:a16="http://schemas.microsoft.com/office/drawing/2014/main" id="{9C9BCDCA-A9A4-4723-363B-A76756AD0DBB}"/>
                  </a:ext>
                </a:extLst>
              </p:cNvPr>
              <p:cNvSpPr/>
              <p:nvPr/>
            </p:nvSpPr>
            <p:spPr>
              <a:xfrm>
                <a:off x="5709809" y="277355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6" name="Freeform 4763">
                <a:extLst>
                  <a:ext uri="{FF2B5EF4-FFF2-40B4-BE49-F238E27FC236}">
                    <a16:creationId xmlns:a16="http://schemas.microsoft.com/office/drawing/2014/main" id="{0AEDCA84-84AF-4C59-4433-104FE3BAD419}"/>
                  </a:ext>
                </a:extLst>
              </p:cNvPr>
              <p:cNvSpPr/>
              <p:nvPr/>
            </p:nvSpPr>
            <p:spPr>
              <a:xfrm>
                <a:off x="5686701" y="279519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7" name="Freeform 4764">
                <a:extLst>
                  <a:ext uri="{FF2B5EF4-FFF2-40B4-BE49-F238E27FC236}">
                    <a16:creationId xmlns:a16="http://schemas.microsoft.com/office/drawing/2014/main" id="{FA895932-C1AB-D8FD-6975-D22D89ADE019}"/>
                  </a:ext>
                </a:extLst>
              </p:cNvPr>
              <p:cNvSpPr/>
              <p:nvPr/>
            </p:nvSpPr>
            <p:spPr>
              <a:xfrm>
                <a:off x="5709809" y="277355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8" name="Freeform 4765">
                <a:extLst>
                  <a:ext uri="{FF2B5EF4-FFF2-40B4-BE49-F238E27FC236}">
                    <a16:creationId xmlns:a16="http://schemas.microsoft.com/office/drawing/2014/main" id="{D1846292-1B1D-FD7E-56C2-807A286D22C3}"/>
                  </a:ext>
                </a:extLst>
              </p:cNvPr>
              <p:cNvSpPr/>
              <p:nvPr/>
            </p:nvSpPr>
            <p:spPr>
              <a:xfrm>
                <a:off x="5765038" y="282860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9" name="Freeform 4766">
                <a:extLst>
                  <a:ext uri="{FF2B5EF4-FFF2-40B4-BE49-F238E27FC236}">
                    <a16:creationId xmlns:a16="http://schemas.microsoft.com/office/drawing/2014/main" id="{4010385C-E71D-0516-7E74-B671F6676146}"/>
                  </a:ext>
                </a:extLst>
              </p:cNvPr>
              <p:cNvSpPr/>
              <p:nvPr/>
            </p:nvSpPr>
            <p:spPr>
              <a:xfrm>
                <a:off x="5788019" y="28069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0" name="Freeform 4767">
                <a:extLst>
                  <a:ext uri="{FF2B5EF4-FFF2-40B4-BE49-F238E27FC236}">
                    <a16:creationId xmlns:a16="http://schemas.microsoft.com/office/drawing/2014/main" id="{DD53033B-48DD-712F-AD48-C49D1FCE9095}"/>
                  </a:ext>
                </a:extLst>
              </p:cNvPr>
              <p:cNvSpPr/>
              <p:nvPr/>
            </p:nvSpPr>
            <p:spPr>
              <a:xfrm>
                <a:off x="5765038" y="282860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1" name="Freeform 4768">
                <a:extLst>
                  <a:ext uri="{FF2B5EF4-FFF2-40B4-BE49-F238E27FC236}">
                    <a16:creationId xmlns:a16="http://schemas.microsoft.com/office/drawing/2014/main" id="{34B3E54B-88CA-AF97-DFDD-A07CE55824B6}"/>
                  </a:ext>
                </a:extLst>
              </p:cNvPr>
              <p:cNvSpPr/>
              <p:nvPr/>
            </p:nvSpPr>
            <p:spPr>
              <a:xfrm>
                <a:off x="5788019" y="28069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2" name="Freeform 4769">
                <a:extLst>
                  <a:ext uri="{FF2B5EF4-FFF2-40B4-BE49-F238E27FC236}">
                    <a16:creationId xmlns:a16="http://schemas.microsoft.com/office/drawing/2014/main" id="{9297352F-8CFD-0C04-354E-F4A60D5467F5}"/>
                  </a:ext>
                </a:extLst>
              </p:cNvPr>
              <p:cNvSpPr/>
              <p:nvPr/>
            </p:nvSpPr>
            <p:spPr>
              <a:xfrm>
                <a:off x="5792463" y="283278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3" name="Freeform 4770">
                <a:extLst>
                  <a:ext uri="{FF2B5EF4-FFF2-40B4-BE49-F238E27FC236}">
                    <a16:creationId xmlns:a16="http://schemas.microsoft.com/office/drawing/2014/main" id="{A195337E-51E8-D6B3-8D98-D1B9D09B9C64}"/>
                  </a:ext>
                </a:extLst>
              </p:cNvPr>
              <p:cNvSpPr/>
              <p:nvPr/>
            </p:nvSpPr>
            <p:spPr>
              <a:xfrm>
                <a:off x="5815570" y="281127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4" name="Freeform 4771">
                <a:extLst>
                  <a:ext uri="{FF2B5EF4-FFF2-40B4-BE49-F238E27FC236}">
                    <a16:creationId xmlns:a16="http://schemas.microsoft.com/office/drawing/2014/main" id="{DA59A9A6-C266-0C2F-D0AC-D781AC97FFC0}"/>
                  </a:ext>
                </a:extLst>
              </p:cNvPr>
              <p:cNvSpPr/>
              <p:nvPr/>
            </p:nvSpPr>
            <p:spPr>
              <a:xfrm>
                <a:off x="5792463" y="283278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5" name="Freeform 4772">
                <a:extLst>
                  <a:ext uri="{FF2B5EF4-FFF2-40B4-BE49-F238E27FC236}">
                    <a16:creationId xmlns:a16="http://schemas.microsoft.com/office/drawing/2014/main" id="{61D6EBCB-188B-DDF0-10DB-E5BC44585E94}"/>
                  </a:ext>
                </a:extLst>
              </p:cNvPr>
              <p:cNvSpPr/>
              <p:nvPr/>
            </p:nvSpPr>
            <p:spPr>
              <a:xfrm>
                <a:off x="5815570" y="281127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6" name="Freeform 4773">
                <a:extLst>
                  <a:ext uri="{FF2B5EF4-FFF2-40B4-BE49-F238E27FC236}">
                    <a16:creationId xmlns:a16="http://schemas.microsoft.com/office/drawing/2014/main" id="{39C38A96-7342-7374-E52D-5E6FE1C0595D}"/>
                  </a:ext>
                </a:extLst>
              </p:cNvPr>
              <p:cNvSpPr/>
              <p:nvPr/>
            </p:nvSpPr>
            <p:spPr>
              <a:xfrm>
                <a:off x="5862293" y="283708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7" name="Freeform 4774">
                <a:extLst>
                  <a:ext uri="{FF2B5EF4-FFF2-40B4-BE49-F238E27FC236}">
                    <a16:creationId xmlns:a16="http://schemas.microsoft.com/office/drawing/2014/main" id="{50891850-3E08-31DF-988A-45F12C3D4B13}"/>
                  </a:ext>
                </a:extLst>
              </p:cNvPr>
              <p:cNvSpPr/>
              <p:nvPr/>
            </p:nvSpPr>
            <p:spPr>
              <a:xfrm>
                <a:off x="5885274" y="281544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8" name="Freeform 4775">
                <a:extLst>
                  <a:ext uri="{FF2B5EF4-FFF2-40B4-BE49-F238E27FC236}">
                    <a16:creationId xmlns:a16="http://schemas.microsoft.com/office/drawing/2014/main" id="{1BC6F5AD-2C31-91EA-5148-AC9AFF9F51FA}"/>
                  </a:ext>
                </a:extLst>
              </p:cNvPr>
              <p:cNvSpPr/>
              <p:nvPr/>
            </p:nvSpPr>
            <p:spPr>
              <a:xfrm>
                <a:off x="5862293" y="283708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9" name="Freeform 4776">
                <a:extLst>
                  <a:ext uri="{FF2B5EF4-FFF2-40B4-BE49-F238E27FC236}">
                    <a16:creationId xmlns:a16="http://schemas.microsoft.com/office/drawing/2014/main" id="{1AAF8C1D-A714-E288-64D1-BBD94C0B4BE2}"/>
                  </a:ext>
                </a:extLst>
              </p:cNvPr>
              <p:cNvSpPr/>
              <p:nvPr/>
            </p:nvSpPr>
            <p:spPr>
              <a:xfrm>
                <a:off x="5885274" y="281544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0" name="Freeform 4777">
                <a:extLst>
                  <a:ext uri="{FF2B5EF4-FFF2-40B4-BE49-F238E27FC236}">
                    <a16:creationId xmlns:a16="http://schemas.microsoft.com/office/drawing/2014/main" id="{8A8DBBD8-E421-1437-2A3B-FE014B753F32}"/>
                  </a:ext>
                </a:extLst>
              </p:cNvPr>
              <p:cNvSpPr/>
              <p:nvPr/>
            </p:nvSpPr>
            <p:spPr>
              <a:xfrm>
                <a:off x="6058961" y="28665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1" name="Freeform 4778">
                <a:extLst>
                  <a:ext uri="{FF2B5EF4-FFF2-40B4-BE49-F238E27FC236}">
                    <a16:creationId xmlns:a16="http://schemas.microsoft.com/office/drawing/2014/main" id="{B1136B43-A75B-48F2-4347-3D2F1973CB4E}"/>
                  </a:ext>
                </a:extLst>
              </p:cNvPr>
              <p:cNvSpPr/>
              <p:nvPr/>
            </p:nvSpPr>
            <p:spPr>
              <a:xfrm>
                <a:off x="6081941" y="28450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2" name="Freeform 4779">
                <a:extLst>
                  <a:ext uri="{FF2B5EF4-FFF2-40B4-BE49-F238E27FC236}">
                    <a16:creationId xmlns:a16="http://schemas.microsoft.com/office/drawing/2014/main" id="{0907BA05-AFCE-85CB-753A-B7C3B2CB2048}"/>
                  </a:ext>
                </a:extLst>
              </p:cNvPr>
              <p:cNvSpPr/>
              <p:nvPr/>
            </p:nvSpPr>
            <p:spPr>
              <a:xfrm>
                <a:off x="6058961" y="28665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3" name="Freeform 4780">
                <a:extLst>
                  <a:ext uri="{FF2B5EF4-FFF2-40B4-BE49-F238E27FC236}">
                    <a16:creationId xmlns:a16="http://schemas.microsoft.com/office/drawing/2014/main" id="{2EEFA2B6-0A42-A1B8-4F56-E88E33929536}"/>
                  </a:ext>
                </a:extLst>
              </p:cNvPr>
              <p:cNvSpPr/>
              <p:nvPr/>
            </p:nvSpPr>
            <p:spPr>
              <a:xfrm>
                <a:off x="6081941" y="28450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4" name="Freeform 4781">
                <a:extLst>
                  <a:ext uri="{FF2B5EF4-FFF2-40B4-BE49-F238E27FC236}">
                    <a16:creationId xmlns:a16="http://schemas.microsoft.com/office/drawing/2014/main" id="{6AAE00E0-BDAD-A824-88D3-3F765B034EDA}"/>
                  </a:ext>
                </a:extLst>
              </p:cNvPr>
              <p:cNvSpPr/>
              <p:nvPr/>
            </p:nvSpPr>
            <p:spPr>
              <a:xfrm>
                <a:off x="6063151" y="28665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5" name="Freeform 4782">
                <a:extLst>
                  <a:ext uri="{FF2B5EF4-FFF2-40B4-BE49-F238E27FC236}">
                    <a16:creationId xmlns:a16="http://schemas.microsoft.com/office/drawing/2014/main" id="{5F4BEB5D-2BEF-5196-DFA6-B4CC21ED255F}"/>
                  </a:ext>
                </a:extLst>
              </p:cNvPr>
              <p:cNvSpPr/>
              <p:nvPr/>
            </p:nvSpPr>
            <p:spPr>
              <a:xfrm>
                <a:off x="6086258" y="28450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6" name="Freeform 4783">
                <a:extLst>
                  <a:ext uri="{FF2B5EF4-FFF2-40B4-BE49-F238E27FC236}">
                    <a16:creationId xmlns:a16="http://schemas.microsoft.com/office/drawing/2014/main" id="{C259299D-D175-A2B0-FB70-F5E8228DBB1E}"/>
                  </a:ext>
                </a:extLst>
              </p:cNvPr>
              <p:cNvSpPr/>
              <p:nvPr/>
            </p:nvSpPr>
            <p:spPr>
              <a:xfrm>
                <a:off x="6063151" y="28665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7" name="Freeform 4784">
                <a:extLst>
                  <a:ext uri="{FF2B5EF4-FFF2-40B4-BE49-F238E27FC236}">
                    <a16:creationId xmlns:a16="http://schemas.microsoft.com/office/drawing/2014/main" id="{F956F730-D454-578B-9FF7-EBEA6C7C074A}"/>
                  </a:ext>
                </a:extLst>
              </p:cNvPr>
              <p:cNvSpPr/>
              <p:nvPr/>
            </p:nvSpPr>
            <p:spPr>
              <a:xfrm>
                <a:off x="6086258" y="28450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8" name="Freeform 4785">
                <a:extLst>
                  <a:ext uri="{FF2B5EF4-FFF2-40B4-BE49-F238E27FC236}">
                    <a16:creationId xmlns:a16="http://schemas.microsoft.com/office/drawing/2014/main" id="{7D7091D7-0F4F-AB68-2CEA-2079F89A500A}"/>
                  </a:ext>
                </a:extLst>
              </p:cNvPr>
              <p:cNvSpPr/>
              <p:nvPr/>
            </p:nvSpPr>
            <p:spPr>
              <a:xfrm>
                <a:off x="6259818" y="290049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9" name="Freeform 4786">
                <a:extLst>
                  <a:ext uri="{FF2B5EF4-FFF2-40B4-BE49-F238E27FC236}">
                    <a16:creationId xmlns:a16="http://schemas.microsoft.com/office/drawing/2014/main" id="{E5BFD58B-7271-8224-A5AB-9C0278667A77}"/>
                  </a:ext>
                </a:extLst>
              </p:cNvPr>
              <p:cNvSpPr/>
              <p:nvPr/>
            </p:nvSpPr>
            <p:spPr>
              <a:xfrm>
                <a:off x="6282926" y="287897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0" name="Freeform 4787">
                <a:extLst>
                  <a:ext uri="{FF2B5EF4-FFF2-40B4-BE49-F238E27FC236}">
                    <a16:creationId xmlns:a16="http://schemas.microsoft.com/office/drawing/2014/main" id="{F13170A7-82A0-4874-39B3-18D03D561766}"/>
                  </a:ext>
                </a:extLst>
              </p:cNvPr>
              <p:cNvSpPr/>
              <p:nvPr/>
            </p:nvSpPr>
            <p:spPr>
              <a:xfrm>
                <a:off x="6259818" y="290049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1" name="Freeform 4788">
                <a:extLst>
                  <a:ext uri="{FF2B5EF4-FFF2-40B4-BE49-F238E27FC236}">
                    <a16:creationId xmlns:a16="http://schemas.microsoft.com/office/drawing/2014/main" id="{D1790ECD-361A-AF73-4EE8-D9C40B89F998}"/>
                  </a:ext>
                </a:extLst>
              </p:cNvPr>
              <p:cNvSpPr/>
              <p:nvPr/>
            </p:nvSpPr>
            <p:spPr>
              <a:xfrm>
                <a:off x="6282926" y="287897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2" name="Freeform 4789">
                <a:extLst>
                  <a:ext uri="{FF2B5EF4-FFF2-40B4-BE49-F238E27FC236}">
                    <a16:creationId xmlns:a16="http://schemas.microsoft.com/office/drawing/2014/main" id="{35614A2A-6F6E-A0BD-466A-3F16E07B7526}"/>
                  </a:ext>
                </a:extLst>
              </p:cNvPr>
              <p:cNvSpPr/>
              <p:nvPr/>
            </p:nvSpPr>
            <p:spPr>
              <a:xfrm>
                <a:off x="6295876" y="290909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3" name="Freeform 4790">
                <a:extLst>
                  <a:ext uri="{FF2B5EF4-FFF2-40B4-BE49-F238E27FC236}">
                    <a16:creationId xmlns:a16="http://schemas.microsoft.com/office/drawing/2014/main" id="{8DAC9C32-ACE3-7394-4B07-BB084A2C2477}"/>
                  </a:ext>
                </a:extLst>
              </p:cNvPr>
              <p:cNvSpPr/>
              <p:nvPr/>
            </p:nvSpPr>
            <p:spPr>
              <a:xfrm>
                <a:off x="6318857" y="288758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4" name="Freeform 4791">
                <a:extLst>
                  <a:ext uri="{FF2B5EF4-FFF2-40B4-BE49-F238E27FC236}">
                    <a16:creationId xmlns:a16="http://schemas.microsoft.com/office/drawing/2014/main" id="{30A0852D-CD65-4DF2-0671-308D3CBD5F4D}"/>
                  </a:ext>
                </a:extLst>
              </p:cNvPr>
              <p:cNvSpPr/>
              <p:nvPr/>
            </p:nvSpPr>
            <p:spPr>
              <a:xfrm>
                <a:off x="6295876" y="290909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5" name="Freeform 4792">
                <a:extLst>
                  <a:ext uri="{FF2B5EF4-FFF2-40B4-BE49-F238E27FC236}">
                    <a16:creationId xmlns:a16="http://schemas.microsoft.com/office/drawing/2014/main" id="{71CD9599-E6F1-15D7-E764-0B1D4644A4B1}"/>
                  </a:ext>
                </a:extLst>
              </p:cNvPr>
              <p:cNvSpPr/>
              <p:nvPr/>
            </p:nvSpPr>
            <p:spPr>
              <a:xfrm>
                <a:off x="6318857" y="288758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6" name="Freeform 4793">
                <a:extLst>
                  <a:ext uri="{FF2B5EF4-FFF2-40B4-BE49-F238E27FC236}">
                    <a16:creationId xmlns:a16="http://schemas.microsoft.com/office/drawing/2014/main" id="{608E933D-F1DF-A8DB-5252-096D0909E6EE}"/>
                  </a:ext>
                </a:extLst>
              </p:cNvPr>
              <p:cNvSpPr/>
              <p:nvPr/>
            </p:nvSpPr>
            <p:spPr>
              <a:xfrm>
                <a:off x="6302224" y="290909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7" name="Freeform 4794">
                <a:extLst>
                  <a:ext uri="{FF2B5EF4-FFF2-40B4-BE49-F238E27FC236}">
                    <a16:creationId xmlns:a16="http://schemas.microsoft.com/office/drawing/2014/main" id="{2F2314EF-669C-86C7-0BEB-423B74F6F6F1}"/>
                  </a:ext>
                </a:extLst>
              </p:cNvPr>
              <p:cNvSpPr/>
              <p:nvPr/>
            </p:nvSpPr>
            <p:spPr>
              <a:xfrm>
                <a:off x="6325205" y="288758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8" name="Freeform 4795">
                <a:extLst>
                  <a:ext uri="{FF2B5EF4-FFF2-40B4-BE49-F238E27FC236}">
                    <a16:creationId xmlns:a16="http://schemas.microsoft.com/office/drawing/2014/main" id="{DD2CDF59-12C9-39B2-4736-E39762473A53}"/>
                  </a:ext>
                </a:extLst>
              </p:cNvPr>
              <p:cNvSpPr/>
              <p:nvPr/>
            </p:nvSpPr>
            <p:spPr>
              <a:xfrm>
                <a:off x="6302224" y="290909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9" name="Freeform 4796">
                <a:extLst>
                  <a:ext uri="{FF2B5EF4-FFF2-40B4-BE49-F238E27FC236}">
                    <a16:creationId xmlns:a16="http://schemas.microsoft.com/office/drawing/2014/main" id="{AA99E60D-16EA-6377-A247-EE1A9E3D8384}"/>
                  </a:ext>
                </a:extLst>
              </p:cNvPr>
              <p:cNvSpPr/>
              <p:nvPr/>
            </p:nvSpPr>
            <p:spPr>
              <a:xfrm>
                <a:off x="6325205" y="288758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0" name="Freeform 4797">
                <a:extLst>
                  <a:ext uri="{FF2B5EF4-FFF2-40B4-BE49-F238E27FC236}">
                    <a16:creationId xmlns:a16="http://schemas.microsoft.com/office/drawing/2014/main" id="{EF9E5B78-6492-2049-528E-7411682FD752}"/>
                  </a:ext>
                </a:extLst>
              </p:cNvPr>
              <p:cNvSpPr/>
              <p:nvPr/>
            </p:nvSpPr>
            <p:spPr>
              <a:xfrm>
                <a:off x="6454455" y="292200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1" name="Freeform 4798">
                <a:extLst>
                  <a:ext uri="{FF2B5EF4-FFF2-40B4-BE49-F238E27FC236}">
                    <a16:creationId xmlns:a16="http://schemas.microsoft.com/office/drawing/2014/main" id="{D6F63FE6-6743-360F-7F78-734E2413BAE0}"/>
                  </a:ext>
                </a:extLst>
              </p:cNvPr>
              <p:cNvSpPr/>
              <p:nvPr/>
            </p:nvSpPr>
            <p:spPr>
              <a:xfrm>
                <a:off x="6477435" y="290036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2" name="Freeform 4799">
                <a:extLst>
                  <a:ext uri="{FF2B5EF4-FFF2-40B4-BE49-F238E27FC236}">
                    <a16:creationId xmlns:a16="http://schemas.microsoft.com/office/drawing/2014/main" id="{C021DD8E-B1D6-9238-99EE-E10AE4436E62}"/>
                  </a:ext>
                </a:extLst>
              </p:cNvPr>
              <p:cNvSpPr/>
              <p:nvPr/>
            </p:nvSpPr>
            <p:spPr>
              <a:xfrm>
                <a:off x="6454455" y="292200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3" name="Freeform 4800">
                <a:extLst>
                  <a:ext uri="{FF2B5EF4-FFF2-40B4-BE49-F238E27FC236}">
                    <a16:creationId xmlns:a16="http://schemas.microsoft.com/office/drawing/2014/main" id="{CEB27C51-B4D2-236B-204E-C6F8440D32B8}"/>
                  </a:ext>
                </a:extLst>
              </p:cNvPr>
              <p:cNvSpPr/>
              <p:nvPr/>
            </p:nvSpPr>
            <p:spPr>
              <a:xfrm>
                <a:off x="6477435" y="290036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4" name="Freeform 4801">
                <a:extLst>
                  <a:ext uri="{FF2B5EF4-FFF2-40B4-BE49-F238E27FC236}">
                    <a16:creationId xmlns:a16="http://schemas.microsoft.com/office/drawing/2014/main" id="{833F780C-537C-25CA-DD67-39B39584264F}"/>
                  </a:ext>
                </a:extLst>
              </p:cNvPr>
              <p:cNvSpPr/>
              <p:nvPr/>
            </p:nvSpPr>
            <p:spPr>
              <a:xfrm>
                <a:off x="6464993" y="292200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5" name="Freeform 4802">
                <a:extLst>
                  <a:ext uri="{FF2B5EF4-FFF2-40B4-BE49-F238E27FC236}">
                    <a16:creationId xmlns:a16="http://schemas.microsoft.com/office/drawing/2014/main" id="{18B74BAA-E13D-F326-A5A2-ACAC9A46D895}"/>
                  </a:ext>
                </a:extLst>
              </p:cNvPr>
              <p:cNvSpPr/>
              <p:nvPr/>
            </p:nvSpPr>
            <p:spPr>
              <a:xfrm>
                <a:off x="6488100" y="290036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6" name="Freeform 4803">
                <a:extLst>
                  <a:ext uri="{FF2B5EF4-FFF2-40B4-BE49-F238E27FC236}">
                    <a16:creationId xmlns:a16="http://schemas.microsoft.com/office/drawing/2014/main" id="{90FC80EE-78D0-D85E-EDDF-45A6CDA99018}"/>
                  </a:ext>
                </a:extLst>
              </p:cNvPr>
              <p:cNvSpPr/>
              <p:nvPr/>
            </p:nvSpPr>
            <p:spPr>
              <a:xfrm>
                <a:off x="6464993" y="292200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7" name="Freeform 4804">
                <a:extLst>
                  <a:ext uri="{FF2B5EF4-FFF2-40B4-BE49-F238E27FC236}">
                    <a16:creationId xmlns:a16="http://schemas.microsoft.com/office/drawing/2014/main" id="{1469A747-4B47-EF5E-DD07-605E8000071A}"/>
                  </a:ext>
                </a:extLst>
              </p:cNvPr>
              <p:cNvSpPr/>
              <p:nvPr/>
            </p:nvSpPr>
            <p:spPr>
              <a:xfrm>
                <a:off x="6488100" y="290036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8" name="Freeform 4805">
                <a:extLst>
                  <a:ext uri="{FF2B5EF4-FFF2-40B4-BE49-F238E27FC236}">
                    <a16:creationId xmlns:a16="http://schemas.microsoft.com/office/drawing/2014/main" id="{6C572CE6-7261-8D12-E4AE-FAE6694C6E93}"/>
                  </a:ext>
                </a:extLst>
              </p:cNvPr>
              <p:cNvSpPr/>
              <p:nvPr/>
            </p:nvSpPr>
            <p:spPr>
              <a:xfrm>
                <a:off x="6490385" y="292200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9" name="Freeform 4806">
                <a:extLst>
                  <a:ext uri="{FF2B5EF4-FFF2-40B4-BE49-F238E27FC236}">
                    <a16:creationId xmlns:a16="http://schemas.microsoft.com/office/drawing/2014/main" id="{8F1C1F87-7F3A-D829-0C19-5229BA007EC1}"/>
                  </a:ext>
                </a:extLst>
              </p:cNvPr>
              <p:cNvSpPr/>
              <p:nvPr/>
            </p:nvSpPr>
            <p:spPr>
              <a:xfrm>
                <a:off x="6513366" y="290036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0" name="Freeform 4807">
                <a:extLst>
                  <a:ext uri="{FF2B5EF4-FFF2-40B4-BE49-F238E27FC236}">
                    <a16:creationId xmlns:a16="http://schemas.microsoft.com/office/drawing/2014/main" id="{BC58A9E1-EE8F-BCB8-4D61-6ABBEF33DB5C}"/>
                  </a:ext>
                </a:extLst>
              </p:cNvPr>
              <p:cNvSpPr/>
              <p:nvPr/>
            </p:nvSpPr>
            <p:spPr>
              <a:xfrm>
                <a:off x="6490385" y="292200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1" name="Freeform 4808">
                <a:extLst>
                  <a:ext uri="{FF2B5EF4-FFF2-40B4-BE49-F238E27FC236}">
                    <a16:creationId xmlns:a16="http://schemas.microsoft.com/office/drawing/2014/main" id="{8DF21753-BCE6-76F8-86C3-B535C452C2B8}"/>
                  </a:ext>
                </a:extLst>
              </p:cNvPr>
              <p:cNvSpPr/>
              <p:nvPr/>
            </p:nvSpPr>
            <p:spPr>
              <a:xfrm>
                <a:off x="6513366" y="290036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2" name="Freeform 4809">
                <a:extLst>
                  <a:ext uri="{FF2B5EF4-FFF2-40B4-BE49-F238E27FC236}">
                    <a16:creationId xmlns:a16="http://schemas.microsoft.com/office/drawing/2014/main" id="{04F56E7B-A5FF-66F8-E2DD-65AFC63814E8}"/>
                  </a:ext>
                </a:extLst>
              </p:cNvPr>
              <p:cNvSpPr/>
              <p:nvPr/>
            </p:nvSpPr>
            <p:spPr>
              <a:xfrm>
                <a:off x="6754725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3" name="Freeform 4810">
                <a:extLst>
                  <a:ext uri="{FF2B5EF4-FFF2-40B4-BE49-F238E27FC236}">
                    <a16:creationId xmlns:a16="http://schemas.microsoft.com/office/drawing/2014/main" id="{39F231B5-67BF-6D00-724C-8B6FBBA705D9}"/>
                  </a:ext>
                </a:extLst>
              </p:cNvPr>
              <p:cNvSpPr/>
              <p:nvPr/>
            </p:nvSpPr>
            <p:spPr>
              <a:xfrm>
                <a:off x="6777833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4" name="Freeform 4811">
                <a:extLst>
                  <a:ext uri="{FF2B5EF4-FFF2-40B4-BE49-F238E27FC236}">
                    <a16:creationId xmlns:a16="http://schemas.microsoft.com/office/drawing/2014/main" id="{D7761B5A-FC02-5E5F-8ED3-667DED930D9D}"/>
                  </a:ext>
                </a:extLst>
              </p:cNvPr>
              <p:cNvSpPr/>
              <p:nvPr/>
            </p:nvSpPr>
            <p:spPr>
              <a:xfrm>
                <a:off x="6754725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5" name="Freeform 4812">
                <a:extLst>
                  <a:ext uri="{FF2B5EF4-FFF2-40B4-BE49-F238E27FC236}">
                    <a16:creationId xmlns:a16="http://schemas.microsoft.com/office/drawing/2014/main" id="{6A0B0197-D762-4720-E761-A121E49CA0BA}"/>
                  </a:ext>
                </a:extLst>
              </p:cNvPr>
              <p:cNvSpPr/>
              <p:nvPr/>
            </p:nvSpPr>
            <p:spPr>
              <a:xfrm>
                <a:off x="6777833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6" name="Freeform 4813">
                <a:extLst>
                  <a:ext uri="{FF2B5EF4-FFF2-40B4-BE49-F238E27FC236}">
                    <a16:creationId xmlns:a16="http://schemas.microsoft.com/office/drawing/2014/main" id="{5CBC887D-E38B-EDAB-26DA-061BB155737B}"/>
                  </a:ext>
                </a:extLst>
              </p:cNvPr>
              <p:cNvSpPr/>
              <p:nvPr/>
            </p:nvSpPr>
            <p:spPr>
              <a:xfrm>
                <a:off x="6767421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7" name="Freeform 4814">
                <a:extLst>
                  <a:ext uri="{FF2B5EF4-FFF2-40B4-BE49-F238E27FC236}">
                    <a16:creationId xmlns:a16="http://schemas.microsoft.com/office/drawing/2014/main" id="{6CD9336D-1A00-7955-FD60-E8CAFD1930E9}"/>
                  </a:ext>
                </a:extLst>
              </p:cNvPr>
              <p:cNvSpPr/>
              <p:nvPr/>
            </p:nvSpPr>
            <p:spPr>
              <a:xfrm>
                <a:off x="6790529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8" name="Freeform 4815">
                <a:extLst>
                  <a:ext uri="{FF2B5EF4-FFF2-40B4-BE49-F238E27FC236}">
                    <a16:creationId xmlns:a16="http://schemas.microsoft.com/office/drawing/2014/main" id="{5BCB3CAE-3598-87F6-88A7-1698C382D61F}"/>
                  </a:ext>
                </a:extLst>
              </p:cNvPr>
              <p:cNvSpPr/>
              <p:nvPr/>
            </p:nvSpPr>
            <p:spPr>
              <a:xfrm>
                <a:off x="6767421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9" name="Freeform 4816">
                <a:extLst>
                  <a:ext uri="{FF2B5EF4-FFF2-40B4-BE49-F238E27FC236}">
                    <a16:creationId xmlns:a16="http://schemas.microsoft.com/office/drawing/2014/main" id="{FBF85782-63EC-2044-9C55-E84E4E694E64}"/>
                  </a:ext>
                </a:extLst>
              </p:cNvPr>
              <p:cNvSpPr/>
              <p:nvPr/>
            </p:nvSpPr>
            <p:spPr>
              <a:xfrm>
                <a:off x="6790529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0" name="Freeform 4817">
                <a:extLst>
                  <a:ext uri="{FF2B5EF4-FFF2-40B4-BE49-F238E27FC236}">
                    <a16:creationId xmlns:a16="http://schemas.microsoft.com/office/drawing/2014/main" id="{9AEDC06C-5C14-1EE6-88E9-CF8D3B18D03A}"/>
                  </a:ext>
                </a:extLst>
              </p:cNvPr>
              <p:cNvSpPr/>
              <p:nvPr/>
            </p:nvSpPr>
            <p:spPr>
              <a:xfrm>
                <a:off x="6803352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1" name="Freeform 4818">
                <a:extLst>
                  <a:ext uri="{FF2B5EF4-FFF2-40B4-BE49-F238E27FC236}">
                    <a16:creationId xmlns:a16="http://schemas.microsoft.com/office/drawing/2014/main" id="{35AA6537-5BAC-0777-E0A6-C9EC1C20C6DD}"/>
                  </a:ext>
                </a:extLst>
              </p:cNvPr>
              <p:cNvSpPr/>
              <p:nvPr/>
            </p:nvSpPr>
            <p:spPr>
              <a:xfrm>
                <a:off x="6826460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2" name="Freeform 4819">
                <a:extLst>
                  <a:ext uri="{FF2B5EF4-FFF2-40B4-BE49-F238E27FC236}">
                    <a16:creationId xmlns:a16="http://schemas.microsoft.com/office/drawing/2014/main" id="{75C3ED8B-2ED6-C2BB-EBAC-8B8AAEE5E261}"/>
                  </a:ext>
                </a:extLst>
              </p:cNvPr>
              <p:cNvSpPr/>
              <p:nvPr/>
            </p:nvSpPr>
            <p:spPr>
              <a:xfrm>
                <a:off x="6803352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3" name="Freeform 4820">
                <a:extLst>
                  <a:ext uri="{FF2B5EF4-FFF2-40B4-BE49-F238E27FC236}">
                    <a16:creationId xmlns:a16="http://schemas.microsoft.com/office/drawing/2014/main" id="{76A181E8-9D78-84F8-009A-BDF78AE96322}"/>
                  </a:ext>
                </a:extLst>
              </p:cNvPr>
              <p:cNvSpPr/>
              <p:nvPr/>
            </p:nvSpPr>
            <p:spPr>
              <a:xfrm>
                <a:off x="6826460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4" name="Freeform 4821">
                <a:extLst>
                  <a:ext uri="{FF2B5EF4-FFF2-40B4-BE49-F238E27FC236}">
                    <a16:creationId xmlns:a16="http://schemas.microsoft.com/office/drawing/2014/main" id="{EFCB5A46-3E42-D431-0E12-10834B7FB35F}"/>
                  </a:ext>
                </a:extLst>
              </p:cNvPr>
              <p:cNvSpPr/>
              <p:nvPr/>
            </p:nvSpPr>
            <p:spPr>
              <a:xfrm>
                <a:off x="6866835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5" name="Freeform 4822">
                <a:extLst>
                  <a:ext uri="{FF2B5EF4-FFF2-40B4-BE49-F238E27FC236}">
                    <a16:creationId xmlns:a16="http://schemas.microsoft.com/office/drawing/2014/main" id="{2282AFE7-33B8-A276-FCB7-C0102AF1FF08}"/>
                  </a:ext>
                </a:extLst>
              </p:cNvPr>
              <p:cNvSpPr/>
              <p:nvPr/>
            </p:nvSpPr>
            <p:spPr>
              <a:xfrm>
                <a:off x="6889815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6" name="Freeform 4823">
                <a:extLst>
                  <a:ext uri="{FF2B5EF4-FFF2-40B4-BE49-F238E27FC236}">
                    <a16:creationId xmlns:a16="http://schemas.microsoft.com/office/drawing/2014/main" id="{D4032A7F-BD21-2234-434D-A991A4E88986}"/>
                  </a:ext>
                </a:extLst>
              </p:cNvPr>
              <p:cNvSpPr/>
              <p:nvPr/>
            </p:nvSpPr>
            <p:spPr>
              <a:xfrm>
                <a:off x="6866835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7" name="Freeform 4824">
                <a:extLst>
                  <a:ext uri="{FF2B5EF4-FFF2-40B4-BE49-F238E27FC236}">
                    <a16:creationId xmlns:a16="http://schemas.microsoft.com/office/drawing/2014/main" id="{B798DC76-6DB1-CC75-ADDC-78DAEE139F18}"/>
                  </a:ext>
                </a:extLst>
              </p:cNvPr>
              <p:cNvSpPr/>
              <p:nvPr/>
            </p:nvSpPr>
            <p:spPr>
              <a:xfrm>
                <a:off x="6889815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8" name="Freeform 4825">
                <a:extLst>
                  <a:ext uri="{FF2B5EF4-FFF2-40B4-BE49-F238E27FC236}">
                    <a16:creationId xmlns:a16="http://schemas.microsoft.com/office/drawing/2014/main" id="{39C31B67-85C0-5393-40F9-78B6513F1375}"/>
                  </a:ext>
                </a:extLst>
              </p:cNvPr>
              <p:cNvSpPr/>
              <p:nvPr/>
            </p:nvSpPr>
            <p:spPr>
              <a:xfrm>
                <a:off x="6868993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9" name="Freeform 4826">
                <a:extLst>
                  <a:ext uri="{FF2B5EF4-FFF2-40B4-BE49-F238E27FC236}">
                    <a16:creationId xmlns:a16="http://schemas.microsoft.com/office/drawing/2014/main" id="{2F243960-84F8-FC22-EA73-33801D0D05A5}"/>
                  </a:ext>
                </a:extLst>
              </p:cNvPr>
              <p:cNvSpPr/>
              <p:nvPr/>
            </p:nvSpPr>
            <p:spPr>
              <a:xfrm>
                <a:off x="6891973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0" name="Freeform 4827">
                <a:extLst>
                  <a:ext uri="{FF2B5EF4-FFF2-40B4-BE49-F238E27FC236}">
                    <a16:creationId xmlns:a16="http://schemas.microsoft.com/office/drawing/2014/main" id="{E53BCD98-8AD0-9458-8561-7AF595684B32}"/>
                  </a:ext>
                </a:extLst>
              </p:cNvPr>
              <p:cNvSpPr/>
              <p:nvPr/>
            </p:nvSpPr>
            <p:spPr>
              <a:xfrm>
                <a:off x="6868993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1" name="Freeform 4828">
                <a:extLst>
                  <a:ext uri="{FF2B5EF4-FFF2-40B4-BE49-F238E27FC236}">
                    <a16:creationId xmlns:a16="http://schemas.microsoft.com/office/drawing/2014/main" id="{E6EB1C9C-AA4E-275C-59CB-79E064D45503}"/>
                  </a:ext>
                </a:extLst>
              </p:cNvPr>
              <p:cNvSpPr/>
              <p:nvPr/>
            </p:nvSpPr>
            <p:spPr>
              <a:xfrm>
                <a:off x="6891973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2" name="Freeform 4829">
                <a:extLst>
                  <a:ext uri="{FF2B5EF4-FFF2-40B4-BE49-F238E27FC236}">
                    <a16:creationId xmlns:a16="http://schemas.microsoft.com/office/drawing/2014/main" id="{D1E16EEB-F5AB-1CDF-6501-DB1B9453FBEF}"/>
                  </a:ext>
                </a:extLst>
              </p:cNvPr>
              <p:cNvSpPr/>
              <p:nvPr/>
            </p:nvSpPr>
            <p:spPr>
              <a:xfrm>
                <a:off x="6873183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3" name="Freeform 4830">
                <a:extLst>
                  <a:ext uri="{FF2B5EF4-FFF2-40B4-BE49-F238E27FC236}">
                    <a16:creationId xmlns:a16="http://schemas.microsoft.com/office/drawing/2014/main" id="{C96DF72D-2B8D-9E66-AD4F-722AB7D2EBF3}"/>
                  </a:ext>
                </a:extLst>
              </p:cNvPr>
              <p:cNvSpPr/>
              <p:nvPr/>
            </p:nvSpPr>
            <p:spPr>
              <a:xfrm>
                <a:off x="6896163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4" name="Freeform 4831">
                <a:extLst>
                  <a:ext uri="{FF2B5EF4-FFF2-40B4-BE49-F238E27FC236}">
                    <a16:creationId xmlns:a16="http://schemas.microsoft.com/office/drawing/2014/main" id="{CC2EF416-AA65-DD16-F847-3D6A1D60C8F1}"/>
                  </a:ext>
                </a:extLst>
              </p:cNvPr>
              <p:cNvSpPr/>
              <p:nvPr/>
            </p:nvSpPr>
            <p:spPr>
              <a:xfrm>
                <a:off x="6873183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5" name="Freeform 4832">
                <a:extLst>
                  <a:ext uri="{FF2B5EF4-FFF2-40B4-BE49-F238E27FC236}">
                    <a16:creationId xmlns:a16="http://schemas.microsoft.com/office/drawing/2014/main" id="{79E018B0-45C7-1CA4-18BF-C0F68B338914}"/>
                  </a:ext>
                </a:extLst>
              </p:cNvPr>
              <p:cNvSpPr/>
              <p:nvPr/>
            </p:nvSpPr>
            <p:spPr>
              <a:xfrm>
                <a:off x="6896163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6" name="Freeform 4833">
                <a:extLst>
                  <a:ext uri="{FF2B5EF4-FFF2-40B4-BE49-F238E27FC236}">
                    <a16:creationId xmlns:a16="http://schemas.microsoft.com/office/drawing/2014/main" id="{D4A2D38D-2275-E104-2624-081FDBB2F96C}"/>
                  </a:ext>
                </a:extLst>
              </p:cNvPr>
              <p:cNvSpPr/>
              <p:nvPr/>
            </p:nvSpPr>
            <p:spPr>
              <a:xfrm>
                <a:off x="6904924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7" name="Freeform 4834">
                <a:extLst>
                  <a:ext uri="{FF2B5EF4-FFF2-40B4-BE49-F238E27FC236}">
                    <a16:creationId xmlns:a16="http://schemas.microsoft.com/office/drawing/2014/main" id="{38FA74AE-F349-5E11-5FA3-875E3612A558}"/>
                  </a:ext>
                </a:extLst>
              </p:cNvPr>
              <p:cNvSpPr/>
              <p:nvPr/>
            </p:nvSpPr>
            <p:spPr>
              <a:xfrm>
                <a:off x="6927904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8" name="Freeform 4835">
                <a:extLst>
                  <a:ext uri="{FF2B5EF4-FFF2-40B4-BE49-F238E27FC236}">
                    <a16:creationId xmlns:a16="http://schemas.microsoft.com/office/drawing/2014/main" id="{ED7CC27D-D7BA-7EFB-31AC-357D6661FA56}"/>
                  </a:ext>
                </a:extLst>
              </p:cNvPr>
              <p:cNvSpPr/>
              <p:nvPr/>
            </p:nvSpPr>
            <p:spPr>
              <a:xfrm>
                <a:off x="6904924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9" name="Freeform 4836">
                <a:extLst>
                  <a:ext uri="{FF2B5EF4-FFF2-40B4-BE49-F238E27FC236}">
                    <a16:creationId xmlns:a16="http://schemas.microsoft.com/office/drawing/2014/main" id="{0CF2AB6C-2140-6371-6D74-BDE794EFDFE2}"/>
                  </a:ext>
                </a:extLst>
              </p:cNvPr>
              <p:cNvSpPr/>
              <p:nvPr/>
            </p:nvSpPr>
            <p:spPr>
              <a:xfrm>
                <a:off x="6927904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0" name="Freeform 4837">
                <a:extLst>
                  <a:ext uri="{FF2B5EF4-FFF2-40B4-BE49-F238E27FC236}">
                    <a16:creationId xmlns:a16="http://schemas.microsoft.com/office/drawing/2014/main" id="{DB9C8AB4-A435-CAA5-A817-6A575F102888}"/>
                  </a:ext>
                </a:extLst>
              </p:cNvPr>
              <p:cNvSpPr/>
              <p:nvPr/>
            </p:nvSpPr>
            <p:spPr>
              <a:xfrm>
                <a:off x="6909114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1" name="Freeform 4838">
                <a:extLst>
                  <a:ext uri="{FF2B5EF4-FFF2-40B4-BE49-F238E27FC236}">
                    <a16:creationId xmlns:a16="http://schemas.microsoft.com/office/drawing/2014/main" id="{4AD64C80-BBE1-49C3-B563-DCBBBF69EB36}"/>
                  </a:ext>
                </a:extLst>
              </p:cNvPr>
              <p:cNvSpPr/>
              <p:nvPr/>
            </p:nvSpPr>
            <p:spPr>
              <a:xfrm>
                <a:off x="6932221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2" name="Freeform 4839">
                <a:extLst>
                  <a:ext uri="{FF2B5EF4-FFF2-40B4-BE49-F238E27FC236}">
                    <a16:creationId xmlns:a16="http://schemas.microsoft.com/office/drawing/2014/main" id="{F41D724D-E797-51F6-9E0E-094E7876DB36}"/>
                  </a:ext>
                </a:extLst>
              </p:cNvPr>
              <p:cNvSpPr/>
              <p:nvPr/>
            </p:nvSpPr>
            <p:spPr>
              <a:xfrm>
                <a:off x="6909114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3" name="Freeform 4840">
                <a:extLst>
                  <a:ext uri="{FF2B5EF4-FFF2-40B4-BE49-F238E27FC236}">
                    <a16:creationId xmlns:a16="http://schemas.microsoft.com/office/drawing/2014/main" id="{3E57A536-5DF0-D50C-84B6-F8EEBCAD992D}"/>
                  </a:ext>
                </a:extLst>
              </p:cNvPr>
              <p:cNvSpPr/>
              <p:nvPr/>
            </p:nvSpPr>
            <p:spPr>
              <a:xfrm>
                <a:off x="6932221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4" name="Freeform 4841">
                <a:extLst>
                  <a:ext uri="{FF2B5EF4-FFF2-40B4-BE49-F238E27FC236}">
                    <a16:creationId xmlns:a16="http://schemas.microsoft.com/office/drawing/2014/main" id="{D9D0D023-DAA0-C8D2-D349-B449C0779BF0}"/>
                  </a:ext>
                </a:extLst>
              </p:cNvPr>
              <p:cNvSpPr/>
              <p:nvPr/>
            </p:nvSpPr>
            <p:spPr>
              <a:xfrm>
                <a:off x="6991640" y="297414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5" name="Freeform 4842">
                <a:extLst>
                  <a:ext uri="{FF2B5EF4-FFF2-40B4-BE49-F238E27FC236}">
                    <a16:creationId xmlns:a16="http://schemas.microsoft.com/office/drawing/2014/main" id="{30ECCA6A-C242-8494-FBE3-6F9F8C5FA481}"/>
                  </a:ext>
                </a:extLst>
              </p:cNvPr>
              <p:cNvSpPr/>
              <p:nvPr/>
            </p:nvSpPr>
            <p:spPr>
              <a:xfrm>
                <a:off x="7014621" y="295250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6" name="Freeform 4843">
                <a:extLst>
                  <a:ext uri="{FF2B5EF4-FFF2-40B4-BE49-F238E27FC236}">
                    <a16:creationId xmlns:a16="http://schemas.microsoft.com/office/drawing/2014/main" id="{C693368F-3FE3-7590-A154-40BC652FC823}"/>
                  </a:ext>
                </a:extLst>
              </p:cNvPr>
              <p:cNvSpPr/>
              <p:nvPr/>
            </p:nvSpPr>
            <p:spPr>
              <a:xfrm>
                <a:off x="6991640" y="297414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7" name="Freeform 4844">
                <a:extLst>
                  <a:ext uri="{FF2B5EF4-FFF2-40B4-BE49-F238E27FC236}">
                    <a16:creationId xmlns:a16="http://schemas.microsoft.com/office/drawing/2014/main" id="{25BE072B-69BB-5E38-7D45-43A18A8193B2}"/>
                  </a:ext>
                </a:extLst>
              </p:cNvPr>
              <p:cNvSpPr/>
              <p:nvPr/>
            </p:nvSpPr>
            <p:spPr>
              <a:xfrm>
                <a:off x="7014621" y="295250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8" name="Freeform 4845">
                <a:extLst>
                  <a:ext uri="{FF2B5EF4-FFF2-40B4-BE49-F238E27FC236}">
                    <a16:creationId xmlns:a16="http://schemas.microsoft.com/office/drawing/2014/main" id="{9ED99EF9-19CC-D0DD-F390-923C5757C1C8}"/>
                  </a:ext>
                </a:extLst>
              </p:cNvPr>
              <p:cNvSpPr/>
              <p:nvPr/>
            </p:nvSpPr>
            <p:spPr>
              <a:xfrm>
                <a:off x="7002178" y="297414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9" name="Freeform 4846">
                <a:extLst>
                  <a:ext uri="{FF2B5EF4-FFF2-40B4-BE49-F238E27FC236}">
                    <a16:creationId xmlns:a16="http://schemas.microsoft.com/office/drawing/2014/main" id="{BB205279-860C-7F19-9601-4C11F8338329}"/>
                  </a:ext>
                </a:extLst>
              </p:cNvPr>
              <p:cNvSpPr/>
              <p:nvPr/>
            </p:nvSpPr>
            <p:spPr>
              <a:xfrm>
                <a:off x="7025286" y="295250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0" name="Freeform 4847">
                <a:extLst>
                  <a:ext uri="{FF2B5EF4-FFF2-40B4-BE49-F238E27FC236}">
                    <a16:creationId xmlns:a16="http://schemas.microsoft.com/office/drawing/2014/main" id="{1B83AB61-FEED-8239-BBAF-7B2B634BEFCD}"/>
                  </a:ext>
                </a:extLst>
              </p:cNvPr>
              <p:cNvSpPr/>
              <p:nvPr/>
            </p:nvSpPr>
            <p:spPr>
              <a:xfrm>
                <a:off x="7002178" y="297414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1" name="Freeform 4848">
                <a:extLst>
                  <a:ext uri="{FF2B5EF4-FFF2-40B4-BE49-F238E27FC236}">
                    <a16:creationId xmlns:a16="http://schemas.microsoft.com/office/drawing/2014/main" id="{5A20CD4C-CE6D-E512-C01D-68281DB87F46}"/>
                  </a:ext>
                </a:extLst>
              </p:cNvPr>
              <p:cNvSpPr/>
              <p:nvPr/>
            </p:nvSpPr>
            <p:spPr>
              <a:xfrm>
                <a:off x="7025286" y="295250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2" name="Freeform 4849">
                <a:extLst>
                  <a:ext uri="{FF2B5EF4-FFF2-40B4-BE49-F238E27FC236}">
                    <a16:creationId xmlns:a16="http://schemas.microsoft.com/office/drawing/2014/main" id="{3D29CEAC-EA40-F8CC-57D5-12463202D276}"/>
                  </a:ext>
                </a:extLst>
              </p:cNvPr>
              <p:cNvSpPr/>
              <p:nvPr/>
            </p:nvSpPr>
            <p:spPr>
              <a:xfrm>
                <a:off x="7547871" y="301438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3" name="Freeform 4850">
                <a:extLst>
                  <a:ext uri="{FF2B5EF4-FFF2-40B4-BE49-F238E27FC236}">
                    <a16:creationId xmlns:a16="http://schemas.microsoft.com/office/drawing/2014/main" id="{649223EF-373F-739F-50F1-780BE0C34DAE}"/>
                  </a:ext>
                </a:extLst>
              </p:cNvPr>
              <p:cNvSpPr/>
              <p:nvPr/>
            </p:nvSpPr>
            <p:spPr>
              <a:xfrm>
                <a:off x="7570978" y="29927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4" name="Freeform 4851">
                <a:extLst>
                  <a:ext uri="{FF2B5EF4-FFF2-40B4-BE49-F238E27FC236}">
                    <a16:creationId xmlns:a16="http://schemas.microsoft.com/office/drawing/2014/main" id="{3BD562E7-351B-56F5-D4C5-676C54FA2953}"/>
                  </a:ext>
                </a:extLst>
              </p:cNvPr>
              <p:cNvSpPr/>
              <p:nvPr/>
            </p:nvSpPr>
            <p:spPr>
              <a:xfrm>
                <a:off x="7547871" y="301438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5" name="Freeform 4852">
                <a:extLst>
                  <a:ext uri="{FF2B5EF4-FFF2-40B4-BE49-F238E27FC236}">
                    <a16:creationId xmlns:a16="http://schemas.microsoft.com/office/drawing/2014/main" id="{607FD2E7-74B8-8D5D-38C5-DF40AE55896B}"/>
                  </a:ext>
                </a:extLst>
              </p:cNvPr>
              <p:cNvSpPr/>
              <p:nvPr/>
            </p:nvSpPr>
            <p:spPr>
              <a:xfrm>
                <a:off x="7570978" y="29927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6" name="Freeform 4853">
                <a:extLst>
                  <a:ext uri="{FF2B5EF4-FFF2-40B4-BE49-F238E27FC236}">
                    <a16:creationId xmlns:a16="http://schemas.microsoft.com/office/drawing/2014/main" id="{615D69EF-589F-05BD-6F6A-B37B7E360829}"/>
                  </a:ext>
                </a:extLst>
              </p:cNvPr>
              <p:cNvSpPr/>
              <p:nvPr/>
            </p:nvSpPr>
            <p:spPr>
              <a:xfrm>
                <a:off x="7609195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7" name="Freeform 4854">
                <a:extLst>
                  <a:ext uri="{FF2B5EF4-FFF2-40B4-BE49-F238E27FC236}">
                    <a16:creationId xmlns:a16="http://schemas.microsoft.com/office/drawing/2014/main" id="{8F06775E-D628-3FBD-34FB-50447F6595AE}"/>
                  </a:ext>
                </a:extLst>
              </p:cNvPr>
              <p:cNvSpPr/>
              <p:nvPr/>
            </p:nvSpPr>
            <p:spPr>
              <a:xfrm>
                <a:off x="7632175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8" name="Freeform 4855">
                <a:extLst>
                  <a:ext uri="{FF2B5EF4-FFF2-40B4-BE49-F238E27FC236}">
                    <a16:creationId xmlns:a16="http://schemas.microsoft.com/office/drawing/2014/main" id="{A0E7093D-5EE8-C8B0-4B99-1F09265AE140}"/>
                  </a:ext>
                </a:extLst>
              </p:cNvPr>
              <p:cNvSpPr/>
              <p:nvPr/>
            </p:nvSpPr>
            <p:spPr>
              <a:xfrm>
                <a:off x="7609195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9" name="Freeform 4856">
                <a:extLst>
                  <a:ext uri="{FF2B5EF4-FFF2-40B4-BE49-F238E27FC236}">
                    <a16:creationId xmlns:a16="http://schemas.microsoft.com/office/drawing/2014/main" id="{DC876363-5E2D-2F19-20B7-0AB461201A2E}"/>
                  </a:ext>
                </a:extLst>
              </p:cNvPr>
              <p:cNvSpPr/>
              <p:nvPr/>
            </p:nvSpPr>
            <p:spPr>
              <a:xfrm>
                <a:off x="7632175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0" name="Freeform 4857">
                <a:extLst>
                  <a:ext uri="{FF2B5EF4-FFF2-40B4-BE49-F238E27FC236}">
                    <a16:creationId xmlns:a16="http://schemas.microsoft.com/office/drawing/2014/main" id="{50A271BB-F685-BAB4-9DBD-07695589DC8E}"/>
                  </a:ext>
                </a:extLst>
              </p:cNvPr>
              <p:cNvSpPr/>
              <p:nvPr/>
            </p:nvSpPr>
            <p:spPr>
              <a:xfrm>
                <a:off x="7626081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1" name="Freeform 4858">
                <a:extLst>
                  <a:ext uri="{FF2B5EF4-FFF2-40B4-BE49-F238E27FC236}">
                    <a16:creationId xmlns:a16="http://schemas.microsoft.com/office/drawing/2014/main" id="{8D6206FA-9476-955E-C431-60707460FB97}"/>
                  </a:ext>
                </a:extLst>
              </p:cNvPr>
              <p:cNvSpPr/>
              <p:nvPr/>
            </p:nvSpPr>
            <p:spPr>
              <a:xfrm>
                <a:off x="7649061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2" name="Freeform 4859">
                <a:extLst>
                  <a:ext uri="{FF2B5EF4-FFF2-40B4-BE49-F238E27FC236}">
                    <a16:creationId xmlns:a16="http://schemas.microsoft.com/office/drawing/2014/main" id="{C965C841-BF22-395F-03D9-4147B9B4619F}"/>
                  </a:ext>
                </a:extLst>
              </p:cNvPr>
              <p:cNvSpPr/>
              <p:nvPr/>
            </p:nvSpPr>
            <p:spPr>
              <a:xfrm>
                <a:off x="7626081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3" name="Freeform 4860">
                <a:extLst>
                  <a:ext uri="{FF2B5EF4-FFF2-40B4-BE49-F238E27FC236}">
                    <a16:creationId xmlns:a16="http://schemas.microsoft.com/office/drawing/2014/main" id="{53BB1781-AB07-B3A9-E482-CF1E0E534C61}"/>
                  </a:ext>
                </a:extLst>
              </p:cNvPr>
              <p:cNvSpPr/>
              <p:nvPr/>
            </p:nvSpPr>
            <p:spPr>
              <a:xfrm>
                <a:off x="7649061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4" name="Freeform 4861">
                <a:extLst>
                  <a:ext uri="{FF2B5EF4-FFF2-40B4-BE49-F238E27FC236}">
                    <a16:creationId xmlns:a16="http://schemas.microsoft.com/office/drawing/2014/main" id="{A461C483-229B-19A6-A00E-4A5643A552E0}"/>
                  </a:ext>
                </a:extLst>
              </p:cNvPr>
              <p:cNvSpPr/>
              <p:nvPr/>
            </p:nvSpPr>
            <p:spPr>
              <a:xfrm>
                <a:off x="7632429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5" name="Freeform 4862">
                <a:extLst>
                  <a:ext uri="{FF2B5EF4-FFF2-40B4-BE49-F238E27FC236}">
                    <a16:creationId xmlns:a16="http://schemas.microsoft.com/office/drawing/2014/main" id="{3DDEC820-7652-C695-1BF0-F9AE739060FA}"/>
                  </a:ext>
                </a:extLst>
              </p:cNvPr>
              <p:cNvSpPr/>
              <p:nvPr/>
            </p:nvSpPr>
            <p:spPr>
              <a:xfrm>
                <a:off x="7655410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6" name="Freeform 4863">
                <a:extLst>
                  <a:ext uri="{FF2B5EF4-FFF2-40B4-BE49-F238E27FC236}">
                    <a16:creationId xmlns:a16="http://schemas.microsoft.com/office/drawing/2014/main" id="{ECA67683-C1C4-B70D-4DCA-4C916A87633C}"/>
                  </a:ext>
                </a:extLst>
              </p:cNvPr>
              <p:cNvSpPr/>
              <p:nvPr/>
            </p:nvSpPr>
            <p:spPr>
              <a:xfrm>
                <a:off x="7632429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7" name="Freeform 4864">
                <a:extLst>
                  <a:ext uri="{FF2B5EF4-FFF2-40B4-BE49-F238E27FC236}">
                    <a16:creationId xmlns:a16="http://schemas.microsoft.com/office/drawing/2014/main" id="{67947108-D02E-ECFA-69E5-0E81297917D5}"/>
                  </a:ext>
                </a:extLst>
              </p:cNvPr>
              <p:cNvSpPr/>
              <p:nvPr/>
            </p:nvSpPr>
            <p:spPr>
              <a:xfrm>
                <a:off x="7655410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8" name="Freeform 4865">
                <a:extLst>
                  <a:ext uri="{FF2B5EF4-FFF2-40B4-BE49-F238E27FC236}">
                    <a16:creationId xmlns:a16="http://schemas.microsoft.com/office/drawing/2014/main" id="{988A6468-013B-DD02-13D5-2EDE39BA5729}"/>
                  </a:ext>
                </a:extLst>
              </p:cNvPr>
              <p:cNvSpPr/>
              <p:nvPr/>
            </p:nvSpPr>
            <p:spPr>
              <a:xfrm>
                <a:off x="7636619" y="3027803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9" name="Freeform 4866">
                <a:extLst>
                  <a:ext uri="{FF2B5EF4-FFF2-40B4-BE49-F238E27FC236}">
                    <a16:creationId xmlns:a16="http://schemas.microsoft.com/office/drawing/2014/main" id="{3E891C0C-A3E3-99F0-DA83-B830C97B62A7}"/>
                  </a:ext>
                </a:extLst>
              </p:cNvPr>
              <p:cNvSpPr/>
              <p:nvPr/>
            </p:nvSpPr>
            <p:spPr>
              <a:xfrm>
                <a:off x="7659726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0" name="Freeform 4867">
                <a:extLst>
                  <a:ext uri="{FF2B5EF4-FFF2-40B4-BE49-F238E27FC236}">
                    <a16:creationId xmlns:a16="http://schemas.microsoft.com/office/drawing/2014/main" id="{55F86C4B-C4F8-45B5-5114-AB1AC8BC8A9F}"/>
                  </a:ext>
                </a:extLst>
              </p:cNvPr>
              <p:cNvSpPr/>
              <p:nvPr/>
            </p:nvSpPr>
            <p:spPr>
              <a:xfrm>
                <a:off x="7636619" y="3027803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1" name="Freeform 4868">
                <a:extLst>
                  <a:ext uri="{FF2B5EF4-FFF2-40B4-BE49-F238E27FC236}">
                    <a16:creationId xmlns:a16="http://schemas.microsoft.com/office/drawing/2014/main" id="{FEB4740C-72E6-1A94-6221-26C018A9295C}"/>
                  </a:ext>
                </a:extLst>
              </p:cNvPr>
              <p:cNvSpPr/>
              <p:nvPr/>
            </p:nvSpPr>
            <p:spPr>
              <a:xfrm>
                <a:off x="7659726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2" name="Freeform 4869">
                <a:extLst>
                  <a:ext uri="{FF2B5EF4-FFF2-40B4-BE49-F238E27FC236}">
                    <a16:creationId xmlns:a16="http://schemas.microsoft.com/office/drawing/2014/main" id="{BAC5A03D-0CAE-A2B8-F168-ABC8B996F4E1}"/>
                  </a:ext>
                </a:extLst>
              </p:cNvPr>
              <p:cNvSpPr/>
              <p:nvPr/>
            </p:nvSpPr>
            <p:spPr>
              <a:xfrm>
                <a:off x="7640809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3" name="Freeform 4870">
                <a:extLst>
                  <a:ext uri="{FF2B5EF4-FFF2-40B4-BE49-F238E27FC236}">
                    <a16:creationId xmlns:a16="http://schemas.microsoft.com/office/drawing/2014/main" id="{7A41A3EA-0359-72BA-18CA-020244588F49}"/>
                  </a:ext>
                </a:extLst>
              </p:cNvPr>
              <p:cNvSpPr/>
              <p:nvPr/>
            </p:nvSpPr>
            <p:spPr>
              <a:xfrm>
                <a:off x="7663916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4" name="Freeform 4871">
                <a:extLst>
                  <a:ext uri="{FF2B5EF4-FFF2-40B4-BE49-F238E27FC236}">
                    <a16:creationId xmlns:a16="http://schemas.microsoft.com/office/drawing/2014/main" id="{589321B9-C336-D9E1-F64F-EBEFAA928C41}"/>
                  </a:ext>
                </a:extLst>
              </p:cNvPr>
              <p:cNvSpPr/>
              <p:nvPr/>
            </p:nvSpPr>
            <p:spPr>
              <a:xfrm>
                <a:off x="7640809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5" name="Freeform 4872">
                <a:extLst>
                  <a:ext uri="{FF2B5EF4-FFF2-40B4-BE49-F238E27FC236}">
                    <a16:creationId xmlns:a16="http://schemas.microsoft.com/office/drawing/2014/main" id="{B6303FBA-66A2-A2BC-AC96-E3C9168448BF}"/>
                  </a:ext>
                </a:extLst>
              </p:cNvPr>
              <p:cNvSpPr/>
              <p:nvPr/>
            </p:nvSpPr>
            <p:spPr>
              <a:xfrm>
                <a:off x="7663916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6" name="Freeform 4873">
                <a:extLst>
                  <a:ext uri="{FF2B5EF4-FFF2-40B4-BE49-F238E27FC236}">
                    <a16:creationId xmlns:a16="http://schemas.microsoft.com/office/drawing/2014/main" id="{0C228296-7606-4D0C-BA12-0F61C30BCDBB}"/>
                  </a:ext>
                </a:extLst>
              </p:cNvPr>
              <p:cNvSpPr/>
              <p:nvPr/>
            </p:nvSpPr>
            <p:spPr>
              <a:xfrm>
                <a:off x="7640809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7" name="Freeform 4874">
                <a:extLst>
                  <a:ext uri="{FF2B5EF4-FFF2-40B4-BE49-F238E27FC236}">
                    <a16:creationId xmlns:a16="http://schemas.microsoft.com/office/drawing/2014/main" id="{F874FB0F-D17E-40BD-08D7-9DBBBB15149B}"/>
                  </a:ext>
                </a:extLst>
              </p:cNvPr>
              <p:cNvSpPr/>
              <p:nvPr/>
            </p:nvSpPr>
            <p:spPr>
              <a:xfrm>
                <a:off x="7663916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8" name="Freeform 4875">
                <a:extLst>
                  <a:ext uri="{FF2B5EF4-FFF2-40B4-BE49-F238E27FC236}">
                    <a16:creationId xmlns:a16="http://schemas.microsoft.com/office/drawing/2014/main" id="{26D32248-A3C3-D223-3431-073C4C35B258}"/>
                  </a:ext>
                </a:extLst>
              </p:cNvPr>
              <p:cNvSpPr/>
              <p:nvPr/>
            </p:nvSpPr>
            <p:spPr>
              <a:xfrm>
                <a:off x="7640809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9" name="Freeform 4876">
                <a:extLst>
                  <a:ext uri="{FF2B5EF4-FFF2-40B4-BE49-F238E27FC236}">
                    <a16:creationId xmlns:a16="http://schemas.microsoft.com/office/drawing/2014/main" id="{B0B424C9-E38A-161C-A3E5-A2986F640ACA}"/>
                  </a:ext>
                </a:extLst>
              </p:cNvPr>
              <p:cNvSpPr/>
              <p:nvPr/>
            </p:nvSpPr>
            <p:spPr>
              <a:xfrm>
                <a:off x="7663916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0" name="Freeform 4877">
                <a:extLst>
                  <a:ext uri="{FF2B5EF4-FFF2-40B4-BE49-F238E27FC236}">
                    <a16:creationId xmlns:a16="http://schemas.microsoft.com/office/drawing/2014/main" id="{845E1EF6-46AF-2BD2-0B6C-41BA36B4B850}"/>
                  </a:ext>
                </a:extLst>
              </p:cNvPr>
              <p:cNvSpPr/>
              <p:nvPr/>
            </p:nvSpPr>
            <p:spPr>
              <a:xfrm>
                <a:off x="7651474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1" name="Freeform 4878">
                <a:extLst>
                  <a:ext uri="{FF2B5EF4-FFF2-40B4-BE49-F238E27FC236}">
                    <a16:creationId xmlns:a16="http://schemas.microsoft.com/office/drawing/2014/main" id="{23333B42-2EA6-9DB1-DAA9-D9E280B96DCD}"/>
                  </a:ext>
                </a:extLst>
              </p:cNvPr>
              <p:cNvSpPr/>
              <p:nvPr/>
            </p:nvSpPr>
            <p:spPr>
              <a:xfrm>
                <a:off x="7674454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2" name="Freeform 4879">
                <a:extLst>
                  <a:ext uri="{FF2B5EF4-FFF2-40B4-BE49-F238E27FC236}">
                    <a16:creationId xmlns:a16="http://schemas.microsoft.com/office/drawing/2014/main" id="{F59DDD05-BBC8-18D4-116A-0AA98ED35711}"/>
                  </a:ext>
                </a:extLst>
              </p:cNvPr>
              <p:cNvSpPr/>
              <p:nvPr/>
            </p:nvSpPr>
            <p:spPr>
              <a:xfrm>
                <a:off x="7651474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3" name="Freeform 4880">
                <a:extLst>
                  <a:ext uri="{FF2B5EF4-FFF2-40B4-BE49-F238E27FC236}">
                    <a16:creationId xmlns:a16="http://schemas.microsoft.com/office/drawing/2014/main" id="{16827F58-4076-D61F-36D3-58C870B8B443}"/>
                  </a:ext>
                </a:extLst>
              </p:cNvPr>
              <p:cNvSpPr/>
              <p:nvPr/>
            </p:nvSpPr>
            <p:spPr>
              <a:xfrm>
                <a:off x="7674454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4" name="Freeform 4881">
                <a:extLst>
                  <a:ext uri="{FF2B5EF4-FFF2-40B4-BE49-F238E27FC236}">
                    <a16:creationId xmlns:a16="http://schemas.microsoft.com/office/drawing/2014/main" id="{B2E9E155-27EC-9A20-8B75-792D54592827}"/>
                  </a:ext>
                </a:extLst>
              </p:cNvPr>
              <p:cNvSpPr/>
              <p:nvPr/>
            </p:nvSpPr>
            <p:spPr>
              <a:xfrm>
                <a:off x="7651474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5" name="Freeform 4882">
                <a:extLst>
                  <a:ext uri="{FF2B5EF4-FFF2-40B4-BE49-F238E27FC236}">
                    <a16:creationId xmlns:a16="http://schemas.microsoft.com/office/drawing/2014/main" id="{6DDA067D-1E59-E3BA-9E9D-31404E2077D7}"/>
                  </a:ext>
                </a:extLst>
              </p:cNvPr>
              <p:cNvSpPr/>
              <p:nvPr/>
            </p:nvSpPr>
            <p:spPr>
              <a:xfrm>
                <a:off x="7674454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6" name="Freeform 4883">
                <a:extLst>
                  <a:ext uri="{FF2B5EF4-FFF2-40B4-BE49-F238E27FC236}">
                    <a16:creationId xmlns:a16="http://schemas.microsoft.com/office/drawing/2014/main" id="{D2272B46-5F30-E6DA-4B58-D5A84931A9B9}"/>
                  </a:ext>
                </a:extLst>
              </p:cNvPr>
              <p:cNvSpPr/>
              <p:nvPr/>
            </p:nvSpPr>
            <p:spPr>
              <a:xfrm>
                <a:off x="7651474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7" name="Freeform 4884">
                <a:extLst>
                  <a:ext uri="{FF2B5EF4-FFF2-40B4-BE49-F238E27FC236}">
                    <a16:creationId xmlns:a16="http://schemas.microsoft.com/office/drawing/2014/main" id="{F05D1ADE-D6F3-2FD0-06EA-E15EC024492F}"/>
                  </a:ext>
                </a:extLst>
              </p:cNvPr>
              <p:cNvSpPr/>
              <p:nvPr/>
            </p:nvSpPr>
            <p:spPr>
              <a:xfrm>
                <a:off x="7674454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8" name="Freeform 4885">
                <a:extLst>
                  <a:ext uri="{FF2B5EF4-FFF2-40B4-BE49-F238E27FC236}">
                    <a16:creationId xmlns:a16="http://schemas.microsoft.com/office/drawing/2014/main" id="{E76DCD0B-AD73-912F-5A41-0AF932C3F095}"/>
                  </a:ext>
                </a:extLst>
              </p:cNvPr>
              <p:cNvSpPr/>
              <p:nvPr/>
            </p:nvSpPr>
            <p:spPr>
              <a:xfrm>
                <a:off x="7653505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9" name="Freeform 4886">
                <a:extLst>
                  <a:ext uri="{FF2B5EF4-FFF2-40B4-BE49-F238E27FC236}">
                    <a16:creationId xmlns:a16="http://schemas.microsoft.com/office/drawing/2014/main" id="{90949480-69DB-BAD2-AF71-EB740234C1CE}"/>
                  </a:ext>
                </a:extLst>
              </p:cNvPr>
              <p:cNvSpPr/>
              <p:nvPr/>
            </p:nvSpPr>
            <p:spPr>
              <a:xfrm>
                <a:off x="7676613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0" name="Freeform 4887">
                <a:extLst>
                  <a:ext uri="{FF2B5EF4-FFF2-40B4-BE49-F238E27FC236}">
                    <a16:creationId xmlns:a16="http://schemas.microsoft.com/office/drawing/2014/main" id="{E2E0B8B7-7A16-67F2-3C8F-882CE34CA0D0}"/>
                  </a:ext>
                </a:extLst>
              </p:cNvPr>
              <p:cNvSpPr/>
              <p:nvPr/>
            </p:nvSpPr>
            <p:spPr>
              <a:xfrm>
                <a:off x="7653505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1" name="Freeform 4888">
                <a:extLst>
                  <a:ext uri="{FF2B5EF4-FFF2-40B4-BE49-F238E27FC236}">
                    <a16:creationId xmlns:a16="http://schemas.microsoft.com/office/drawing/2014/main" id="{6F475F72-E170-E798-9458-F120F54ABF7B}"/>
                  </a:ext>
                </a:extLst>
              </p:cNvPr>
              <p:cNvSpPr/>
              <p:nvPr/>
            </p:nvSpPr>
            <p:spPr>
              <a:xfrm>
                <a:off x="7676613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2" name="Freeform 4889">
                <a:extLst>
                  <a:ext uri="{FF2B5EF4-FFF2-40B4-BE49-F238E27FC236}">
                    <a16:creationId xmlns:a16="http://schemas.microsoft.com/office/drawing/2014/main" id="{5800D2F1-A72C-139C-7FE6-D3C78035DE0B}"/>
                  </a:ext>
                </a:extLst>
              </p:cNvPr>
              <p:cNvSpPr/>
              <p:nvPr/>
            </p:nvSpPr>
            <p:spPr>
              <a:xfrm>
                <a:off x="7655664" y="3027803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3" name="Freeform 4890">
                <a:extLst>
                  <a:ext uri="{FF2B5EF4-FFF2-40B4-BE49-F238E27FC236}">
                    <a16:creationId xmlns:a16="http://schemas.microsoft.com/office/drawing/2014/main" id="{549F2EBB-8D86-A342-545B-CF7CFF657BA1}"/>
                  </a:ext>
                </a:extLst>
              </p:cNvPr>
              <p:cNvSpPr/>
              <p:nvPr/>
            </p:nvSpPr>
            <p:spPr>
              <a:xfrm>
                <a:off x="7678771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4" name="Freeform 4891">
                <a:extLst>
                  <a:ext uri="{FF2B5EF4-FFF2-40B4-BE49-F238E27FC236}">
                    <a16:creationId xmlns:a16="http://schemas.microsoft.com/office/drawing/2014/main" id="{C250A59F-AFF7-E443-4D09-872AEC6E6E12}"/>
                  </a:ext>
                </a:extLst>
              </p:cNvPr>
              <p:cNvSpPr/>
              <p:nvPr/>
            </p:nvSpPr>
            <p:spPr>
              <a:xfrm>
                <a:off x="7655664" y="3027803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5" name="Freeform 4892">
                <a:extLst>
                  <a:ext uri="{FF2B5EF4-FFF2-40B4-BE49-F238E27FC236}">
                    <a16:creationId xmlns:a16="http://schemas.microsoft.com/office/drawing/2014/main" id="{7D28FDCE-9A1B-D600-C4A6-F89FA167A7B4}"/>
                  </a:ext>
                </a:extLst>
              </p:cNvPr>
              <p:cNvSpPr/>
              <p:nvPr/>
            </p:nvSpPr>
            <p:spPr>
              <a:xfrm>
                <a:off x="7678771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6" name="Freeform 4893">
                <a:extLst>
                  <a:ext uri="{FF2B5EF4-FFF2-40B4-BE49-F238E27FC236}">
                    <a16:creationId xmlns:a16="http://schemas.microsoft.com/office/drawing/2014/main" id="{FC2293BB-BC5B-2B12-6194-A758AD72494F}"/>
                  </a:ext>
                </a:extLst>
              </p:cNvPr>
              <p:cNvSpPr/>
              <p:nvPr/>
            </p:nvSpPr>
            <p:spPr>
              <a:xfrm>
                <a:off x="7657822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7" name="Freeform 4894">
                <a:extLst>
                  <a:ext uri="{FF2B5EF4-FFF2-40B4-BE49-F238E27FC236}">
                    <a16:creationId xmlns:a16="http://schemas.microsoft.com/office/drawing/2014/main" id="{0585F72F-7E29-162B-EB01-D89F81BE9491}"/>
                  </a:ext>
                </a:extLst>
              </p:cNvPr>
              <p:cNvSpPr/>
              <p:nvPr/>
            </p:nvSpPr>
            <p:spPr>
              <a:xfrm>
                <a:off x="7680803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8" name="Freeform 4895">
                <a:extLst>
                  <a:ext uri="{FF2B5EF4-FFF2-40B4-BE49-F238E27FC236}">
                    <a16:creationId xmlns:a16="http://schemas.microsoft.com/office/drawing/2014/main" id="{1DD28A93-03DE-D6F8-16CC-3D8869ED6D40}"/>
                  </a:ext>
                </a:extLst>
              </p:cNvPr>
              <p:cNvSpPr/>
              <p:nvPr/>
            </p:nvSpPr>
            <p:spPr>
              <a:xfrm>
                <a:off x="7657822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9" name="Freeform 4896">
                <a:extLst>
                  <a:ext uri="{FF2B5EF4-FFF2-40B4-BE49-F238E27FC236}">
                    <a16:creationId xmlns:a16="http://schemas.microsoft.com/office/drawing/2014/main" id="{949F5E3A-FCB2-BD9D-D891-E71E7C7E2BE5}"/>
                  </a:ext>
                </a:extLst>
              </p:cNvPr>
              <p:cNvSpPr/>
              <p:nvPr/>
            </p:nvSpPr>
            <p:spPr>
              <a:xfrm>
                <a:off x="7680803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0" name="Freeform 4897">
                <a:extLst>
                  <a:ext uri="{FF2B5EF4-FFF2-40B4-BE49-F238E27FC236}">
                    <a16:creationId xmlns:a16="http://schemas.microsoft.com/office/drawing/2014/main" id="{BDC96075-7454-B226-32FF-5DA7E25906FF}"/>
                  </a:ext>
                </a:extLst>
              </p:cNvPr>
              <p:cNvSpPr/>
              <p:nvPr/>
            </p:nvSpPr>
            <p:spPr>
              <a:xfrm>
                <a:off x="7659853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1" name="Freeform 4898">
                <a:extLst>
                  <a:ext uri="{FF2B5EF4-FFF2-40B4-BE49-F238E27FC236}">
                    <a16:creationId xmlns:a16="http://schemas.microsoft.com/office/drawing/2014/main" id="{3A7800C8-5C35-BBBB-A78D-83300F1C2D7F}"/>
                  </a:ext>
                </a:extLst>
              </p:cNvPr>
              <p:cNvSpPr/>
              <p:nvPr/>
            </p:nvSpPr>
            <p:spPr>
              <a:xfrm>
                <a:off x="7682961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2" name="Freeform 4899">
                <a:extLst>
                  <a:ext uri="{FF2B5EF4-FFF2-40B4-BE49-F238E27FC236}">
                    <a16:creationId xmlns:a16="http://schemas.microsoft.com/office/drawing/2014/main" id="{130E597B-7647-42D2-1997-1FBE189B5907}"/>
                  </a:ext>
                </a:extLst>
              </p:cNvPr>
              <p:cNvSpPr/>
              <p:nvPr/>
            </p:nvSpPr>
            <p:spPr>
              <a:xfrm>
                <a:off x="7659853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3" name="Freeform 4900">
                <a:extLst>
                  <a:ext uri="{FF2B5EF4-FFF2-40B4-BE49-F238E27FC236}">
                    <a16:creationId xmlns:a16="http://schemas.microsoft.com/office/drawing/2014/main" id="{DCD799A0-5282-9135-006D-D423BC406666}"/>
                  </a:ext>
                </a:extLst>
              </p:cNvPr>
              <p:cNvSpPr/>
              <p:nvPr/>
            </p:nvSpPr>
            <p:spPr>
              <a:xfrm>
                <a:off x="7682961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4" name="Freeform 4901">
                <a:extLst>
                  <a:ext uri="{FF2B5EF4-FFF2-40B4-BE49-F238E27FC236}">
                    <a16:creationId xmlns:a16="http://schemas.microsoft.com/office/drawing/2014/main" id="{7328E90E-EAB3-9FF1-3103-96167EDB7708}"/>
                  </a:ext>
                </a:extLst>
              </p:cNvPr>
              <p:cNvSpPr/>
              <p:nvPr/>
            </p:nvSpPr>
            <p:spPr>
              <a:xfrm>
                <a:off x="7666202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5" name="Freeform 4902">
                <a:extLst>
                  <a:ext uri="{FF2B5EF4-FFF2-40B4-BE49-F238E27FC236}">
                    <a16:creationId xmlns:a16="http://schemas.microsoft.com/office/drawing/2014/main" id="{FB460F2C-9A93-F0BB-94D4-8C221CACEEA6}"/>
                  </a:ext>
                </a:extLst>
              </p:cNvPr>
              <p:cNvSpPr/>
              <p:nvPr/>
            </p:nvSpPr>
            <p:spPr>
              <a:xfrm>
                <a:off x="7689309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6" name="Freeform 4903">
                <a:extLst>
                  <a:ext uri="{FF2B5EF4-FFF2-40B4-BE49-F238E27FC236}">
                    <a16:creationId xmlns:a16="http://schemas.microsoft.com/office/drawing/2014/main" id="{D1894C36-0433-1FEA-CC6A-4506B81781F9}"/>
                  </a:ext>
                </a:extLst>
              </p:cNvPr>
              <p:cNvSpPr/>
              <p:nvPr/>
            </p:nvSpPr>
            <p:spPr>
              <a:xfrm>
                <a:off x="7666202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7" name="Freeform 4904">
                <a:extLst>
                  <a:ext uri="{FF2B5EF4-FFF2-40B4-BE49-F238E27FC236}">
                    <a16:creationId xmlns:a16="http://schemas.microsoft.com/office/drawing/2014/main" id="{A5DC9B81-F36C-FA89-63BC-5CD46E4E4FB9}"/>
                  </a:ext>
                </a:extLst>
              </p:cNvPr>
              <p:cNvSpPr/>
              <p:nvPr/>
            </p:nvSpPr>
            <p:spPr>
              <a:xfrm>
                <a:off x="7689309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8" name="Freeform 4905">
                <a:extLst>
                  <a:ext uri="{FF2B5EF4-FFF2-40B4-BE49-F238E27FC236}">
                    <a16:creationId xmlns:a16="http://schemas.microsoft.com/office/drawing/2014/main" id="{E60C4EBE-2069-D99D-11A4-E1255A272651}"/>
                  </a:ext>
                </a:extLst>
              </p:cNvPr>
              <p:cNvSpPr/>
              <p:nvPr/>
            </p:nvSpPr>
            <p:spPr>
              <a:xfrm>
                <a:off x="7666202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59" name="Freeform 4906">
                <a:extLst>
                  <a:ext uri="{FF2B5EF4-FFF2-40B4-BE49-F238E27FC236}">
                    <a16:creationId xmlns:a16="http://schemas.microsoft.com/office/drawing/2014/main" id="{448C4FE2-FB3A-35DB-1EAD-831228ADEA8F}"/>
                  </a:ext>
                </a:extLst>
              </p:cNvPr>
              <p:cNvSpPr/>
              <p:nvPr/>
            </p:nvSpPr>
            <p:spPr>
              <a:xfrm>
                <a:off x="7689309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0" name="Freeform 4907">
                <a:extLst>
                  <a:ext uri="{FF2B5EF4-FFF2-40B4-BE49-F238E27FC236}">
                    <a16:creationId xmlns:a16="http://schemas.microsoft.com/office/drawing/2014/main" id="{7348DC0C-8FA6-573A-959A-10DA28C1355D}"/>
                  </a:ext>
                </a:extLst>
              </p:cNvPr>
              <p:cNvSpPr/>
              <p:nvPr/>
            </p:nvSpPr>
            <p:spPr>
              <a:xfrm>
                <a:off x="7666202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1" name="Freeform 4908">
                <a:extLst>
                  <a:ext uri="{FF2B5EF4-FFF2-40B4-BE49-F238E27FC236}">
                    <a16:creationId xmlns:a16="http://schemas.microsoft.com/office/drawing/2014/main" id="{6F9C1450-A5F0-8C27-CF45-B18E8C05778E}"/>
                  </a:ext>
                </a:extLst>
              </p:cNvPr>
              <p:cNvSpPr/>
              <p:nvPr/>
            </p:nvSpPr>
            <p:spPr>
              <a:xfrm>
                <a:off x="7689309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2" name="Freeform 4909">
                <a:extLst>
                  <a:ext uri="{FF2B5EF4-FFF2-40B4-BE49-F238E27FC236}">
                    <a16:creationId xmlns:a16="http://schemas.microsoft.com/office/drawing/2014/main" id="{16B8E3A4-8DD3-1E09-DAF9-73C5937190BE}"/>
                  </a:ext>
                </a:extLst>
              </p:cNvPr>
              <p:cNvSpPr/>
              <p:nvPr/>
            </p:nvSpPr>
            <p:spPr>
              <a:xfrm>
                <a:off x="7676867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3" name="Freeform 4910">
                <a:extLst>
                  <a:ext uri="{FF2B5EF4-FFF2-40B4-BE49-F238E27FC236}">
                    <a16:creationId xmlns:a16="http://schemas.microsoft.com/office/drawing/2014/main" id="{1D26B355-71F0-256E-E21F-F0C57DEDF34D}"/>
                  </a:ext>
                </a:extLst>
              </p:cNvPr>
              <p:cNvSpPr/>
              <p:nvPr/>
            </p:nvSpPr>
            <p:spPr>
              <a:xfrm>
                <a:off x="7699974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4" name="Freeform 4911">
                <a:extLst>
                  <a:ext uri="{FF2B5EF4-FFF2-40B4-BE49-F238E27FC236}">
                    <a16:creationId xmlns:a16="http://schemas.microsoft.com/office/drawing/2014/main" id="{222EBDEB-7834-8821-A74D-7228AED91A7B}"/>
                  </a:ext>
                </a:extLst>
              </p:cNvPr>
              <p:cNvSpPr/>
              <p:nvPr/>
            </p:nvSpPr>
            <p:spPr>
              <a:xfrm>
                <a:off x="7676867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5" name="Freeform 4912">
                <a:extLst>
                  <a:ext uri="{FF2B5EF4-FFF2-40B4-BE49-F238E27FC236}">
                    <a16:creationId xmlns:a16="http://schemas.microsoft.com/office/drawing/2014/main" id="{92827281-D4AA-27BD-8080-5D1C081292D9}"/>
                  </a:ext>
                </a:extLst>
              </p:cNvPr>
              <p:cNvSpPr/>
              <p:nvPr/>
            </p:nvSpPr>
            <p:spPr>
              <a:xfrm>
                <a:off x="7699974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6" name="Freeform 4913">
                <a:extLst>
                  <a:ext uri="{FF2B5EF4-FFF2-40B4-BE49-F238E27FC236}">
                    <a16:creationId xmlns:a16="http://schemas.microsoft.com/office/drawing/2014/main" id="{729CB30B-A857-2C2C-7C71-7771A19D025B}"/>
                  </a:ext>
                </a:extLst>
              </p:cNvPr>
              <p:cNvSpPr/>
              <p:nvPr/>
            </p:nvSpPr>
            <p:spPr>
              <a:xfrm>
                <a:off x="7687405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7" name="Freeform 4914">
                <a:extLst>
                  <a:ext uri="{FF2B5EF4-FFF2-40B4-BE49-F238E27FC236}">
                    <a16:creationId xmlns:a16="http://schemas.microsoft.com/office/drawing/2014/main" id="{B71C5310-F32E-83F5-1220-0F32A081C665}"/>
                  </a:ext>
                </a:extLst>
              </p:cNvPr>
              <p:cNvSpPr/>
              <p:nvPr/>
            </p:nvSpPr>
            <p:spPr>
              <a:xfrm>
                <a:off x="7710385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8" name="Freeform 4915">
                <a:extLst>
                  <a:ext uri="{FF2B5EF4-FFF2-40B4-BE49-F238E27FC236}">
                    <a16:creationId xmlns:a16="http://schemas.microsoft.com/office/drawing/2014/main" id="{0A287C63-4440-1AE4-DCF5-C234ACA3F5E9}"/>
                  </a:ext>
                </a:extLst>
              </p:cNvPr>
              <p:cNvSpPr/>
              <p:nvPr/>
            </p:nvSpPr>
            <p:spPr>
              <a:xfrm>
                <a:off x="7687405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69" name="Freeform 4916">
                <a:extLst>
                  <a:ext uri="{FF2B5EF4-FFF2-40B4-BE49-F238E27FC236}">
                    <a16:creationId xmlns:a16="http://schemas.microsoft.com/office/drawing/2014/main" id="{6873052E-87D2-FE67-98EB-14E9034E2B12}"/>
                  </a:ext>
                </a:extLst>
              </p:cNvPr>
              <p:cNvSpPr/>
              <p:nvPr/>
            </p:nvSpPr>
            <p:spPr>
              <a:xfrm>
                <a:off x="7710385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0" name="Freeform 4917">
                <a:extLst>
                  <a:ext uri="{FF2B5EF4-FFF2-40B4-BE49-F238E27FC236}">
                    <a16:creationId xmlns:a16="http://schemas.microsoft.com/office/drawing/2014/main" id="{16853335-B7EA-3C20-3860-0332F50AD1DA}"/>
                  </a:ext>
                </a:extLst>
              </p:cNvPr>
              <p:cNvSpPr/>
              <p:nvPr/>
            </p:nvSpPr>
            <p:spPr>
              <a:xfrm>
                <a:off x="7691595" y="303248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1" name="Freeform 4918">
                <a:extLst>
                  <a:ext uri="{FF2B5EF4-FFF2-40B4-BE49-F238E27FC236}">
                    <a16:creationId xmlns:a16="http://schemas.microsoft.com/office/drawing/2014/main" id="{D4F9BA29-D8DF-B0E0-484D-11842677ACF0}"/>
                  </a:ext>
                </a:extLst>
              </p:cNvPr>
              <p:cNvSpPr/>
              <p:nvPr/>
            </p:nvSpPr>
            <p:spPr>
              <a:xfrm>
                <a:off x="7714702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2" name="Freeform 4919">
                <a:extLst>
                  <a:ext uri="{FF2B5EF4-FFF2-40B4-BE49-F238E27FC236}">
                    <a16:creationId xmlns:a16="http://schemas.microsoft.com/office/drawing/2014/main" id="{FCC5E73A-E706-2E5E-7678-2706988F4649}"/>
                  </a:ext>
                </a:extLst>
              </p:cNvPr>
              <p:cNvSpPr/>
              <p:nvPr/>
            </p:nvSpPr>
            <p:spPr>
              <a:xfrm>
                <a:off x="7691595" y="303248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3" name="Freeform 4920">
                <a:extLst>
                  <a:ext uri="{FF2B5EF4-FFF2-40B4-BE49-F238E27FC236}">
                    <a16:creationId xmlns:a16="http://schemas.microsoft.com/office/drawing/2014/main" id="{6217742B-982F-560F-DEA3-701F73A3FE8E}"/>
                  </a:ext>
                </a:extLst>
              </p:cNvPr>
              <p:cNvSpPr/>
              <p:nvPr/>
            </p:nvSpPr>
            <p:spPr>
              <a:xfrm>
                <a:off x="7714702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4" name="Freeform 4921">
                <a:extLst>
                  <a:ext uri="{FF2B5EF4-FFF2-40B4-BE49-F238E27FC236}">
                    <a16:creationId xmlns:a16="http://schemas.microsoft.com/office/drawing/2014/main" id="{8DAE529E-69F8-79DD-A204-D2173A739122}"/>
                  </a:ext>
                </a:extLst>
              </p:cNvPr>
              <p:cNvSpPr/>
              <p:nvPr/>
            </p:nvSpPr>
            <p:spPr>
              <a:xfrm>
                <a:off x="7716987" y="303248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5" name="Freeform 4922">
                <a:extLst>
                  <a:ext uri="{FF2B5EF4-FFF2-40B4-BE49-F238E27FC236}">
                    <a16:creationId xmlns:a16="http://schemas.microsoft.com/office/drawing/2014/main" id="{FFDB7AAF-9043-8CCC-B9AC-B4F5BBE8BEBF}"/>
                  </a:ext>
                </a:extLst>
              </p:cNvPr>
              <p:cNvSpPr/>
              <p:nvPr/>
            </p:nvSpPr>
            <p:spPr>
              <a:xfrm>
                <a:off x="7740095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6" name="Freeform 4923">
                <a:extLst>
                  <a:ext uri="{FF2B5EF4-FFF2-40B4-BE49-F238E27FC236}">
                    <a16:creationId xmlns:a16="http://schemas.microsoft.com/office/drawing/2014/main" id="{D6F59E4C-2BDE-B36C-F8D1-F1F0AB774D18}"/>
                  </a:ext>
                </a:extLst>
              </p:cNvPr>
              <p:cNvSpPr/>
              <p:nvPr/>
            </p:nvSpPr>
            <p:spPr>
              <a:xfrm>
                <a:off x="7716987" y="303248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7" name="Freeform 4924">
                <a:extLst>
                  <a:ext uri="{FF2B5EF4-FFF2-40B4-BE49-F238E27FC236}">
                    <a16:creationId xmlns:a16="http://schemas.microsoft.com/office/drawing/2014/main" id="{5F322A0A-D6F3-E2C9-064F-EFD1501FA136}"/>
                  </a:ext>
                </a:extLst>
              </p:cNvPr>
              <p:cNvSpPr/>
              <p:nvPr/>
            </p:nvSpPr>
            <p:spPr>
              <a:xfrm>
                <a:off x="7740095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8" name="Freeform 4925">
                <a:extLst>
                  <a:ext uri="{FF2B5EF4-FFF2-40B4-BE49-F238E27FC236}">
                    <a16:creationId xmlns:a16="http://schemas.microsoft.com/office/drawing/2014/main" id="{EC385CF5-E1AA-AA50-5DD4-EF5D48FAB366}"/>
                  </a:ext>
                </a:extLst>
              </p:cNvPr>
              <p:cNvSpPr/>
              <p:nvPr/>
            </p:nvSpPr>
            <p:spPr>
              <a:xfrm>
                <a:off x="7767773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79" name="Freeform 4926">
                <a:extLst>
                  <a:ext uri="{FF2B5EF4-FFF2-40B4-BE49-F238E27FC236}">
                    <a16:creationId xmlns:a16="http://schemas.microsoft.com/office/drawing/2014/main" id="{3CB8B474-17AF-6BAC-2667-9944000BB6A3}"/>
                  </a:ext>
                </a:extLst>
              </p:cNvPr>
              <p:cNvSpPr/>
              <p:nvPr/>
            </p:nvSpPr>
            <p:spPr>
              <a:xfrm>
                <a:off x="7790754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0" name="Freeform 4927">
                <a:extLst>
                  <a:ext uri="{FF2B5EF4-FFF2-40B4-BE49-F238E27FC236}">
                    <a16:creationId xmlns:a16="http://schemas.microsoft.com/office/drawing/2014/main" id="{2835B73B-8F9E-3A60-CDDE-ABD6614EDBFD}"/>
                  </a:ext>
                </a:extLst>
              </p:cNvPr>
              <p:cNvSpPr/>
              <p:nvPr/>
            </p:nvSpPr>
            <p:spPr>
              <a:xfrm>
                <a:off x="7767773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1" name="Freeform 4928">
                <a:extLst>
                  <a:ext uri="{FF2B5EF4-FFF2-40B4-BE49-F238E27FC236}">
                    <a16:creationId xmlns:a16="http://schemas.microsoft.com/office/drawing/2014/main" id="{D3A1A34B-93BE-EACD-BF53-BEA9FE52E0F6}"/>
                  </a:ext>
                </a:extLst>
              </p:cNvPr>
              <p:cNvSpPr/>
              <p:nvPr/>
            </p:nvSpPr>
            <p:spPr>
              <a:xfrm>
                <a:off x="7790754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2" name="Freeform 4929">
                <a:extLst>
                  <a:ext uri="{FF2B5EF4-FFF2-40B4-BE49-F238E27FC236}">
                    <a16:creationId xmlns:a16="http://schemas.microsoft.com/office/drawing/2014/main" id="{BD21D949-0A9D-C11E-E864-DAA45FAF06F2}"/>
                  </a:ext>
                </a:extLst>
              </p:cNvPr>
              <p:cNvSpPr/>
              <p:nvPr/>
            </p:nvSpPr>
            <p:spPr>
              <a:xfrm>
                <a:off x="7771963" y="303248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3" name="Freeform 4930">
                <a:extLst>
                  <a:ext uri="{FF2B5EF4-FFF2-40B4-BE49-F238E27FC236}">
                    <a16:creationId xmlns:a16="http://schemas.microsoft.com/office/drawing/2014/main" id="{5FEE27DE-6CAC-57A0-82CA-06023DEC8449}"/>
                  </a:ext>
                </a:extLst>
              </p:cNvPr>
              <p:cNvSpPr/>
              <p:nvPr/>
            </p:nvSpPr>
            <p:spPr>
              <a:xfrm>
                <a:off x="7795070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4" name="Freeform 4931">
                <a:extLst>
                  <a:ext uri="{FF2B5EF4-FFF2-40B4-BE49-F238E27FC236}">
                    <a16:creationId xmlns:a16="http://schemas.microsoft.com/office/drawing/2014/main" id="{80980858-1527-FC7B-6F37-F41EFAB21639}"/>
                  </a:ext>
                </a:extLst>
              </p:cNvPr>
              <p:cNvSpPr/>
              <p:nvPr/>
            </p:nvSpPr>
            <p:spPr>
              <a:xfrm>
                <a:off x="7771963" y="303248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5" name="Freeform 4932">
                <a:extLst>
                  <a:ext uri="{FF2B5EF4-FFF2-40B4-BE49-F238E27FC236}">
                    <a16:creationId xmlns:a16="http://schemas.microsoft.com/office/drawing/2014/main" id="{188F1AD3-71E1-44BF-C911-1BDD6FA26CCF}"/>
                  </a:ext>
                </a:extLst>
              </p:cNvPr>
              <p:cNvSpPr/>
              <p:nvPr/>
            </p:nvSpPr>
            <p:spPr>
              <a:xfrm>
                <a:off x="7795070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6" name="Freeform 4933">
                <a:extLst>
                  <a:ext uri="{FF2B5EF4-FFF2-40B4-BE49-F238E27FC236}">
                    <a16:creationId xmlns:a16="http://schemas.microsoft.com/office/drawing/2014/main" id="{0BFB429B-B705-1F48-E2F6-5D72550E9285}"/>
                  </a:ext>
                </a:extLst>
              </p:cNvPr>
              <p:cNvSpPr/>
              <p:nvPr/>
            </p:nvSpPr>
            <p:spPr>
              <a:xfrm>
                <a:off x="8023606" y="3042230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7" name="Freeform 4934">
                <a:extLst>
                  <a:ext uri="{FF2B5EF4-FFF2-40B4-BE49-F238E27FC236}">
                    <a16:creationId xmlns:a16="http://schemas.microsoft.com/office/drawing/2014/main" id="{73632AD7-A6A4-C1AC-66A3-A649AD56E86D}"/>
                  </a:ext>
                </a:extLst>
              </p:cNvPr>
              <p:cNvSpPr/>
              <p:nvPr/>
            </p:nvSpPr>
            <p:spPr>
              <a:xfrm>
                <a:off x="8046714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8" name="Freeform 4935">
                <a:extLst>
                  <a:ext uri="{FF2B5EF4-FFF2-40B4-BE49-F238E27FC236}">
                    <a16:creationId xmlns:a16="http://schemas.microsoft.com/office/drawing/2014/main" id="{0FFC3EEB-DD4A-D7C3-83A4-3E4A21938813}"/>
                  </a:ext>
                </a:extLst>
              </p:cNvPr>
              <p:cNvSpPr/>
              <p:nvPr/>
            </p:nvSpPr>
            <p:spPr>
              <a:xfrm>
                <a:off x="8023606" y="3042230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89" name="Freeform 4936">
                <a:extLst>
                  <a:ext uri="{FF2B5EF4-FFF2-40B4-BE49-F238E27FC236}">
                    <a16:creationId xmlns:a16="http://schemas.microsoft.com/office/drawing/2014/main" id="{7E62D186-2570-5D6B-B45E-8F6B086C889A}"/>
                  </a:ext>
                </a:extLst>
              </p:cNvPr>
              <p:cNvSpPr/>
              <p:nvPr/>
            </p:nvSpPr>
            <p:spPr>
              <a:xfrm>
                <a:off x="8046714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0" name="Freeform 4937">
                <a:extLst>
                  <a:ext uri="{FF2B5EF4-FFF2-40B4-BE49-F238E27FC236}">
                    <a16:creationId xmlns:a16="http://schemas.microsoft.com/office/drawing/2014/main" id="{F7345472-DF4B-2BFB-CC6B-0968ABEBD1C2}"/>
                  </a:ext>
                </a:extLst>
              </p:cNvPr>
              <p:cNvSpPr/>
              <p:nvPr/>
            </p:nvSpPr>
            <p:spPr>
              <a:xfrm>
                <a:off x="8046968" y="304223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1" name="Freeform 4938">
                <a:extLst>
                  <a:ext uri="{FF2B5EF4-FFF2-40B4-BE49-F238E27FC236}">
                    <a16:creationId xmlns:a16="http://schemas.microsoft.com/office/drawing/2014/main" id="{57AAB3E8-3E17-E568-0B0B-26D5BAEEE8EC}"/>
                  </a:ext>
                </a:extLst>
              </p:cNvPr>
              <p:cNvSpPr/>
              <p:nvPr/>
            </p:nvSpPr>
            <p:spPr>
              <a:xfrm>
                <a:off x="8070075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2" name="Freeform 4939">
                <a:extLst>
                  <a:ext uri="{FF2B5EF4-FFF2-40B4-BE49-F238E27FC236}">
                    <a16:creationId xmlns:a16="http://schemas.microsoft.com/office/drawing/2014/main" id="{E41D8DB7-5689-42A8-8737-A8D7B08F854D}"/>
                  </a:ext>
                </a:extLst>
              </p:cNvPr>
              <p:cNvSpPr/>
              <p:nvPr/>
            </p:nvSpPr>
            <p:spPr>
              <a:xfrm>
                <a:off x="8046968" y="304223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3" name="Freeform 4940">
                <a:extLst>
                  <a:ext uri="{FF2B5EF4-FFF2-40B4-BE49-F238E27FC236}">
                    <a16:creationId xmlns:a16="http://schemas.microsoft.com/office/drawing/2014/main" id="{2729ECDB-BB1C-00FD-01E0-BF1BFED47D07}"/>
                  </a:ext>
                </a:extLst>
              </p:cNvPr>
              <p:cNvSpPr/>
              <p:nvPr/>
            </p:nvSpPr>
            <p:spPr>
              <a:xfrm>
                <a:off x="8070075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4" name="Freeform 4941">
                <a:extLst>
                  <a:ext uri="{FF2B5EF4-FFF2-40B4-BE49-F238E27FC236}">
                    <a16:creationId xmlns:a16="http://schemas.microsoft.com/office/drawing/2014/main" id="{41D2137E-45E7-B48C-0378-74CD56BE9DB7}"/>
                  </a:ext>
                </a:extLst>
              </p:cNvPr>
              <p:cNvSpPr/>
              <p:nvPr/>
            </p:nvSpPr>
            <p:spPr>
              <a:xfrm>
                <a:off x="8129367" y="3042230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5" name="Freeform 4942">
                <a:extLst>
                  <a:ext uri="{FF2B5EF4-FFF2-40B4-BE49-F238E27FC236}">
                    <a16:creationId xmlns:a16="http://schemas.microsoft.com/office/drawing/2014/main" id="{9C39A77F-BB49-2260-5B93-AE4B4F7BBF32}"/>
                  </a:ext>
                </a:extLst>
              </p:cNvPr>
              <p:cNvSpPr/>
              <p:nvPr/>
            </p:nvSpPr>
            <p:spPr>
              <a:xfrm>
                <a:off x="8152475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6" name="Freeform 4943">
                <a:extLst>
                  <a:ext uri="{FF2B5EF4-FFF2-40B4-BE49-F238E27FC236}">
                    <a16:creationId xmlns:a16="http://schemas.microsoft.com/office/drawing/2014/main" id="{9AA6019F-59EF-9D88-1DD6-41F62A84DC35}"/>
                  </a:ext>
                </a:extLst>
              </p:cNvPr>
              <p:cNvSpPr/>
              <p:nvPr/>
            </p:nvSpPr>
            <p:spPr>
              <a:xfrm>
                <a:off x="8129367" y="3042230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7" name="Freeform 4944">
                <a:extLst>
                  <a:ext uri="{FF2B5EF4-FFF2-40B4-BE49-F238E27FC236}">
                    <a16:creationId xmlns:a16="http://schemas.microsoft.com/office/drawing/2014/main" id="{880ECB7C-307A-B24B-79B4-871C2C3D124B}"/>
                  </a:ext>
                </a:extLst>
              </p:cNvPr>
              <p:cNvSpPr/>
              <p:nvPr/>
            </p:nvSpPr>
            <p:spPr>
              <a:xfrm>
                <a:off x="8152475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8" name="Freeform 4945">
                <a:extLst>
                  <a:ext uri="{FF2B5EF4-FFF2-40B4-BE49-F238E27FC236}">
                    <a16:creationId xmlns:a16="http://schemas.microsoft.com/office/drawing/2014/main" id="{73F12741-0E24-6F1C-04D1-B1EE37218911}"/>
                  </a:ext>
                </a:extLst>
              </p:cNvPr>
              <p:cNvSpPr/>
              <p:nvPr/>
            </p:nvSpPr>
            <p:spPr>
              <a:xfrm>
                <a:off x="8188660" y="304223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99" name="Freeform 4946">
                <a:extLst>
                  <a:ext uri="{FF2B5EF4-FFF2-40B4-BE49-F238E27FC236}">
                    <a16:creationId xmlns:a16="http://schemas.microsoft.com/office/drawing/2014/main" id="{BE8A2B25-6D0A-AD18-9328-D70D06647B05}"/>
                  </a:ext>
                </a:extLst>
              </p:cNvPr>
              <p:cNvSpPr/>
              <p:nvPr/>
            </p:nvSpPr>
            <p:spPr>
              <a:xfrm>
                <a:off x="8211767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0" name="Freeform 4947">
                <a:extLst>
                  <a:ext uri="{FF2B5EF4-FFF2-40B4-BE49-F238E27FC236}">
                    <a16:creationId xmlns:a16="http://schemas.microsoft.com/office/drawing/2014/main" id="{60336F0E-C16D-E077-5A22-1EC346EC00E3}"/>
                  </a:ext>
                </a:extLst>
              </p:cNvPr>
              <p:cNvSpPr/>
              <p:nvPr/>
            </p:nvSpPr>
            <p:spPr>
              <a:xfrm>
                <a:off x="8188660" y="304223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1" name="Freeform 4948">
                <a:extLst>
                  <a:ext uri="{FF2B5EF4-FFF2-40B4-BE49-F238E27FC236}">
                    <a16:creationId xmlns:a16="http://schemas.microsoft.com/office/drawing/2014/main" id="{F5FBD01C-2FF0-864C-3342-C5DF98DB1546}"/>
                  </a:ext>
                </a:extLst>
              </p:cNvPr>
              <p:cNvSpPr/>
              <p:nvPr/>
            </p:nvSpPr>
            <p:spPr>
              <a:xfrm>
                <a:off x="8211767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2" name="Freeform 4949">
                <a:extLst>
                  <a:ext uri="{FF2B5EF4-FFF2-40B4-BE49-F238E27FC236}">
                    <a16:creationId xmlns:a16="http://schemas.microsoft.com/office/drawing/2014/main" id="{36945CAF-B7D1-8924-753A-8AF9B9BF3C10}"/>
                  </a:ext>
                </a:extLst>
              </p:cNvPr>
              <p:cNvSpPr/>
              <p:nvPr/>
            </p:nvSpPr>
            <p:spPr>
              <a:xfrm>
                <a:off x="8203515" y="304223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3" name="Freeform 4950">
                <a:extLst>
                  <a:ext uri="{FF2B5EF4-FFF2-40B4-BE49-F238E27FC236}">
                    <a16:creationId xmlns:a16="http://schemas.microsoft.com/office/drawing/2014/main" id="{15EF8623-4ADA-A9FA-96D7-745D9554FE3B}"/>
                  </a:ext>
                </a:extLst>
              </p:cNvPr>
              <p:cNvSpPr/>
              <p:nvPr/>
            </p:nvSpPr>
            <p:spPr>
              <a:xfrm>
                <a:off x="8226495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4" name="Freeform 4951">
                <a:extLst>
                  <a:ext uri="{FF2B5EF4-FFF2-40B4-BE49-F238E27FC236}">
                    <a16:creationId xmlns:a16="http://schemas.microsoft.com/office/drawing/2014/main" id="{D64187FE-5EFB-C385-43F2-E25002A10D63}"/>
                  </a:ext>
                </a:extLst>
              </p:cNvPr>
              <p:cNvSpPr/>
              <p:nvPr/>
            </p:nvSpPr>
            <p:spPr>
              <a:xfrm>
                <a:off x="8203515" y="304223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5" name="Freeform 4952">
                <a:extLst>
                  <a:ext uri="{FF2B5EF4-FFF2-40B4-BE49-F238E27FC236}">
                    <a16:creationId xmlns:a16="http://schemas.microsoft.com/office/drawing/2014/main" id="{92475919-2E07-7B64-C1EB-E73EA9173083}"/>
                  </a:ext>
                </a:extLst>
              </p:cNvPr>
              <p:cNvSpPr/>
              <p:nvPr/>
            </p:nvSpPr>
            <p:spPr>
              <a:xfrm>
                <a:off x="8226495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6" name="Freeform 4953">
                <a:extLst>
                  <a:ext uri="{FF2B5EF4-FFF2-40B4-BE49-F238E27FC236}">
                    <a16:creationId xmlns:a16="http://schemas.microsoft.com/office/drawing/2014/main" id="{4B53B833-AA5F-9EEF-4442-F15BBEBF58B6}"/>
                  </a:ext>
                </a:extLst>
              </p:cNvPr>
              <p:cNvSpPr/>
              <p:nvPr/>
            </p:nvSpPr>
            <p:spPr>
              <a:xfrm>
                <a:off x="8218242" y="304223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7" name="Freeform 4954">
                <a:extLst>
                  <a:ext uri="{FF2B5EF4-FFF2-40B4-BE49-F238E27FC236}">
                    <a16:creationId xmlns:a16="http://schemas.microsoft.com/office/drawing/2014/main" id="{491AED3D-A34F-ADA4-7ADE-36A3BA1147F0}"/>
                  </a:ext>
                </a:extLst>
              </p:cNvPr>
              <p:cNvSpPr/>
              <p:nvPr/>
            </p:nvSpPr>
            <p:spPr>
              <a:xfrm>
                <a:off x="8241350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8" name="Freeform 4955">
                <a:extLst>
                  <a:ext uri="{FF2B5EF4-FFF2-40B4-BE49-F238E27FC236}">
                    <a16:creationId xmlns:a16="http://schemas.microsoft.com/office/drawing/2014/main" id="{71CDB761-9DDE-0145-4B10-E270470250FF}"/>
                  </a:ext>
                </a:extLst>
              </p:cNvPr>
              <p:cNvSpPr/>
              <p:nvPr/>
            </p:nvSpPr>
            <p:spPr>
              <a:xfrm>
                <a:off x="8218242" y="304223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09" name="Freeform 4956">
                <a:extLst>
                  <a:ext uri="{FF2B5EF4-FFF2-40B4-BE49-F238E27FC236}">
                    <a16:creationId xmlns:a16="http://schemas.microsoft.com/office/drawing/2014/main" id="{195CAE02-549C-E1A0-433C-62DE53A0C199}"/>
                  </a:ext>
                </a:extLst>
              </p:cNvPr>
              <p:cNvSpPr/>
              <p:nvPr/>
            </p:nvSpPr>
            <p:spPr>
              <a:xfrm>
                <a:off x="8241350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0" name="Freeform 4957">
                <a:extLst>
                  <a:ext uri="{FF2B5EF4-FFF2-40B4-BE49-F238E27FC236}">
                    <a16:creationId xmlns:a16="http://schemas.microsoft.com/office/drawing/2014/main" id="{E5CD7A46-77D3-D8C4-0841-D38EC9076072}"/>
                  </a:ext>
                </a:extLst>
              </p:cNvPr>
              <p:cNvSpPr/>
              <p:nvPr/>
            </p:nvSpPr>
            <p:spPr>
              <a:xfrm>
                <a:off x="8241604" y="304223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1" name="Freeform 4958">
                <a:extLst>
                  <a:ext uri="{FF2B5EF4-FFF2-40B4-BE49-F238E27FC236}">
                    <a16:creationId xmlns:a16="http://schemas.microsoft.com/office/drawing/2014/main" id="{D19F53D2-57CB-BDE9-1513-003423E817D1}"/>
                  </a:ext>
                </a:extLst>
              </p:cNvPr>
              <p:cNvSpPr/>
              <p:nvPr/>
            </p:nvSpPr>
            <p:spPr>
              <a:xfrm>
                <a:off x="8264584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2" name="Freeform 4959">
                <a:extLst>
                  <a:ext uri="{FF2B5EF4-FFF2-40B4-BE49-F238E27FC236}">
                    <a16:creationId xmlns:a16="http://schemas.microsoft.com/office/drawing/2014/main" id="{ECC823A7-BF8A-D8C8-B123-81D1205C5A14}"/>
                  </a:ext>
                </a:extLst>
              </p:cNvPr>
              <p:cNvSpPr/>
              <p:nvPr/>
            </p:nvSpPr>
            <p:spPr>
              <a:xfrm>
                <a:off x="8241604" y="304223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3" name="Freeform 4960">
                <a:extLst>
                  <a:ext uri="{FF2B5EF4-FFF2-40B4-BE49-F238E27FC236}">
                    <a16:creationId xmlns:a16="http://schemas.microsoft.com/office/drawing/2014/main" id="{010E73FA-F876-C909-E7EF-3E6B1ECBD683}"/>
                  </a:ext>
                </a:extLst>
              </p:cNvPr>
              <p:cNvSpPr/>
              <p:nvPr/>
            </p:nvSpPr>
            <p:spPr>
              <a:xfrm>
                <a:off x="8264584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4" name="Freeform 4961">
                <a:extLst>
                  <a:ext uri="{FF2B5EF4-FFF2-40B4-BE49-F238E27FC236}">
                    <a16:creationId xmlns:a16="http://schemas.microsoft.com/office/drawing/2014/main" id="{624D8074-082F-0CC8-7740-806E4A6249E0}"/>
                  </a:ext>
                </a:extLst>
              </p:cNvPr>
              <p:cNvSpPr/>
              <p:nvPr/>
            </p:nvSpPr>
            <p:spPr>
              <a:xfrm>
                <a:off x="8269028" y="304716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5" name="Freeform 4962">
                <a:extLst>
                  <a:ext uri="{FF2B5EF4-FFF2-40B4-BE49-F238E27FC236}">
                    <a16:creationId xmlns:a16="http://schemas.microsoft.com/office/drawing/2014/main" id="{897061C1-7EBF-0322-9CA7-D74FC0A5C441}"/>
                  </a:ext>
                </a:extLst>
              </p:cNvPr>
              <p:cNvSpPr/>
              <p:nvPr/>
            </p:nvSpPr>
            <p:spPr>
              <a:xfrm>
                <a:off x="8292136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6" name="Freeform 4963">
                <a:extLst>
                  <a:ext uri="{FF2B5EF4-FFF2-40B4-BE49-F238E27FC236}">
                    <a16:creationId xmlns:a16="http://schemas.microsoft.com/office/drawing/2014/main" id="{7CEEDC8E-FF2A-AF51-1D18-8EECC6234185}"/>
                  </a:ext>
                </a:extLst>
              </p:cNvPr>
              <p:cNvSpPr/>
              <p:nvPr/>
            </p:nvSpPr>
            <p:spPr>
              <a:xfrm>
                <a:off x="8269028" y="304716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7" name="Freeform 4964">
                <a:extLst>
                  <a:ext uri="{FF2B5EF4-FFF2-40B4-BE49-F238E27FC236}">
                    <a16:creationId xmlns:a16="http://schemas.microsoft.com/office/drawing/2014/main" id="{802BD471-79DE-C89E-4DDD-593A91155C6A}"/>
                  </a:ext>
                </a:extLst>
              </p:cNvPr>
              <p:cNvSpPr/>
              <p:nvPr/>
            </p:nvSpPr>
            <p:spPr>
              <a:xfrm>
                <a:off x="8292136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8" name="Freeform 4965">
                <a:extLst>
                  <a:ext uri="{FF2B5EF4-FFF2-40B4-BE49-F238E27FC236}">
                    <a16:creationId xmlns:a16="http://schemas.microsoft.com/office/drawing/2014/main" id="{2718879F-37C0-B1A4-18C1-9F649566D7CE}"/>
                  </a:ext>
                </a:extLst>
              </p:cNvPr>
              <p:cNvSpPr/>
              <p:nvPr/>
            </p:nvSpPr>
            <p:spPr>
              <a:xfrm>
                <a:off x="8269028" y="304716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19" name="Freeform 4966">
                <a:extLst>
                  <a:ext uri="{FF2B5EF4-FFF2-40B4-BE49-F238E27FC236}">
                    <a16:creationId xmlns:a16="http://schemas.microsoft.com/office/drawing/2014/main" id="{56862E34-A9B6-F447-056C-3D180138C269}"/>
                  </a:ext>
                </a:extLst>
              </p:cNvPr>
              <p:cNvSpPr/>
              <p:nvPr/>
            </p:nvSpPr>
            <p:spPr>
              <a:xfrm>
                <a:off x="8292136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0" name="Freeform 4967">
                <a:extLst>
                  <a:ext uri="{FF2B5EF4-FFF2-40B4-BE49-F238E27FC236}">
                    <a16:creationId xmlns:a16="http://schemas.microsoft.com/office/drawing/2014/main" id="{BB33E37D-08C3-FD10-A231-4A568540E1A5}"/>
                  </a:ext>
                </a:extLst>
              </p:cNvPr>
              <p:cNvSpPr/>
              <p:nvPr/>
            </p:nvSpPr>
            <p:spPr>
              <a:xfrm>
                <a:off x="8269028" y="304716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1" name="Freeform 4968">
                <a:extLst>
                  <a:ext uri="{FF2B5EF4-FFF2-40B4-BE49-F238E27FC236}">
                    <a16:creationId xmlns:a16="http://schemas.microsoft.com/office/drawing/2014/main" id="{E4FECA5D-5963-DAB5-9D6F-52CF1990C05E}"/>
                  </a:ext>
                </a:extLst>
              </p:cNvPr>
              <p:cNvSpPr/>
              <p:nvPr/>
            </p:nvSpPr>
            <p:spPr>
              <a:xfrm>
                <a:off x="8292136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2" name="Freeform 4969">
                <a:extLst>
                  <a:ext uri="{FF2B5EF4-FFF2-40B4-BE49-F238E27FC236}">
                    <a16:creationId xmlns:a16="http://schemas.microsoft.com/office/drawing/2014/main" id="{95143423-373C-DE84-EE7C-10F7B8770F64}"/>
                  </a:ext>
                </a:extLst>
              </p:cNvPr>
              <p:cNvSpPr/>
              <p:nvPr/>
            </p:nvSpPr>
            <p:spPr>
              <a:xfrm>
                <a:off x="8277535" y="304716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3" name="Freeform 4970">
                <a:extLst>
                  <a:ext uri="{FF2B5EF4-FFF2-40B4-BE49-F238E27FC236}">
                    <a16:creationId xmlns:a16="http://schemas.microsoft.com/office/drawing/2014/main" id="{1CAE549E-81C9-9776-47E7-3F78F3CC7377}"/>
                  </a:ext>
                </a:extLst>
              </p:cNvPr>
              <p:cNvSpPr/>
              <p:nvPr/>
            </p:nvSpPr>
            <p:spPr>
              <a:xfrm>
                <a:off x="8300515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4" name="Freeform 4971">
                <a:extLst>
                  <a:ext uri="{FF2B5EF4-FFF2-40B4-BE49-F238E27FC236}">
                    <a16:creationId xmlns:a16="http://schemas.microsoft.com/office/drawing/2014/main" id="{49DF5021-DC53-FE5A-C18D-93C7D6B7C27E}"/>
                  </a:ext>
                </a:extLst>
              </p:cNvPr>
              <p:cNvSpPr/>
              <p:nvPr/>
            </p:nvSpPr>
            <p:spPr>
              <a:xfrm>
                <a:off x="8277535" y="304716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5" name="Freeform 4972">
                <a:extLst>
                  <a:ext uri="{FF2B5EF4-FFF2-40B4-BE49-F238E27FC236}">
                    <a16:creationId xmlns:a16="http://schemas.microsoft.com/office/drawing/2014/main" id="{693A1F4B-8D95-7B7A-9425-18506307FE0C}"/>
                  </a:ext>
                </a:extLst>
              </p:cNvPr>
              <p:cNvSpPr/>
              <p:nvPr/>
            </p:nvSpPr>
            <p:spPr>
              <a:xfrm>
                <a:off x="8300515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6" name="Freeform 4973">
                <a:extLst>
                  <a:ext uri="{FF2B5EF4-FFF2-40B4-BE49-F238E27FC236}">
                    <a16:creationId xmlns:a16="http://schemas.microsoft.com/office/drawing/2014/main" id="{02FE4284-4C11-6058-0086-FD8A9604EF01}"/>
                  </a:ext>
                </a:extLst>
              </p:cNvPr>
              <p:cNvSpPr/>
              <p:nvPr/>
            </p:nvSpPr>
            <p:spPr>
              <a:xfrm>
                <a:off x="8279566" y="304716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7" name="Freeform 4974">
                <a:extLst>
                  <a:ext uri="{FF2B5EF4-FFF2-40B4-BE49-F238E27FC236}">
                    <a16:creationId xmlns:a16="http://schemas.microsoft.com/office/drawing/2014/main" id="{7CA66D7F-4F0E-744D-A843-D5E1A34FD93F}"/>
                  </a:ext>
                </a:extLst>
              </p:cNvPr>
              <p:cNvSpPr/>
              <p:nvPr/>
            </p:nvSpPr>
            <p:spPr>
              <a:xfrm>
                <a:off x="8302674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8" name="Freeform 4975">
                <a:extLst>
                  <a:ext uri="{FF2B5EF4-FFF2-40B4-BE49-F238E27FC236}">
                    <a16:creationId xmlns:a16="http://schemas.microsoft.com/office/drawing/2014/main" id="{0C42D0F6-7808-15EE-F789-69DABBFDECFB}"/>
                  </a:ext>
                </a:extLst>
              </p:cNvPr>
              <p:cNvSpPr/>
              <p:nvPr/>
            </p:nvSpPr>
            <p:spPr>
              <a:xfrm>
                <a:off x="8279566" y="304716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29" name="Freeform 4976">
                <a:extLst>
                  <a:ext uri="{FF2B5EF4-FFF2-40B4-BE49-F238E27FC236}">
                    <a16:creationId xmlns:a16="http://schemas.microsoft.com/office/drawing/2014/main" id="{EB0DF081-40DB-03C0-4AF2-D1872A6FE7F9}"/>
                  </a:ext>
                </a:extLst>
              </p:cNvPr>
              <p:cNvSpPr/>
              <p:nvPr/>
            </p:nvSpPr>
            <p:spPr>
              <a:xfrm>
                <a:off x="8302674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0" name="Freeform 4977">
                <a:extLst>
                  <a:ext uri="{FF2B5EF4-FFF2-40B4-BE49-F238E27FC236}">
                    <a16:creationId xmlns:a16="http://schemas.microsoft.com/office/drawing/2014/main" id="{AADCE364-0A3A-1828-011F-4DF11DBF7A34}"/>
                  </a:ext>
                </a:extLst>
              </p:cNvPr>
              <p:cNvSpPr/>
              <p:nvPr/>
            </p:nvSpPr>
            <p:spPr>
              <a:xfrm>
                <a:off x="8281725" y="304716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1" name="Freeform 4978">
                <a:extLst>
                  <a:ext uri="{FF2B5EF4-FFF2-40B4-BE49-F238E27FC236}">
                    <a16:creationId xmlns:a16="http://schemas.microsoft.com/office/drawing/2014/main" id="{720D8A0E-045F-7DEA-8239-6DCEC992C2D2}"/>
                  </a:ext>
                </a:extLst>
              </p:cNvPr>
              <p:cNvSpPr/>
              <p:nvPr/>
            </p:nvSpPr>
            <p:spPr>
              <a:xfrm>
                <a:off x="8304832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2" name="Freeform 4979">
                <a:extLst>
                  <a:ext uri="{FF2B5EF4-FFF2-40B4-BE49-F238E27FC236}">
                    <a16:creationId xmlns:a16="http://schemas.microsoft.com/office/drawing/2014/main" id="{79CB5776-BE60-044B-C8D2-2F6588D6FFB6}"/>
                  </a:ext>
                </a:extLst>
              </p:cNvPr>
              <p:cNvSpPr/>
              <p:nvPr/>
            </p:nvSpPr>
            <p:spPr>
              <a:xfrm>
                <a:off x="8281725" y="304716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3" name="Freeform 4980">
                <a:extLst>
                  <a:ext uri="{FF2B5EF4-FFF2-40B4-BE49-F238E27FC236}">
                    <a16:creationId xmlns:a16="http://schemas.microsoft.com/office/drawing/2014/main" id="{B8BD4D1E-624B-F691-4DDE-33AA2128A101}"/>
                  </a:ext>
                </a:extLst>
              </p:cNvPr>
              <p:cNvSpPr/>
              <p:nvPr/>
            </p:nvSpPr>
            <p:spPr>
              <a:xfrm>
                <a:off x="8304832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4" name="Freeform 4981">
                <a:extLst>
                  <a:ext uri="{FF2B5EF4-FFF2-40B4-BE49-F238E27FC236}">
                    <a16:creationId xmlns:a16="http://schemas.microsoft.com/office/drawing/2014/main" id="{8B737994-1A99-A5CC-7EAA-9ED712B979A7}"/>
                  </a:ext>
                </a:extLst>
              </p:cNvPr>
              <p:cNvSpPr/>
              <p:nvPr/>
            </p:nvSpPr>
            <p:spPr>
              <a:xfrm>
                <a:off x="8300642" y="304716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5" name="Freeform 4982">
                <a:extLst>
                  <a:ext uri="{FF2B5EF4-FFF2-40B4-BE49-F238E27FC236}">
                    <a16:creationId xmlns:a16="http://schemas.microsoft.com/office/drawing/2014/main" id="{88404FCC-9933-F490-D98D-21E0D7EB0D5E}"/>
                  </a:ext>
                </a:extLst>
              </p:cNvPr>
              <p:cNvSpPr/>
              <p:nvPr/>
            </p:nvSpPr>
            <p:spPr>
              <a:xfrm>
                <a:off x="8323750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6" name="Freeform 4983">
                <a:extLst>
                  <a:ext uri="{FF2B5EF4-FFF2-40B4-BE49-F238E27FC236}">
                    <a16:creationId xmlns:a16="http://schemas.microsoft.com/office/drawing/2014/main" id="{6F808182-FF5C-96DC-6AAE-5C3692FAE857}"/>
                  </a:ext>
                </a:extLst>
              </p:cNvPr>
              <p:cNvSpPr/>
              <p:nvPr/>
            </p:nvSpPr>
            <p:spPr>
              <a:xfrm>
                <a:off x="8300642" y="304716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7" name="Freeform 4984">
                <a:extLst>
                  <a:ext uri="{FF2B5EF4-FFF2-40B4-BE49-F238E27FC236}">
                    <a16:creationId xmlns:a16="http://schemas.microsoft.com/office/drawing/2014/main" id="{D51C9AA6-4184-259B-1920-CC408CEEE492}"/>
                  </a:ext>
                </a:extLst>
              </p:cNvPr>
              <p:cNvSpPr/>
              <p:nvPr/>
            </p:nvSpPr>
            <p:spPr>
              <a:xfrm>
                <a:off x="8323750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8" name="Freeform 4985">
                <a:extLst>
                  <a:ext uri="{FF2B5EF4-FFF2-40B4-BE49-F238E27FC236}">
                    <a16:creationId xmlns:a16="http://schemas.microsoft.com/office/drawing/2014/main" id="{0BE74CAC-B7F0-22B5-5E64-8614639CF432}"/>
                  </a:ext>
                </a:extLst>
              </p:cNvPr>
              <p:cNvSpPr/>
              <p:nvPr/>
            </p:nvSpPr>
            <p:spPr>
              <a:xfrm>
                <a:off x="8319687" y="3052228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39" name="Freeform 4986">
                <a:extLst>
                  <a:ext uri="{FF2B5EF4-FFF2-40B4-BE49-F238E27FC236}">
                    <a16:creationId xmlns:a16="http://schemas.microsoft.com/office/drawing/2014/main" id="{65BE6DBA-3EC9-D1F7-9E82-133472151AC3}"/>
                  </a:ext>
                </a:extLst>
              </p:cNvPr>
              <p:cNvSpPr/>
              <p:nvPr/>
            </p:nvSpPr>
            <p:spPr>
              <a:xfrm>
                <a:off x="8342794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0" name="Freeform 4987">
                <a:extLst>
                  <a:ext uri="{FF2B5EF4-FFF2-40B4-BE49-F238E27FC236}">
                    <a16:creationId xmlns:a16="http://schemas.microsoft.com/office/drawing/2014/main" id="{DDCFB656-D150-476A-E19F-3D4E3ED30D80}"/>
                  </a:ext>
                </a:extLst>
              </p:cNvPr>
              <p:cNvSpPr/>
              <p:nvPr/>
            </p:nvSpPr>
            <p:spPr>
              <a:xfrm>
                <a:off x="8319687" y="3052228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1" name="Freeform 4988">
                <a:extLst>
                  <a:ext uri="{FF2B5EF4-FFF2-40B4-BE49-F238E27FC236}">
                    <a16:creationId xmlns:a16="http://schemas.microsoft.com/office/drawing/2014/main" id="{A6CAC1B9-9D02-CBDF-DDD7-21EF501DDBC2}"/>
                  </a:ext>
                </a:extLst>
              </p:cNvPr>
              <p:cNvSpPr/>
              <p:nvPr/>
            </p:nvSpPr>
            <p:spPr>
              <a:xfrm>
                <a:off x="8342794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2" name="Freeform 4989">
                <a:extLst>
                  <a:ext uri="{FF2B5EF4-FFF2-40B4-BE49-F238E27FC236}">
                    <a16:creationId xmlns:a16="http://schemas.microsoft.com/office/drawing/2014/main" id="{94F42089-A07F-942A-9F8E-2354D933204E}"/>
                  </a:ext>
                </a:extLst>
              </p:cNvPr>
              <p:cNvSpPr/>
              <p:nvPr/>
            </p:nvSpPr>
            <p:spPr>
              <a:xfrm>
                <a:off x="833251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3" name="Freeform 4990">
                <a:extLst>
                  <a:ext uri="{FF2B5EF4-FFF2-40B4-BE49-F238E27FC236}">
                    <a16:creationId xmlns:a16="http://schemas.microsoft.com/office/drawing/2014/main" id="{90B8B18D-9D45-EF16-4692-1828CD1195E9}"/>
                  </a:ext>
                </a:extLst>
              </p:cNvPr>
              <p:cNvSpPr/>
              <p:nvPr/>
            </p:nvSpPr>
            <p:spPr>
              <a:xfrm>
                <a:off x="835549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4" name="Freeform 4991">
                <a:extLst>
                  <a:ext uri="{FF2B5EF4-FFF2-40B4-BE49-F238E27FC236}">
                    <a16:creationId xmlns:a16="http://schemas.microsoft.com/office/drawing/2014/main" id="{97553351-2886-9F07-89E4-EDA4003991D7}"/>
                  </a:ext>
                </a:extLst>
              </p:cNvPr>
              <p:cNvSpPr/>
              <p:nvPr/>
            </p:nvSpPr>
            <p:spPr>
              <a:xfrm>
                <a:off x="833251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5" name="Freeform 4992">
                <a:extLst>
                  <a:ext uri="{FF2B5EF4-FFF2-40B4-BE49-F238E27FC236}">
                    <a16:creationId xmlns:a16="http://schemas.microsoft.com/office/drawing/2014/main" id="{A4FB6DF8-8B9B-C031-F7C7-779BC97D7606}"/>
                  </a:ext>
                </a:extLst>
              </p:cNvPr>
              <p:cNvSpPr/>
              <p:nvPr/>
            </p:nvSpPr>
            <p:spPr>
              <a:xfrm>
                <a:off x="835549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6" name="Freeform 4993">
                <a:extLst>
                  <a:ext uri="{FF2B5EF4-FFF2-40B4-BE49-F238E27FC236}">
                    <a16:creationId xmlns:a16="http://schemas.microsoft.com/office/drawing/2014/main" id="{E1122DB2-B6A8-4CB2-BB1F-DDA7BE88DA55}"/>
                  </a:ext>
                </a:extLst>
              </p:cNvPr>
              <p:cNvSpPr/>
              <p:nvPr/>
            </p:nvSpPr>
            <p:spPr>
              <a:xfrm>
                <a:off x="833670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7" name="Freeform 4994">
                <a:extLst>
                  <a:ext uri="{FF2B5EF4-FFF2-40B4-BE49-F238E27FC236}">
                    <a16:creationId xmlns:a16="http://schemas.microsoft.com/office/drawing/2014/main" id="{BACF2D71-8D16-FEFE-D0F3-7DA555DFE78B}"/>
                  </a:ext>
                </a:extLst>
              </p:cNvPr>
              <p:cNvSpPr/>
              <p:nvPr/>
            </p:nvSpPr>
            <p:spPr>
              <a:xfrm>
                <a:off x="835980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8" name="Freeform 4995">
                <a:extLst>
                  <a:ext uri="{FF2B5EF4-FFF2-40B4-BE49-F238E27FC236}">
                    <a16:creationId xmlns:a16="http://schemas.microsoft.com/office/drawing/2014/main" id="{2DEA63AE-285E-1EF2-76DF-A3E183F80753}"/>
                  </a:ext>
                </a:extLst>
              </p:cNvPr>
              <p:cNvSpPr/>
              <p:nvPr/>
            </p:nvSpPr>
            <p:spPr>
              <a:xfrm>
                <a:off x="833670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49" name="Freeform 4996">
                <a:extLst>
                  <a:ext uri="{FF2B5EF4-FFF2-40B4-BE49-F238E27FC236}">
                    <a16:creationId xmlns:a16="http://schemas.microsoft.com/office/drawing/2014/main" id="{2EF75FEA-4E5D-D7CF-B37E-946774CA3546}"/>
                  </a:ext>
                </a:extLst>
              </p:cNvPr>
              <p:cNvSpPr/>
              <p:nvPr/>
            </p:nvSpPr>
            <p:spPr>
              <a:xfrm>
                <a:off x="835980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0" name="Freeform 4997">
                <a:extLst>
                  <a:ext uri="{FF2B5EF4-FFF2-40B4-BE49-F238E27FC236}">
                    <a16:creationId xmlns:a16="http://schemas.microsoft.com/office/drawing/2014/main" id="{F0368ED4-516A-6AA7-3EA0-23D2AB37A477}"/>
                  </a:ext>
                </a:extLst>
              </p:cNvPr>
              <p:cNvSpPr/>
              <p:nvPr/>
            </p:nvSpPr>
            <p:spPr>
              <a:xfrm>
                <a:off x="8338858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1" name="Freeform 4998">
                <a:extLst>
                  <a:ext uri="{FF2B5EF4-FFF2-40B4-BE49-F238E27FC236}">
                    <a16:creationId xmlns:a16="http://schemas.microsoft.com/office/drawing/2014/main" id="{ED8420D6-8D79-E989-A0FC-11B1D9E5D7F8}"/>
                  </a:ext>
                </a:extLst>
              </p:cNvPr>
              <p:cNvSpPr/>
              <p:nvPr/>
            </p:nvSpPr>
            <p:spPr>
              <a:xfrm>
                <a:off x="8361839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2" name="Freeform 4999">
                <a:extLst>
                  <a:ext uri="{FF2B5EF4-FFF2-40B4-BE49-F238E27FC236}">
                    <a16:creationId xmlns:a16="http://schemas.microsoft.com/office/drawing/2014/main" id="{685DB5B8-6B73-8E6B-9838-645BA3E8C31D}"/>
                  </a:ext>
                </a:extLst>
              </p:cNvPr>
              <p:cNvSpPr/>
              <p:nvPr/>
            </p:nvSpPr>
            <p:spPr>
              <a:xfrm>
                <a:off x="8338858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3" name="Freeform 5000">
                <a:extLst>
                  <a:ext uri="{FF2B5EF4-FFF2-40B4-BE49-F238E27FC236}">
                    <a16:creationId xmlns:a16="http://schemas.microsoft.com/office/drawing/2014/main" id="{5FB905E8-9EC4-905C-3CE9-A29322E240F9}"/>
                  </a:ext>
                </a:extLst>
              </p:cNvPr>
              <p:cNvSpPr/>
              <p:nvPr/>
            </p:nvSpPr>
            <p:spPr>
              <a:xfrm>
                <a:off x="8361839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4" name="Freeform 5001">
                <a:extLst>
                  <a:ext uri="{FF2B5EF4-FFF2-40B4-BE49-F238E27FC236}">
                    <a16:creationId xmlns:a16="http://schemas.microsoft.com/office/drawing/2014/main" id="{2194D350-BB31-B8DD-1565-7D959E00C972}"/>
                  </a:ext>
                </a:extLst>
              </p:cNvPr>
              <p:cNvSpPr/>
              <p:nvPr/>
            </p:nvSpPr>
            <p:spPr>
              <a:xfrm>
                <a:off x="8338858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5" name="Freeform 5002">
                <a:extLst>
                  <a:ext uri="{FF2B5EF4-FFF2-40B4-BE49-F238E27FC236}">
                    <a16:creationId xmlns:a16="http://schemas.microsoft.com/office/drawing/2014/main" id="{015725DE-CE62-91E6-8C96-699D8C232EBA}"/>
                  </a:ext>
                </a:extLst>
              </p:cNvPr>
              <p:cNvSpPr/>
              <p:nvPr/>
            </p:nvSpPr>
            <p:spPr>
              <a:xfrm>
                <a:off x="8361839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6" name="Freeform 5003">
                <a:extLst>
                  <a:ext uri="{FF2B5EF4-FFF2-40B4-BE49-F238E27FC236}">
                    <a16:creationId xmlns:a16="http://schemas.microsoft.com/office/drawing/2014/main" id="{47F6620F-4318-0A71-2A55-DE63483DC97C}"/>
                  </a:ext>
                </a:extLst>
              </p:cNvPr>
              <p:cNvSpPr/>
              <p:nvPr/>
            </p:nvSpPr>
            <p:spPr>
              <a:xfrm>
                <a:off x="8338858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7" name="Freeform 5004">
                <a:extLst>
                  <a:ext uri="{FF2B5EF4-FFF2-40B4-BE49-F238E27FC236}">
                    <a16:creationId xmlns:a16="http://schemas.microsoft.com/office/drawing/2014/main" id="{115B97C5-F93A-3614-03F0-808AAEA134A7}"/>
                  </a:ext>
                </a:extLst>
              </p:cNvPr>
              <p:cNvSpPr/>
              <p:nvPr/>
            </p:nvSpPr>
            <p:spPr>
              <a:xfrm>
                <a:off x="8361839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8" name="Freeform 5005">
                <a:extLst>
                  <a:ext uri="{FF2B5EF4-FFF2-40B4-BE49-F238E27FC236}">
                    <a16:creationId xmlns:a16="http://schemas.microsoft.com/office/drawing/2014/main" id="{9B7872ED-D435-74B2-BC05-1D965D43385E}"/>
                  </a:ext>
                </a:extLst>
              </p:cNvPr>
              <p:cNvSpPr/>
              <p:nvPr/>
            </p:nvSpPr>
            <p:spPr>
              <a:xfrm>
                <a:off x="834089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59" name="Freeform 5006">
                <a:extLst>
                  <a:ext uri="{FF2B5EF4-FFF2-40B4-BE49-F238E27FC236}">
                    <a16:creationId xmlns:a16="http://schemas.microsoft.com/office/drawing/2014/main" id="{3B2EC98C-FED1-9022-5E28-095F99E130B4}"/>
                  </a:ext>
                </a:extLst>
              </p:cNvPr>
              <p:cNvSpPr/>
              <p:nvPr/>
            </p:nvSpPr>
            <p:spPr>
              <a:xfrm>
                <a:off x="8363997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0" name="Freeform 5007">
                <a:extLst>
                  <a:ext uri="{FF2B5EF4-FFF2-40B4-BE49-F238E27FC236}">
                    <a16:creationId xmlns:a16="http://schemas.microsoft.com/office/drawing/2014/main" id="{5BE2AE65-649E-EBE3-FB55-BA929763E32A}"/>
                  </a:ext>
                </a:extLst>
              </p:cNvPr>
              <p:cNvSpPr/>
              <p:nvPr/>
            </p:nvSpPr>
            <p:spPr>
              <a:xfrm>
                <a:off x="834089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1" name="Freeform 5008">
                <a:extLst>
                  <a:ext uri="{FF2B5EF4-FFF2-40B4-BE49-F238E27FC236}">
                    <a16:creationId xmlns:a16="http://schemas.microsoft.com/office/drawing/2014/main" id="{21ACA067-8A08-120E-EA4F-3D3FF760202E}"/>
                  </a:ext>
                </a:extLst>
              </p:cNvPr>
              <p:cNvSpPr/>
              <p:nvPr/>
            </p:nvSpPr>
            <p:spPr>
              <a:xfrm>
                <a:off x="8363997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2" name="Freeform 5009">
                <a:extLst>
                  <a:ext uri="{FF2B5EF4-FFF2-40B4-BE49-F238E27FC236}">
                    <a16:creationId xmlns:a16="http://schemas.microsoft.com/office/drawing/2014/main" id="{372F4F16-E0C1-3CC2-E3B2-AB4CC28E853A}"/>
                  </a:ext>
                </a:extLst>
              </p:cNvPr>
              <p:cNvSpPr/>
              <p:nvPr/>
            </p:nvSpPr>
            <p:spPr>
              <a:xfrm>
                <a:off x="8343048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3" name="Freeform 5010">
                <a:extLst>
                  <a:ext uri="{FF2B5EF4-FFF2-40B4-BE49-F238E27FC236}">
                    <a16:creationId xmlns:a16="http://schemas.microsoft.com/office/drawing/2014/main" id="{C18F4447-C009-681A-41FA-F0A7E293F770}"/>
                  </a:ext>
                </a:extLst>
              </p:cNvPr>
              <p:cNvSpPr/>
              <p:nvPr/>
            </p:nvSpPr>
            <p:spPr>
              <a:xfrm>
                <a:off x="8366156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4" name="Freeform 5011">
                <a:extLst>
                  <a:ext uri="{FF2B5EF4-FFF2-40B4-BE49-F238E27FC236}">
                    <a16:creationId xmlns:a16="http://schemas.microsoft.com/office/drawing/2014/main" id="{C6D25629-5DB9-F435-CA24-65682E6F76A9}"/>
                  </a:ext>
                </a:extLst>
              </p:cNvPr>
              <p:cNvSpPr/>
              <p:nvPr/>
            </p:nvSpPr>
            <p:spPr>
              <a:xfrm>
                <a:off x="8343048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5" name="Freeform 5012">
                <a:extLst>
                  <a:ext uri="{FF2B5EF4-FFF2-40B4-BE49-F238E27FC236}">
                    <a16:creationId xmlns:a16="http://schemas.microsoft.com/office/drawing/2014/main" id="{5001D320-0539-4A18-2C7C-A30B16072616}"/>
                  </a:ext>
                </a:extLst>
              </p:cNvPr>
              <p:cNvSpPr/>
              <p:nvPr/>
            </p:nvSpPr>
            <p:spPr>
              <a:xfrm>
                <a:off x="8366156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6" name="Freeform 5013">
                <a:extLst>
                  <a:ext uri="{FF2B5EF4-FFF2-40B4-BE49-F238E27FC236}">
                    <a16:creationId xmlns:a16="http://schemas.microsoft.com/office/drawing/2014/main" id="{556782AD-F5DA-1E80-1BAC-0D3540F6DCAA}"/>
                  </a:ext>
                </a:extLst>
              </p:cNvPr>
              <p:cNvSpPr/>
              <p:nvPr/>
            </p:nvSpPr>
            <p:spPr>
              <a:xfrm>
                <a:off x="8343048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7" name="Freeform 5014">
                <a:extLst>
                  <a:ext uri="{FF2B5EF4-FFF2-40B4-BE49-F238E27FC236}">
                    <a16:creationId xmlns:a16="http://schemas.microsoft.com/office/drawing/2014/main" id="{B0526D1C-5416-26FF-4407-C639C08D488A}"/>
                  </a:ext>
                </a:extLst>
              </p:cNvPr>
              <p:cNvSpPr/>
              <p:nvPr/>
            </p:nvSpPr>
            <p:spPr>
              <a:xfrm>
                <a:off x="8366156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8" name="Freeform 5015">
                <a:extLst>
                  <a:ext uri="{FF2B5EF4-FFF2-40B4-BE49-F238E27FC236}">
                    <a16:creationId xmlns:a16="http://schemas.microsoft.com/office/drawing/2014/main" id="{1A90CAF3-BAF4-7618-D3F0-500E0CD9E3EA}"/>
                  </a:ext>
                </a:extLst>
              </p:cNvPr>
              <p:cNvSpPr/>
              <p:nvPr/>
            </p:nvSpPr>
            <p:spPr>
              <a:xfrm>
                <a:off x="8343048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69" name="Freeform 5016">
                <a:extLst>
                  <a:ext uri="{FF2B5EF4-FFF2-40B4-BE49-F238E27FC236}">
                    <a16:creationId xmlns:a16="http://schemas.microsoft.com/office/drawing/2014/main" id="{99547510-4462-4CD6-C0C7-5352AA75CD02}"/>
                  </a:ext>
                </a:extLst>
              </p:cNvPr>
              <p:cNvSpPr/>
              <p:nvPr/>
            </p:nvSpPr>
            <p:spPr>
              <a:xfrm>
                <a:off x="8366156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0" name="Freeform 5017">
                <a:extLst>
                  <a:ext uri="{FF2B5EF4-FFF2-40B4-BE49-F238E27FC236}">
                    <a16:creationId xmlns:a16="http://schemas.microsoft.com/office/drawing/2014/main" id="{4002E321-1CF6-B921-265B-93AA322BA8E6}"/>
                  </a:ext>
                </a:extLst>
              </p:cNvPr>
              <p:cNvSpPr/>
              <p:nvPr/>
            </p:nvSpPr>
            <p:spPr>
              <a:xfrm>
                <a:off x="8362093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1" name="Freeform 5018">
                <a:extLst>
                  <a:ext uri="{FF2B5EF4-FFF2-40B4-BE49-F238E27FC236}">
                    <a16:creationId xmlns:a16="http://schemas.microsoft.com/office/drawing/2014/main" id="{0487C9A3-3E89-B0C5-9375-9F4A7D6B687C}"/>
                  </a:ext>
                </a:extLst>
              </p:cNvPr>
              <p:cNvSpPr/>
              <p:nvPr/>
            </p:nvSpPr>
            <p:spPr>
              <a:xfrm>
                <a:off x="838520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2" name="Freeform 5019">
                <a:extLst>
                  <a:ext uri="{FF2B5EF4-FFF2-40B4-BE49-F238E27FC236}">
                    <a16:creationId xmlns:a16="http://schemas.microsoft.com/office/drawing/2014/main" id="{35FAFCC5-AFAE-36C8-1E5D-AE13C1C331A6}"/>
                  </a:ext>
                </a:extLst>
              </p:cNvPr>
              <p:cNvSpPr/>
              <p:nvPr/>
            </p:nvSpPr>
            <p:spPr>
              <a:xfrm>
                <a:off x="8362093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3" name="Freeform 5020">
                <a:extLst>
                  <a:ext uri="{FF2B5EF4-FFF2-40B4-BE49-F238E27FC236}">
                    <a16:creationId xmlns:a16="http://schemas.microsoft.com/office/drawing/2014/main" id="{D7F01AEF-74A9-04E0-3138-01C32E368337}"/>
                  </a:ext>
                </a:extLst>
              </p:cNvPr>
              <p:cNvSpPr/>
              <p:nvPr/>
            </p:nvSpPr>
            <p:spPr>
              <a:xfrm>
                <a:off x="838520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4" name="Freeform 5021">
                <a:extLst>
                  <a:ext uri="{FF2B5EF4-FFF2-40B4-BE49-F238E27FC236}">
                    <a16:creationId xmlns:a16="http://schemas.microsoft.com/office/drawing/2014/main" id="{26468318-372E-B026-EEDD-805357EB6B18}"/>
                  </a:ext>
                </a:extLst>
              </p:cNvPr>
              <p:cNvSpPr/>
              <p:nvPr/>
            </p:nvSpPr>
            <p:spPr>
              <a:xfrm>
                <a:off x="8364251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5" name="Freeform 5022">
                <a:extLst>
                  <a:ext uri="{FF2B5EF4-FFF2-40B4-BE49-F238E27FC236}">
                    <a16:creationId xmlns:a16="http://schemas.microsoft.com/office/drawing/2014/main" id="{40BD17D7-6D79-BEAF-8580-D35240061752}"/>
                  </a:ext>
                </a:extLst>
              </p:cNvPr>
              <p:cNvSpPr/>
              <p:nvPr/>
            </p:nvSpPr>
            <p:spPr>
              <a:xfrm>
                <a:off x="8387232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6" name="Freeform 5023">
                <a:extLst>
                  <a:ext uri="{FF2B5EF4-FFF2-40B4-BE49-F238E27FC236}">
                    <a16:creationId xmlns:a16="http://schemas.microsoft.com/office/drawing/2014/main" id="{0C269980-48BE-F3A8-3F65-E35653996664}"/>
                  </a:ext>
                </a:extLst>
              </p:cNvPr>
              <p:cNvSpPr/>
              <p:nvPr/>
            </p:nvSpPr>
            <p:spPr>
              <a:xfrm>
                <a:off x="8364251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7" name="Freeform 5024">
                <a:extLst>
                  <a:ext uri="{FF2B5EF4-FFF2-40B4-BE49-F238E27FC236}">
                    <a16:creationId xmlns:a16="http://schemas.microsoft.com/office/drawing/2014/main" id="{48B9B34C-4346-B005-C325-8CD317D6888D}"/>
                  </a:ext>
                </a:extLst>
              </p:cNvPr>
              <p:cNvSpPr/>
              <p:nvPr/>
            </p:nvSpPr>
            <p:spPr>
              <a:xfrm>
                <a:off x="8387232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8" name="Freeform 5025">
                <a:extLst>
                  <a:ext uri="{FF2B5EF4-FFF2-40B4-BE49-F238E27FC236}">
                    <a16:creationId xmlns:a16="http://schemas.microsoft.com/office/drawing/2014/main" id="{6C0B7EC1-756E-5A4C-8BB8-C75D10CE0EDE}"/>
                  </a:ext>
                </a:extLst>
              </p:cNvPr>
              <p:cNvSpPr/>
              <p:nvPr/>
            </p:nvSpPr>
            <p:spPr>
              <a:xfrm>
                <a:off x="8366283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79" name="Freeform 5026">
                <a:extLst>
                  <a:ext uri="{FF2B5EF4-FFF2-40B4-BE49-F238E27FC236}">
                    <a16:creationId xmlns:a16="http://schemas.microsoft.com/office/drawing/2014/main" id="{AE4D0114-A9F6-5360-6212-5682F30C85C5}"/>
                  </a:ext>
                </a:extLst>
              </p:cNvPr>
              <p:cNvSpPr/>
              <p:nvPr/>
            </p:nvSpPr>
            <p:spPr>
              <a:xfrm>
                <a:off x="838939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0" name="Freeform 5027">
                <a:extLst>
                  <a:ext uri="{FF2B5EF4-FFF2-40B4-BE49-F238E27FC236}">
                    <a16:creationId xmlns:a16="http://schemas.microsoft.com/office/drawing/2014/main" id="{420E41E3-FAE2-6130-D626-D7183ED37A35}"/>
                  </a:ext>
                </a:extLst>
              </p:cNvPr>
              <p:cNvSpPr/>
              <p:nvPr/>
            </p:nvSpPr>
            <p:spPr>
              <a:xfrm>
                <a:off x="8366283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1" name="Freeform 5028">
                <a:extLst>
                  <a:ext uri="{FF2B5EF4-FFF2-40B4-BE49-F238E27FC236}">
                    <a16:creationId xmlns:a16="http://schemas.microsoft.com/office/drawing/2014/main" id="{A8412792-E62E-77BA-1339-D6F02D282A60}"/>
                  </a:ext>
                </a:extLst>
              </p:cNvPr>
              <p:cNvSpPr/>
              <p:nvPr/>
            </p:nvSpPr>
            <p:spPr>
              <a:xfrm>
                <a:off x="838939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2" name="Freeform 5029">
                <a:extLst>
                  <a:ext uri="{FF2B5EF4-FFF2-40B4-BE49-F238E27FC236}">
                    <a16:creationId xmlns:a16="http://schemas.microsoft.com/office/drawing/2014/main" id="{E3CB61C6-98C2-E796-C244-83801C026F03}"/>
                  </a:ext>
                </a:extLst>
              </p:cNvPr>
              <p:cNvSpPr/>
              <p:nvPr/>
            </p:nvSpPr>
            <p:spPr>
              <a:xfrm>
                <a:off x="837060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3" name="Freeform 5030">
                <a:extLst>
                  <a:ext uri="{FF2B5EF4-FFF2-40B4-BE49-F238E27FC236}">
                    <a16:creationId xmlns:a16="http://schemas.microsoft.com/office/drawing/2014/main" id="{FB3900B2-0722-F051-6EA1-0D3748E5BE60}"/>
                  </a:ext>
                </a:extLst>
              </p:cNvPr>
              <p:cNvSpPr/>
              <p:nvPr/>
            </p:nvSpPr>
            <p:spPr>
              <a:xfrm>
                <a:off x="839358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4" name="Freeform 5031">
                <a:extLst>
                  <a:ext uri="{FF2B5EF4-FFF2-40B4-BE49-F238E27FC236}">
                    <a16:creationId xmlns:a16="http://schemas.microsoft.com/office/drawing/2014/main" id="{46FAB4B0-CFD8-B098-DB84-C0D1695C29AF}"/>
                  </a:ext>
                </a:extLst>
              </p:cNvPr>
              <p:cNvSpPr/>
              <p:nvPr/>
            </p:nvSpPr>
            <p:spPr>
              <a:xfrm>
                <a:off x="837060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5" name="Freeform 5032">
                <a:extLst>
                  <a:ext uri="{FF2B5EF4-FFF2-40B4-BE49-F238E27FC236}">
                    <a16:creationId xmlns:a16="http://schemas.microsoft.com/office/drawing/2014/main" id="{18FFE0CC-4A94-6020-5FB5-1EEBC62480AE}"/>
                  </a:ext>
                </a:extLst>
              </p:cNvPr>
              <p:cNvSpPr/>
              <p:nvPr/>
            </p:nvSpPr>
            <p:spPr>
              <a:xfrm>
                <a:off x="839358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6" name="Freeform 5033">
                <a:extLst>
                  <a:ext uri="{FF2B5EF4-FFF2-40B4-BE49-F238E27FC236}">
                    <a16:creationId xmlns:a16="http://schemas.microsoft.com/office/drawing/2014/main" id="{C0CF77BB-CF60-DF0F-0A9B-959EE9D1599C}"/>
                  </a:ext>
                </a:extLst>
              </p:cNvPr>
              <p:cNvSpPr/>
              <p:nvPr/>
            </p:nvSpPr>
            <p:spPr>
              <a:xfrm>
                <a:off x="837060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7" name="Freeform 5034">
                <a:extLst>
                  <a:ext uri="{FF2B5EF4-FFF2-40B4-BE49-F238E27FC236}">
                    <a16:creationId xmlns:a16="http://schemas.microsoft.com/office/drawing/2014/main" id="{ECB8AD12-A9FB-402C-4E9E-3F87CBF7831C}"/>
                  </a:ext>
                </a:extLst>
              </p:cNvPr>
              <p:cNvSpPr/>
              <p:nvPr/>
            </p:nvSpPr>
            <p:spPr>
              <a:xfrm>
                <a:off x="839358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8" name="Freeform 5035">
                <a:extLst>
                  <a:ext uri="{FF2B5EF4-FFF2-40B4-BE49-F238E27FC236}">
                    <a16:creationId xmlns:a16="http://schemas.microsoft.com/office/drawing/2014/main" id="{770F4A57-947D-6209-83E9-7D243D14CACF}"/>
                  </a:ext>
                </a:extLst>
              </p:cNvPr>
              <p:cNvSpPr/>
              <p:nvPr/>
            </p:nvSpPr>
            <p:spPr>
              <a:xfrm>
                <a:off x="837060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89" name="Freeform 5036">
                <a:extLst>
                  <a:ext uri="{FF2B5EF4-FFF2-40B4-BE49-F238E27FC236}">
                    <a16:creationId xmlns:a16="http://schemas.microsoft.com/office/drawing/2014/main" id="{30932EF6-65E9-6204-1EAD-B890C009C361}"/>
                  </a:ext>
                </a:extLst>
              </p:cNvPr>
              <p:cNvSpPr/>
              <p:nvPr/>
            </p:nvSpPr>
            <p:spPr>
              <a:xfrm>
                <a:off x="839358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0" name="Freeform 5037">
                <a:extLst>
                  <a:ext uri="{FF2B5EF4-FFF2-40B4-BE49-F238E27FC236}">
                    <a16:creationId xmlns:a16="http://schemas.microsoft.com/office/drawing/2014/main" id="{B138A82D-0E6F-3911-910B-EA196FA1240C}"/>
                  </a:ext>
                </a:extLst>
              </p:cNvPr>
              <p:cNvSpPr/>
              <p:nvPr/>
            </p:nvSpPr>
            <p:spPr>
              <a:xfrm>
                <a:off x="837060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1" name="Freeform 5038">
                <a:extLst>
                  <a:ext uri="{FF2B5EF4-FFF2-40B4-BE49-F238E27FC236}">
                    <a16:creationId xmlns:a16="http://schemas.microsoft.com/office/drawing/2014/main" id="{10E07A2D-8722-25B8-3689-BE811D9DE76B}"/>
                  </a:ext>
                </a:extLst>
              </p:cNvPr>
              <p:cNvSpPr/>
              <p:nvPr/>
            </p:nvSpPr>
            <p:spPr>
              <a:xfrm>
                <a:off x="839358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2" name="Freeform 5039">
                <a:extLst>
                  <a:ext uri="{FF2B5EF4-FFF2-40B4-BE49-F238E27FC236}">
                    <a16:creationId xmlns:a16="http://schemas.microsoft.com/office/drawing/2014/main" id="{B7A9B511-7F08-726C-2F66-EFC97787BECD}"/>
                  </a:ext>
                </a:extLst>
              </p:cNvPr>
              <p:cNvSpPr/>
              <p:nvPr/>
            </p:nvSpPr>
            <p:spPr>
              <a:xfrm>
                <a:off x="837060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3" name="Freeform 5040">
                <a:extLst>
                  <a:ext uri="{FF2B5EF4-FFF2-40B4-BE49-F238E27FC236}">
                    <a16:creationId xmlns:a16="http://schemas.microsoft.com/office/drawing/2014/main" id="{1CED342E-3875-81CB-6366-8BA007A92271}"/>
                  </a:ext>
                </a:extLst>
              </p:cNvPr>
              <p:cNvSpPr/>
              <p:nvPr/>
            </p:nvSpPr>
            <p:spPr>
              <a:xfrm>
                <a:off x="839358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4" name="Freeform 5041">
                <a:extLst>
                  <a:ext uri="{FF2B5EF4-FFF2-40B4-BE49-F238E27FC236}">
                    <a16:creationId xmlns:a16="http://schemas.microsoft.com/office/drawing/2014/main" id="{F5F30F0F-A68D-EF8C-FB6F-0F5A5EA0AB4E}"/>
                  </a:ext>
                </a:extLst>
              </p:cNvPr>
              <p:cNvSpPr/>
              <p:nvPr/>
            </p:nvSpPr>
            <p:spPr>
              <a:xfrm>
                <a:off x="837060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5" name="Freeform 5042">
                <a:extLst>
                  <a:ext uri="{FF2B5EF4-FFF2-40B4-BE49-F238E27FC236}">
                    <a16:creationId xmlns:a16="http://schemas.microsoft.com/office/drawing/2014/main" id="{6D1CBC48-9257-198C-74E8-DA8E87DD6856}"/>
                  </a:ext>
                </a:extLst>
              </p:cNvPr>
              <p:cNvSpPr/>
              <p:nvPr/>
            </p:nvSpPr>
            <p:spPr>
              <a:xfrm>
                <a:off x="839358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6" name="Freeform 5043">
                <a:extLst>
                  <a:ext uri="{FF2B5EF4-FFF2-40B4-BE49-F238E27FC236}">
                    <a16:creationId xmlns:a16="http://schemas.microsoft.com/office/drawing/2014/main" id="{BCBD8DDC-E634-D55F-3219-0D463A12D25B}"/>
                  </a:ext>
                </a:extLst>
              </p:cNvPr>
              <p:cNvSpPr/>
              <p:nvPr/>
            </p:nvSpPr>
            <p:spPr>
              <a:xfrm>
                <a:off x="837060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7" name="Freeform 5044">
                <a:extLst>
                  <a:ext uri="{FF2B5EF4-FFF2-40B4-BE49-F238E27FC236}">
                    <a16:creationId xmlns:a16="http://schemas.microsoft.com/office/drawing/2014/main" id="{C1C8F7D8-3D57-3A8D-9172-C28DC4258006}"/>
                  </a:ext>
                </a:extLst>
              </p:cNvPr>
              <p:cNvSpPr/>
              <p:nvPr/>
            </p:nvSpPr>
            <p:spPr>
              <a:xfrm>
                <a:off x="839358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8" name="Freeform 5045">
                <a:extLst>
                  <a:ext uri="{FF2B5EF4-FFF2-40B4-BE49-F238E27FC236}">
                    <a16:creationId xmlns:a16="http://schemas.microsoft.com/office/drawing/2014/main" id="{2466A954-4880-E303-F6BB-75FF31B348D4}"/>
                  </a:ext>
                </a:extLst>
              </p:cNvPr>
              <p:cNvSpPr/>
              <p:nvPr/>
            </p:nvSpPr>
            <p:spPr>
              <a:xfrm>
                <a:off x="8374662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399" name="Freeform 5046">
                <a:extLst>
                  <a:ext uri="{FF2B5EF4-FFF2-40B4-BE49-F238E27FC236}">
                    <a16:creationId xmlns:a16="http://schemas.microsoft.com/office/drawing/2014/main" id="{42FADF7E-A805-53A3-FED4-BE8CB5AC9F52}"/>
                  </a:ext>
                </a:extLst>
              </p:cNvPr>
              <p:cNvSpPr/>
              <p:nvPr/>
            </p:nvSpPr>
            <p:spPr>
              <a:xfrm>
                <a:off x="839777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0" name="Freeform 5047">
                <a:extLst>
                  <a:ext uri="{FF2B5EF4-FFF2-40B4-BE49-F238E27FC236}">
                    <a16:creationId xmlns:a16="http://schemas.microsoft.com/office/drawing/2014/main" id="{98F244AE-8343-2899-BA26-52DA74A3161D}"/>
                  </a:ext>
                </a:extLst>
              </p:cNvPr>
              <p:cNvSpPr/>
              <p:nvPr/>
            </p:nvSpPr>
            <p:spPr>
              <a:xfrm>
                <a:off x="8374662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1" name="Freeform 5048">
                <a:extLst>
                  <a:ext uri="{FF2B5EF4-FFF2-40B4-BE49-F238E27FC236}">
                    <a16:creationId xmlns:a16="http://schemas.microsoft.com/office/drawing/2014/main" id="{848664CC-1AE9-FE35-6F2F-0AF4A5240B5B}"/>
                  </a:ext>
                </a:extLst>
              </p:cNvPr>
              <p:cNvSpPr/>
              <p:nvPr/>
            </p:nvSpPr>
            <p:spPr>
              <a:xfrm>
                <a:off x="839777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2" name="Freeform 5049">
                <a:extLst>
                  <a:ext uri="{FF2B5EF4-FFF2-40B4-BE49-F238E27FC236}">
                    <a16:creationId xmlns:a16="http://schemas.microsoft.com/office/drawing/2014/main" id="{AB65E1C9-03CA-D22B-FF5E-308AA25D783B}"/>
                  </a:ext>
                </a:extLst>
              </p:cNvPr>
              <p:cNvSpPr/>
              <p:nvPr/>
            </p:nvSpPr>
            <p:spPr>
              <a:xfrm>
                <a:off x="8374662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3" name="Freeform 5050">
                <a:extLst>
                  <a:ext uri="{FF2B5EF4-FFF2-40B4-BE49-F238E27FC236}">
                    <a16:creationId xmlns:a16="http://schemas.microsoft.com/office/drawing/2014/main" id="{83A55F04-459E-F608-7440-9463A00334BD}"/>
                  </a:ext>
                </a:extLst>
              </p:cNvPr>
              <p:cNvSpPr/>
              <p:nvPr/>
            </p:nvSpPr>
            <p:spPr>
              <a:xfrm>
                <a:off x="839777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4" name="Freeform 5051">
                <a:extLst>
                  <a:ext uri="{FF2B5EF4-FFF2-40B4-BE49-F238E27FC236}">
                    <a16:creationId xmlns:a16="http://schemas.microsoft.com/office/drawing/2014/main" id="{C3CE1DC4-A11A-8AF4-86CE-024CFE31D9E8}"/>
                  </a:ext>
                </a:extLst>
              </p:cNvPr>
              <p:cNvSpPr/>
              <p:nvPr/>
            </p:nvSpPr>
            <p:spPr>
              <a:xfrm>
                <a:off x="8374662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5" name="Freeform 5052">
                <a:extLst>
                  <a:ext uri="{FF2B5EF4-FFF2-40B4-BE49-F238E27FC236}">
                    <a16:creationId xmlns:a16="http://schemas.microsoft.com/office/drawing/2014/main" id="{26BAC972-BA83-B898-4FB7-447E4A269816}"/>
                  </a:ext>
                </a:extLst>
              </p:cNvPr>
              <p:cNvSpPr/>
              <p:nvPr/>
            </p:nvSpPr>
            <p:spPr>
              <a:xfrm>
                <a:off x="839777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6" name="Freeform 5053">
                <a:extLst>
                  <a:ext uri="{FF2B5EF4-FFF2-40B4-BE49-F238E27FC236}">
                    <a16:creationId xmlns:a16="http://schemas.microsoft.com/office/drawing/2014/main" id="{0D05ED5C-4115-8E10-F510-E3E6DC88092E}"/>
                  </a:ext>
                </a:extLst>
              </p:cNvPr>
              <p:cNvSpPr/>
              <p:nvPr/>
            </p:nvSpPr>
            <p:spPr>
              <a:xfrm>
                <a:off x="8374662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7" name="Freeform 5054">
                <a:extLst>
                  <a:ext uri="{FF2B5EF4-FFF2-40B4-BE49-F238E27FC236}">
                    <a16:creationId xmlns:a16="http://schemas.microsoft.com/office/drawing/2014/main" id="{6554832E-5753-BDDC-699F-DCDAAFBD5B46}"/>
                  </a:ext>
                </a:extLst>
              </p:cNvPr>
              <p:cNvSpPr/>
              <p:nvPr/>
            </p:nvSpPr>
            <p:spPr>
              <a:xfrm>
                <a:off x="839777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8" name="Freeform 5055">
                <a:extLst>
                  <a:ext uri="{FF2B5EF4-FFF2-40B4-BE49-F238E27FC236}">
                    <a16:creationId xmlns:a16="http://schemas.microsoft.com/office/drawing/2014/main" id="{5A449B87-C79C-230B-9487-474EBA51B6AF}"/>
                  </a:ext>
                </a:extLst>
              </p:cNvPr>
              <p:cNvSpPr/>
              <p:nvPr/>
            </p:nvSpPr>
            <p:spPr>
              <a:xfrm>
                <a:off x="8374662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09" name="Freeform 5056">
                <a:extLst>
                  <a:ext uri="{FF2B5EF4-FFF2-40B4-BE49-F238E27FC236}">
                    <a16:creationId xmlns:a16="http://schemas.microsoft.com/office/drawing/2014/main" id="{E04DE95B-707F-8BB2-F99F-08F4369AD6B1}"/>
                  </a:ext>
                </a:extLst>
              </p:cNvPr>
              <p:cNvSpPr/>
              <p:nvPr/>
            </p:nvSpPr>
            <p:spPr>
              <a:xfrm>
                <a:off x="839777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0" name="Freeform 5057">
                <a:extLst>
                  <a:ext uri="{FF2B5EF4-FFF2-40B4-BE49-F238E27FC236}">
                    <a16:creationId xmlns:a16="http://schemas.microsoft.com/office/drawing/2014/main" id="{A5ED9572-0DD0-79D0-A1BE-578261E4D64D}"/>
                  </a:ext>
                </a:extLst>
              </p:cNvPr>
              <p:cNvSpPr/>
              <p:nvPr/>
            </p:nvSpPr>
            <p:spPr>
              <a:xfrm>
                <a:off x="8378979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1" name="Freeform 5058">
                <a:extLst>
                  <a:ext uri="{FF2B5EF4-FFF2-40B4-BE49-F238E27FC236}">
                    <a16:creationId xmlns:a16="http://schemas.microsoft.com/office/drawing/2014/main" id="{BF864C8A-074D-EC37-2D30-16E30A029A99}"/>
                  </a:ext>
                </a:extLst>
              </p:cNvPr>
              <p:cNvSpPr/>
              <p:nvPr/>
            </p:nvSpPr>
            <p:spPr>
              <a:xfrm>
                <a:off x="8402087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2" name="Freeform 5059">
                <a:extLst>
                  <a:ext uri="{FF2B5EF4-FFF2-40B4-BE49-F238E27FC236}">
                    <a16:creationId xmlns:a16="http://schemas.microsoft.com/office/drawing/2014/main" id="{E99FCA42-AC4D-3BE0-48F0-01BC8FDA005F}"/>
                  </a:ext>
                </a:extLst>
              </p:cNvPr>
              <p:cNvSpPr/>
              <p:nvPr/>
            </p:nvSpPr>
            <p:spPr>
              <a:xfrm>
                <a:off x="8378979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3" name="Freeform 5060">
                <a:extLst>
                  <a:ext uri="{FF2B5EF4-FFF2-40B4-BE49-F238E27FC236}">
                    <a16:creationId xmlns:a16="http://schemas.microsoft.com/office/drawing/2014/main" id="{5B5D7044-F462-6D18-19F5-8F20316C3038}"/>
                  </a:ext>
                </a:extLst>
              </p:cNvPr>
              <p:cNvSpPr/>
              <p:nvPr/>
            </p:nvSpPr>
            <p:spPr>
              <a:xfrm>
                <a:off x="8402087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4" name="Freeform 5061">
                <a:extLst>
                  <a:ext uri="{FF2B5EF4-FFF2-40B4-BE49-F238E27FC236}">
                    <a16:creationId xmlns:a16="http://schemas.microsoft.com/office/drawing/2014/main" id="{F796EACA-2AEB-FFFC-7230-3A9467015BEA}"/>
                  </a:ext>
                </a:extLst>
              </p:cNvPr>
              <p:cNvSpPr/>
              <p:nvPr/>
            </p:nvSpPr>
            <p:spPr>
              <a:xfrm>
                <a:off x="8381011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5" name="Freeform 5062">
                <a:extLst>
                  <a:ext uri="{FF2B5EF4-FFF2-40B4-BE49-F238E27FC236}">
                    <a16:creationId xmlns:a16="http://schemas.microsoft.com/office/drawing/2014/main" id="{5A0DA535-3A3E-5D8F-BB9C-AF23E6E003CF}"/>
                  </a:ext>
                </a:extLst>
              </p:cNvPr>
              <p:cNvSpPr/>
              <p:nvPr/>
            </p:nvSpPr>
            <p:spPr>
              <a:xfrm>
                <a:off x="840411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6" name="Freeform 5063">
                <a:extLst>
                  <a:ext uri="{FF2B5EF4-FFF2-40B4-BE49-F238E27FC236}">
                    <a16:creationId xmlns:a16="http://schemas.microsoft.com/office/drawing/2014/main" id="{F8C81053-34A4-562A-EED1-048D4F71D952}"/>
                  </a:ext>
                </a:extLst>
              </p:cNvPr>
              <p:cNvSpPr/>
              <p:nvPr/>
            </p:nvSpPr>
            <p:spPr>
              <a:xfrm>
                <a:off x="8381011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7" name="Freeform 5064">
                <a:extLst>
                  <a:ext uri="{FF2B5EF4-FFF2-40B4-BE49-F238E27FC236}">
                    <a16:creationId xmlns:a16="http://schemas.microsoft.com/office/drawing/2014/main" id="{C4373597-B64B-FCE6-9784-0B02F34E8959}"/>
                  </a:ext>
                </a:extLst>
              </p:cNvPr>
              <p:cNvSpPr/>
              <p:nvPr/>
            </p:nvSpPr>
            <p:spPr>
              <a:xfrm>
                <a:off x="840411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8" name="Freeform 5065">
                <a:extLst>
                  <a:ext uri="{FF2B5EF4-FFF2-40B4-BE49-F238E27FC236}">
                    <a16:creationId xmlns:a16="http://schemas.microsoft.com/office/drawing/2014/main" id="{ECCC1962-22F3-E071-864D-37EF2E217259}"/>
                  </a:ext>
                </a:extLst>
              </p:cNvPr>
              <p:cNvSpPr/>
              <p:nvPr/>
            </p:nvSpPr>
            <p:spPr>
              <a:xfrm>
                <a:off x="8381011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19" name="Freeform 5066">
                <a:extLst>
                  <a:ext uri="{FF2B5EF4-FFF2-40B4-BE49-F238E27FC236}">
                    <a16:creationId xmlns:a16="http://schemas.microsoft.com/office/drawing/2014/main" id="{C8853E8B-28E9-D9A1-28C9-4E81EE782649}"/>
                  </a:ext>
                </a:extLst>
              </p:cNvPr>
              <p:cNvSpPr/>
              <p:nvPr/>
            </p:nvSpPr>
            <p:spPr>
              <a:xfrm>
                <a:off x="840411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0" name="Freeform 5067">
                <a:extLst>
                  <a:ext uri="{FF2B5EF4-FFF2-40B4-BE49-F238E27FC236}">
                    <a16:creationId xmlns:a16="http://schemas.microsoft.com/office/drawing/2014/main" id="{4DD4C454-7010-D12B-4E26-090370112B52}"/>
                  </a:ext>
                </a:extLst>
              </p:cNvPr>
              <p:cNvSpPr/>
              <p:nvPr/>
            </p:nvSpPr>
            <p:spPr>
              <a:xfrm>
                <a:off x="8381011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1" name="Freeform 5068">
                <a:extLst>
                  <a:ext uri="{FF2B5EF4-FFF2-40B4-BE49-F238E27FC236}">
                    <a16:creationId xmlns:a16="http://schemas.microsoft.com/office/drawing/2014/main" id="{221A5E5E-D417-4B49-404D-2FF18C45F8BB}"/>
                  </a:ext>
                </a:extLst>
              </p:cNvPr>
              <p:cNvSpPr/>
              <p:nvPr/>
            </p:nvSpPr>
            <p:spPr>
              <a:xfrm>
                <a:off x="840411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2" name="Freeform 5069">
                <a:extLst>
                  <a:ext uri="{FF2B5EF4-FFF2-40B4-BE49-F238E27FC236}">
                    <a16:creationId xmlns:a16="http://schemas.microsoft.com/office/drawing/2014/main" id="{645958D4-221A-D84B-A3F6-CBF1ABC0AEE8}"/>
                  </a:ext>
                </a:extLst>
              </p:cNvPr>
              <p:cNvSpPr/>
              <p:nvPr/>
            </p:nvSpPr>
            <p:spPr>
              <a:xfrm>
                <a:off x="8381011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3" name="Freeform 5070">
                <a:extLst>
                  <a:ext uri="{FF2B5EF4-FFF2-40B4-BE49-F238E27FC236}">
                    <a16:creationId xmlns:a16="http://schemas.microsoft.com/office/drawing/2014/main" id="{A27F83CB-55CD-0DB4-2312-2EB5A2F2D0E6}"/>
                  </a:ext>
                </a:extLst>
              </p:cNvPr>
              <p:cNvSpPr/>
              <p:nvPr/>
            </p:nvSpPr>
            <p:spPr>
              <a:xfrm>
                <a:off x="840411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4" name="Freeform 5071">
                <a:extLst>
                  <a:ext uri="{FF2B5EF4-FFF2-40B4-BE49-F238E27FC236}">
                    <a16:creationId xmlns:a16="http://schemas.microsoft.com/office/drawing/2014/main" id="{2DBD9188-3088-C3D4-1AF1-3B1F7F52CB95}"/>
                  </a:ext>
                </a:extLst>
              </p:cNvPr>
              <p:cNvSpPr/>
              <p:nvPr/>
            </p:nvSpPr>
            <p:spPr>
              <a:xfrm>
                <a:off x="8381011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5" name="Freeform 5072">
                <a:extLst>
                  <a:ext uri="{FF2B5EF4-FFF2-40B4-BE49-F238E27FC236}">
                    <a16:creationId xmlns:a16="http://schemas.microsoft.com/office/drawing/2014/main" id="{E4158B50-B052-8A90-639B-88E685677190}"/>
                  </a:ext>
                </a:extLst>
              </p:cNvPr>
              <p:cNvSpPr/>
              <p:nvPr/>
            </p:nvSpPr>
            <p:spPr>
              <a:xfrm>
                <a:off x="840411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6" name="Freeform 5073">
                <a:extLst>
                  <a:ext uri="{FF2B5EF4-FFF2-40B4-BE49-F238E27FC236}">
                    <a16:creationId xmlns:a16="http://schemas.microsoft.com/office/drawing/2014/main" id="{1347AF17-F42A-0252-10CE-6879A6F951D5}"/>
                  </a:ext>
                </a:extLst>
              </p:cNvPr>
              <p:cNvSpPr/>
              <p:nvPr/>
            </p:nvSpPr>
            <p:spPr>
              <a:xfrm>
                <a:off x="8383296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7" name="Freeform 5074">
                <a:extLst>
                  <a:ext uri="{FF2B5EF4-FFF2-40B4-BE49-F238E27FC236}">
                    <a16:creationId xmlns:a16="http://schemas.microsoft.com/office/drawing/2014/main" id="{BFDF4F0F-F117-79AB-557D-FC7E3EF0EF4A}"/>
                  </a:ext>
                </a:extLst>
              </p:cNvPr>
              <p:cNvSpPr/>
              <p:nvPr/>
            </p:nvSpPr>
            <p:spPr>
              <a:xfrm>
                <a:off x="8406276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8" name="Freeform 5075">
                <a:extLst>
                  <a:ext uri="{FF2B5EF4-FFF2-40B4-BE49-F238E27FC236}">
                    <a16:creationId xmlns:a16="http://schemas.microsoft.com/office/drawing/2014/main" id="{ACC08CF5-2596-37DF-F2BE-7447937AEF8F}"/>
                  </a:ext>
                </a:extLst>
              </p:cNvPr>
              <p:cNvSpPr/>
              <p:nvPr/>
            </p:nvSpPr>
            <p:spPr>
              <a:xfrm>
                <a:off x="8383296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29" name="Freeform 5076">
                <a:extLst>
                  <a:ext uri="{FF2B5EF4-FFF2-40B4-BE49-F238E27FC236}">
                    <a16:creationId xmlns:a16="http://schemas.microsoft.com/office/drawing/2014/main" id="{030D490B-988E-8699-CB51-E47ACA7EC6F5}"/>
                  </a:ext>
                </a:extLst>
              </p:cNvPr>
              <p:cNvSpPr/>
              <p:nvPr/>
            </p:nvSpPr>
            <p:spPr>
              <a:xfrm>
                <a:off x="8406276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0" name="Freeform 5077">
                <a:extLst>
                  <a:ext uri="{FF2B5EF4-FFF2-40B4-BE49-F238E27FC236}">
                    <a16:creationId xmlns:a16="http://schemas.microsoft.com/office/drawing/2014/main" id="{1EEC9E39-F7D7-2F63-A16A-FB264F16F43B}"/>
                  </a:ext>
                </a:extLst>
              </p:cNvPr>
              <p:cNvSpPr/>
              <p:nvPr/>
            </p:nvSpPr>
            <p:spPr>
              <a:xfrm>
                <a:off x="8385327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1" name="Freeform 5078">
                <a:extLst>
                  <a:ext uri="{FF2B5EF4-FFF2-40B4-BE49-F238E27FC236}">
                    <a16:creationId xmlns:a16="http://schemas.microsoft.com/office/drawing/2014/main" id="{B74C8688-CBAC-EC9C-31B3-DE0E0DDC5FDE}"/>
                  </a:ext>
                </a:extLst>
              </p:cNvPr>
              <p:cNvSpPr/>
              <p:nvPr/>
            </p:nvSpPr>
            <p:spPr>
              <a:xfrm>
                <a:off x="840843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2" name="Freeform 5079">
                <a:extLst>
                  <a:ext uri="{FF2B5EF4-FFF2-40B4-BE49-F238E27FC236}">
                    <a16:creationId xmlns:a16="http://schemas.microsoft.com/office/drawing/2014/main" id="{F0E10BE4-57FB-679C-8B68-B3A68AB33EB1}"/>
                  </a:ext>
                </a:extLst>
              </p:cNvPr>
              <p:cNvSpPr/>
              <p:nvPr/>
            </p:nvSpPr>
            <p:spPr>
              <a:xfrm>
                <a:off x="8385327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3" name="Freeform 5080">
                <a:extLst>
                  <a:ext uri="{FF2B5EF4-FFF2-40B4-BE49-F238E27FC236}">
                    <a16:creationId xmlns:a16="http://schemas.microsoft.com/office/drawing/2014/main" id="{357021E8-D5BE-D5A9-4A8C-50E15AC7F844}"/>
                  </a:ext>
                </a:extLst>
              </p:cNvPr>
              <p:cNvSpPr/>
              <p:nvPr/>
            </p:nvSpPr>
            <p:spPr>
              <a:xfrm>
                <a:off x="840843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4" name="Freeform 5081">
                <a:extLst>
                  <a:ext uri="{FF2B5EF4-FFF2-40B4-BE49-F238E27FC236}">
                    <a16:creationId xmlns:a16="http://schemas.microsoft.com/office/drawing/2014/main" id="{599DEEFB-8ECA-670E-2E59-CB0F02305358}"/>
                  </a:ext>
                </a:extLst>
              </p:cNvPr>
              <p:cNvSpPr/>
              <p:nvPr/>
            </p:nvSpPr>
            <p:spPr>
              <a:xfrm>
                <a:off x="8385327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5" name="Freeform 5082">
                <a:extLst>
                  <a:ext uri="{FF2B5EF4-FFF2-40B4-BE49-F238E27FC236}">
                    <a16:creationId xmlns:a16="http://schemas.microsoft.com/office/drawing/2014/main" id="{9A4A3C16-1EC4-D6E6-9A3C-153E604B8462}"/>
                  </a:ext>
                </a:extLst>
              </p:cNvPr>
              <p:cNvSpPr/>
              <p:nvPr/>
            </p:nvSpPr>
            <p:spPr>
              <a:xfrm>
                <a:off x="840843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6" name="Freeform 5083">
                <a:extLst>
                  <a:ext uri="{FF2B5EF4-FFF2-40B4-BE49-F238E27FC236}">
                    <a16:creationId xmlns:a16="http://schemas.microsoft.com/office/drawing/2014/main" id="{191D70BB-D02D-370B-1310-7FC01C7B0E39}"/>
                  </a:ext>
                </a:extLst>
              </p:cNvPr>
              <p:cNvSpPr/>
              <p:nvPr/>
            </p:nvSpPr>
            <p:spPr>
              <a:xfrm>
                <a:off x="8385327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7" name="Freeform 5084">
                <a:extLst>
                  <a:ext uri="{FF2B5EF4-FFF2-40B4-BE49-F238E27FC236}">
                    <a16:creationId xmlns:a16="http://schemas.microsoft.com/office/drawing/2014/main" id="{4014CF60-3C45-389E-9B13-A834F84D9137}"/>
                  </a:ext>
                </a:extLst>
              </p:cNvPr>
              <p:cNvSpPr/>
              <p:nvPr/>
            </p:nvSpPr>
            <p:spPr>
              <a:xfrm>
                <a:off x="840843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8" name="Freeform 5085">
                <a:extLst>
                  <a:ext uri="{FF2B5EF4-FFF2-40B4-BE49-F238E27FC236}">
                    <a16:creationId xmlns:a16="http://schemas.microsoft.com/office/drawing/2014/main" id="{5DD8E0DA-7F39-A8F2-1C16-EF4F6C5877E5}"/>
                  </a:ext>
                </a:extLst>
              </p:cNvPr>
              <p:cNvSpPr/>
              <p:nvPr/>
            </p:nvSpPr>
            <p:spPr>
              <a:xfrm>
                <a:off x="8387359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39" name="Freeform 5086">
                <a:extLst>
                  <a:ext uri="{FF2B5EF4-FFF2-40B4-BE49-F238E27FC236}">
                    <a16:creationId xmlns:a16="http://schemas.microsoft.com/office/drawing/2014/main" id="{1FF7A524-9AEC-254D-EB30-4AE26CA6B45A}"/>
                  </a:ext>
                </a:extLst>
              </p:cNvPr>
              <p:cNvSpPr/>
              <p:nvPr/>
            </p:nvSpPr>
            <p:spPr>
              <a:xfrm>
                <a:off x="8410466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0" name="Freeform 5087">
                <a:extLst>
                  <a:ext uri="{FF2B5EF4-FFF2-40B4-BE49-F238E27FC236}">
                    <a16:creationId xmlns:a16="http://schemas.microsoft.com/office/drawing/2014/main" id="{70F86009-05DE-228E-C8FF-02A296D1F008}"/>
                  </a:ext>
                </a:extLst>
              </p:cNvPr>
              <p:cNvSpPr/>
              <p:nvPr/>
            </p:nvSpPr>
            <p:spPr>
              <a:xfrm>
                <a:off x="8387359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1" name="Freeform 5088">
                <a:extLst>
                  <a:ext uri="{FF2B5EF4-FFF2-40B4-BE49-F238E27FC236}">
                    <a16:creationId xmlns:a16="http://schemas.microsoft.com/office/drawing/2014/main" id="{196BC0FD-8813-86E1-4155-C70C843BBEB1}"/>
                  </a:ext>
                </a:extLst>
              </p:cNvPr>
              <p:cNvSpPr/>
              <p:nvPr/>
            </p:nvSpPr>
            <p:spPr>
              <a:xfrm>
                <a:off x="8410466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2" name="Freeform 5089">
                <a:extLst>
                  <a:ext uri="{FF2B5EF4-FFF2-40B4-BE49-F238E27FC236}">
                    <a16:creationId xmlns:a16="http://schemas.microsoft.com/office/drawing/2014/main" id="{689EF87F-3C71-A159-7B59-FCB4563374AB}"/>
                  </a:ext>
                </a:extLst>
              </p:cNvPr>
              <p:cNvSpPr/>
              <p:nvPr/>
            </p:nvSpPr>
            <p:spPr>
              <a:xfrm>
                <a:off x="8387359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3" name="Freeform 5090">
                <a:extLst>
                  <a:ext uri="{FF2B5EF4-FFF2-40B4-BE49-F238E27FC236}">
                    <a16:creationId xmlns:a16="http://schemas.microsoft.com/office/drawing/2014/main" id="{D3B38B7C-61D9-D45C-5965-59780935987F}"/>
                  </a:ext>
                </a:extLst>
              </p:cNvPr>
              <p:cNvSpPr/>
              <p:nvPr/>
            </p:nvSpPr>
            <p:spPr>
              <a:xfrm>
                <a:off x="8410466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4" name="Freeform 5091">
                <a:extLst>
                  <a:ext uri="{FF2B5EF4-FFF2-40B4-BE49-F238E27FC236}">
                    <a16:creationId xmlns:a16="http://schemas.microsoft.com/office/drawing/2014/main" id="{4FA5470F-1AEB-7628-1F9F-46CD36BCB5A5}"/>
                  </a:ext>
                </a:extLst>
              </p:cNvPr>
              <p:cNvSpPr/>
              <p:nvPr/>
            </p:nvSpPr>
            <p:spPr>
              <a:xfrm>
                <a:off x="8387359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5" name="Freeform 5092">
                <a:extLst>
                  <a:ext uri="{FF2B5EF4-FFF2-40B4-BE49-F238E27FC236}">
                    <a16:creationId xmlns:a16="http://schemas.microsoft.com/office/drawing/2014/main" id="{7642F91E-19BB-01E8-34EF-401C786FCC7C}"/>
                  </a:ext>
                </a:extLst>
              </p:cNvPr>
              <p:cNvSpPr/>
              <p:nvPr/>
            </p:nvSpPr>
            <p:spPr>
              <a:xfrm>
                <a:off x="8410466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6" name="Freeform 5093">
                <a:extLst>
                  <a:ext uri="{FF2B5EF4-FFF2-40B4-BE49-F238E27FC236}">
                    <a16:creationId xmlns:a16="http://schemas.microsoft.com/office/drawing/2014/main" id="{88F6D760-397D-F3B8-A084-0F405265CEEB}"/>
                  </a:ext>
                </a:extLst>
              </p:cNvPr>
              <p:cNvSpPr/>
              <p:nvPr/>
            </p:nvSpPr>
            <p:spPr>
              <a:xfrm>
                <a:off x="8389644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7" name="Freeform 5094">
                <a:extLst>
                  <a:ext uri="{FF2B5EF4-FFF2-40B4-BE49-F238E27FC236}">
                    <a16:creationId xmlns:a16="http://schemas.microsoft.com/office/drawing/2014/main" id="{38FDC7F6-6C64-36C3-C72E-CC156FD88FEB}"/>
                  </a:ext>
                </a:extLst>
              </p:cNvPr>
              <p:cNvSpPr/>
              <p:nvPr/>
            </p:nvSpPr>
            <p:spPr>
              <a:xfrm>
                <a:off x="841262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8" name="Freeform 5095">
                <a:extLst>
                  <a:ext uri="{FF2B5EF4-FFF2-40B4-BE49-F238E27FC236}">
                    <a16:creationId xmlns:a16="http://schemas.microsoft.com/office/drawing/2014/main" id="{59EB9EDA-9E29-9FF4-4229-0FEEA1C929DD}"/>
                  </a:ext>
                </a:extLst>
              </p:cNvPr>
              <p:cNvSpPr/>
              <p:nvPr/>
            </p:nvSpPr>
            <p:spPr>
              <a:xfrm>
                <a:off x="8389644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49" name="Freeform 5096">
                <a:extLst>
                  <a:ext uri="{FF2B5EF4-FFF2-40B4-BE49-F238E27FC236}">
                    <a16:creationId xmlns:a16="http://schemas.microsoft.com/office/drawing/2014/main" id="{54A5BA90-B68A-37B8-A1E8-7D63F5B8BB28}"/>
                  </a:ext>
                </a:extLst>
              </p:cNvPr>
              <p:cNvSpPr/>
              <p:nvPr/>
            </p:nvSpPr>
            <p:spPr>
              <a:xfrm>
                <a:off x="841262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0" name="Freeform 5097">
                <a:extLst>
                  <a:ext uri="{FF2B5EF4-FFF2-40B4-BE49-F238E27FC236}">
                    <a16:creationId xmlns:a16="http://schemas.microsoft.com/office/drawing/2014/main" id="{3ED58E13-D56D-DA5A-2185-018BCCB3A0EE}"/>
                  </a:ext>
                </a:extLst>
              </p:cNvPr>
              <p:cNvSpPr/>
              <p:nvPr/>
            </p:nvSpPr>
            <p:spPr>
              <a:xfrm>
                <a:off x="8389644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1" name="Freeform 5098">
                <a:extLst>
                  <a:ext uri="{FF2B5EF4-FFF2-40B4-BE49-F238E27FC236}">
                    <a16:creationId xmlns:a16="http://schemas.microsoft.com/office/drawing/2014/main" id="{E1560544-32F7-E00F-B60E-2346A9B522F2}"/>
                  </a:ext>
                </a:extLst>
              </p:cNvPr>
              <p:cNvSpPr/>
              <p:nvPr/>
            </p:nvSpPr>
            <p:spPr>
              <a:xfrm>
                <a:off x="841262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2" name="Freeform 5099">
                <a:extLst>
                  <a:ext uri="{FF2B5EF4-FFF2-40B4-BE49-F238E27FC236}">
                    <a16:creationId xmlns:a16="http://schemas.microsoft.com/office/drawing/2014/main" id="{5F267F92-440B-91CD-7848-DD7DD1DC24CE}"/>
                  </a:ext>
                </a:extLst>
              </p:cNvPr>
              <p:cNvSpPr/>
              <p:nvPr/>
            </p:nvSpPr>
            <p:spPr>
              <a:xfrm>
                <a:off x="8389644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3" name="Freeform 5100">
                <a:extLst>
                  <a:ext uri="{FF2B5EF4-FFF2-40B4-BE49-F238E27FC236}">
                    <a16:creationId xmlns:a16="http://schemas.microsoft.com/office/drawing/2014/main" id="{AE6F051C-2300-0380-6CDD-17CA6AFBC487}"/>
                  </a:ext>
                </a:extLst>
              </p:cNvPr>
              <p:cNvSpPr/>
              <p:nvPr/>
            </p:nvSpPr>
            <p:spPr>
              <a:xfrm>
                <a:off x="841262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4" name="Freeform 5101">
                <a:extLst>
                  <a:ext uri="{FF2B5EF4-FFF2-40B4-BE49-F238E27FC236}">
                    <a16:creationId xmlns:a16="http://schemas.microsoft.com/office/drawing/2014/main" id="{2CAD3AE0-CB72-532A-E0E7-FC6565C1CB65}"/>
                  </a:ext>
                </a:extLst>
              </p:cNvPr>
              <p:cNvSpPr/>
              <p:nvPr/>
            </p:nvSpPr>
            <p:spPr>
              <a:xfrm>
                <a:off x="8389644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5" name="Freeform 5102">
                <a:extLst>
                  <a:ext uri="{FF2B5EF4-FFF2-40B4-BE49-F238E27FC236}">
                    <a16:creationId xmlns:a16="http://schemas.microsoft.com/office/drawing/2014/main" id="{BA8EB203-6443-8846-51D8-86BA41EE1876}"/>
                  </a:ext>
                </a:extLst>
              </p:cNvPr>
              <p:cNvSpPr/>
              <p:nvPr/>
            </p:nvSpPr>
            <p:spPr>
              <a:xfrm>
                <a:off x="841262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6" name="Freeform 5103">
                <a:extLst>
                  <a:ext uri="{FF2B5EF4-FFF2-40B4-BE49-F238E27FC236}">
                    <a16:creationId xmlns:a16="http://schemas.microsoft.com/office/drawing/2014/main" id="{E2C859EA-B042-D3C2-D5D3-83D7E7166D6B}"/>
                  </a:ext>
                </a:extLst>
              </p:cNvPr>
              <p:cNvSpPr/>
              <p:nvPr/>
            </p:nvSpPr>
            <p:spPr>
              <a:xfrm>
                <a:off x="8389644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7" name="Freeform 5104">
                <a:extLst>
                  <a:ext uri="{FF2B5EF4-FFF2-40B4-BE49-F238E27FC236}">
                    <a16:creationId xmlns:a16="http://schemas.microsoft.com/office/drawing/2014/main" id="{D66C0B9C-1937-67C1-B3B8-FD4065C8AF32}"/>
                  </a:ext>
                </a:extLst>
              </p:cNvPr>
              <p:cNvSpPr/>
              <p:nvPr/>
            </p:nvSpPr>
            <p:spPr>
              <a:xfrm>
                <a:off x="841262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8" name="Freeform 5105">
                <a:extLst>
                  <a:ext uri="{FF2B5EF4-FFF2-40B4-BE49-F238E27FC236}">
                    <a16:creationId xmlns:a16="http://schemas.microsoft.com/office/drawing/2014/main" id="{6CC53879-E3EA-8CE1-5275-11F05A959E9A}"/>
                  </a:ext>
                </a:extLst>
              </p:cNvPr>
              <p:cNvSpPr/>
              <p:nvPr/>
            </p:nvSpPr>
            <p:spPr>
              <a:xfrm>
                <a:off x="8391676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59" name="Freeform 5106">
                <a:extLst>
                  <a:ext uri="{FF2B5EF4-FFF2-40B4-BE49-F238E27FC236}">
                    <a16:creationId xmlns:a16="http://schemas.microsoft.com/office/drawing/2014/main" id="{43592B48-A4A3-3D29-3860-C5C98CE7F5A2}"/>
                  </a:ext>
                </a:extLst>
              </p:cNvPr>
              <p:cNvSpPr/>
              <p:nvPr/>
            </p:nvSpPr>
            <p:spPr>
              <a:xfrm>
                <a:off x="841478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0" name="Freeform 5107">
                <a:extLst>
                  <a:ext uri="{FF2B5EF4-FFF2-40B4-BE49-F238E27FC236}">
                    <a16:creationId xmlns:a16="http://schemas.microsoft.com/office/drawing/2014/main" id="{C276B926-EF71-9029-7CDF-2CBD55904ABD}"/>
                  </a:ext>
                </a:extLst>
              </p:cNvPr>
              <p:cNvSpPr/>
              <p:nvPr/>
            </p:nvSpPr>
            <p:spPr>
              <a:xfrm>
                <a:off x="8391676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1" name="Freeform 5108">
                <a:extLst>
                  <a:ext uri="{FF2B5EF4-FFF2-40B4-BE49-F238E27FC236}">
                    <a16:creationId xmlns:a16="http://schemas.microsoft.com/office/drawing/2014/main" id="{96CAC83D-974D-9440-57D4-4F9C59AB6DD5}"/>
                  </a:ext>
                </a:extLst>
              </p:cNvPr>
              <p:cNvSpPr/>
              <p:nvPr/>
            </p:nvSpPr>
            <p:spPr>
              <a:xfrm>
                <a:off x="841478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2" name="Freeform 5109">
                <a:extLst>
                  <a:ext uri="{FF2B5EF4-FFF2-40B4-BE49-F238E27FC236}">
                    <a16:creationId xmlns:a16="http://schemas.microsoft.com/office/drawing/2014/main" id="{9B879430-6B76-A3B4-8221-7B8CA8AFA395}"/>
                  </a:ext>
                </a:extLst>
              </p:cNvPr>
              <p:cNvSpPr/>
              <p:nvPr/>
            </p:nvSpPr>
            <p:spPr>
              <a:xfrm>
                <a:off x="8391676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3" name="Freeform 5110">
                <a:extLst>
                  <a:ext uri="{FF2B5EF4-FFF2-40B4-BE49-F238E27FC236}">
                    <a16:creationId xmlns:a16="http://schemas.microsoft.com/office/drawing/2014/main" id="{553B035E-AFED-AC18-1461-93053DE9BBA8}"/>
                  </a:ext>
                </a:extLst>
              </p:cNvPr>
              <p:cNvSpPr/>
              <p:nvPr/>
            </p:nvSpPr>
            <p:spPr>
              <a:xfrm>
                <a:off x="841478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4" name="Freeform 5111">
                <a:extLst>
                  <a:ext uri="{FF2B5EF4-FFF2-40B4-BE49-F238E27FC236}">
                    <a16:creationId xmlns:a16="http://schemas.microsoft.com/office/drawing/2014/main" id="{085C2240-2FD4-87F0-DC01-B7B29C7FAD08}"/>
                  </a:ext>
                </a:extLst>
              </p:cNvPr>
              <p:cNvSpPr/>
              <p:nvPr/>
            </p:nvSpPr>
            <p:spPr>
              <a:xfrm>
                <a:off x="8391676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5" name="Freeform 5112">
                <a:extLst>
                  <a:ext uri="{FF2B5EF4-FFF2-40B4-BE49-F238E27FC236}">
                    <a16:creationId xmlns:a16="http://schemas.microsoft.com/office/drawing/2014/main" id="{6FFDA3A4-D688-73CC-A02B-0B294A079465}"/>
                  </a:ext>
                </a:extLst>
              </p:cNvPr>
              <p:cNvSpPr/>
              <p:nvPr/>
            </p:nvSpPr>
            <p:spPr>
              <a:xfrm>
                <a:off x="841478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6" name="Freeform 5113">
                <a:extLst>
                  <a:ext uri="{FF2B5EF4-FFF2-40B4-BE49-F238E27FC236}">
                    <a16:creationId xmlns:a16="http://schemas.microsoft.com/office/drawing/2014/main" id="{22752A5C-391A-9FC6-6264-556C5CB343D2}"/>
                  </a:ext>
                </a:extLst>
              </p:cNvPr>
              <p:cNvSpPr/>
              <p:nvPr/>
            </p:nvSpPr>
            <p:spPr>
              <a:xfrm>
                <a:off x="8393834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7" name="Freeform 5114">
                <a:extLst>
                  <a:ext uri="{FF2B5EF4-FFF2-40B4-BE49-F238E27FC236}">
                    <a16:creationId xmlns:a16="http://schemas.microsoft.com/office/drawing/2014/main" id="{513C5C85-849E-2ED7-BF34-CD7D1A31F49D}"/>
                  </a:ext>
                </a:extLst>
              </p:cNvPr>
              <p:cNvSpPr/>
              <p:nvPr/>
            </p:nvSpPr>
            <p:spPr>
              <a:xfrm>
                <a:off x="841681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8" name="Freeform 5115">
                <a:extLst>
                  <a:ext uri="{FF2B5EF4-FFF2-40B4-BE49-F238E27FC236}">
                    <a16:creationId xmlns:a16="http://schemas.microsoft.com/office/drawing/2014/main" id="{A804B722-E8DC-DAE5-76B3-A10D7F89AB6E}"/>
                  </a:ext>
                </a:extLst>
              </p:cNvPr>
              <p:cNvSpPr/>
              <p:nvPr/>
            </p:nvSpPr>
            <p:spPr>
              <a:xfrm>
                <a:off x="8393707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69" name="Freeform 5116">
                <a:extLst>
                  <a:ext uri="{FF2B5EF4-FFF2-40B4-BE49-F238E27FC236}">
                    <a16:creationId xmlns:a16="http://schemas.microsoft.com/office/drawing/2014/main" id="{12B7B746-5D17-337F-A06E-14A2E19B7AD3}"/>
                  </a:ext>
                </a:extLst>
              </p:cNvPr>
              <p:cNvSpPr/>
              <p:nvPr/>
            </p:nvSpPr>
            <p:spPr>
              <a:xfrm>
                <a:off x="841681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70" name="Freeform 5117">
                <a:extLst>
                  <a:ext uri="{FF2B5EF4-FFF2-40B4-BE49-F238E27FC236}">
                    <a16:creationId xmlns:a16="http://schemas.microsoft.com/office/drawing/2014/main" id="{55E3A49E-8F18-3CDA-6F16-724CE9575932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71" name="Freeform 5118">
                <a:extLst>
                  <a:ext uri="{FF2B5EF4-FFF2-40B4-BE49-F238E27FC236}">
                    <a16:creationId xmlns:a16="http://schemas.microsoft.com/office/drawing/2014/main" id="{E96022B3-3CEC-A796-8247-870E0C292861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72" name="Freeform 5119">
                <a:extLst>
                  <a:ext uri="{FF2B5EF4-FFF2-40B4-BE49-F238E27FC236}">
                    <a16:creationId xmlns:a16="http://schemas.microsoft.com/office/drawing/2014/main" id="{F3BA4926-5874-29AF-6AFB-BA1946C540C2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73" name="Freeform 5120">
                <a:extLst>
                  <a:ext uri="{FF2B5EF4-FFF2-40B4-BE49-F238E27FC236}">
                    <a16:creationId xmlns:a16="http://schemas.microsoft.com/office/drawing/2014/main" id="{B49FD7A7-BCFD-931A-D034-4BF45FD29291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74" name="Freeform 5121">
                <a:extLst>
                  <a:ext uri="{FF2B5EF4-FFF2-40B4-BE49-F238E27FC236}">
                    <a16:creationId xmlns:a16="http://schemas.microsoft.com/office/drawing/2014/main" id="{B5E785CB-FAD0-AE0D-1C5B-688386027AA4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75" name="Freeform 5122">
                <a:extLst>
                  <a:ext uri="{FF2B5EF4-FFF2-40B4-BE49-F238E27FC236}">
                    <a16:creationId xmlns:a16="http://schemas.microsoft.com/office/drawing/2014/main" id="{D431D1A1-1012-F224-E6FC-9E5799395306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76" name="Freeform 5123">
                <a:extLst>
                  <a:ext uri="{FF2B5EF4-FFF2-40B4-BE49-F238E27FC236}">
                    <a16:creationId xmlns:a16="http://schemas.microsoft.com/office/drawing/2014/main" id="{0EDCC32D-D0B0-2838-59B7-2F4E173456B9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77" name="Freeform 5124">
                <a:extLst>
                  <a:ext uri="{FF2B5EF4-FFF2-40B4-BE49-F238E27FC236}">
                    <a16:creationId xmlns:a16="http://schemas.microsoft.com/office/drawing/2014/main" id="{FDBC012D-B235-93D4-11CF-8820201F01B7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78" name="Freeform 5125">
                <a:extLst>
                  <a:ext uri="{FF2B5EF4-FFF2-40B4-BE49-F238E27FC236}">
                    <a16:creationId xmlns:a16="http://schemas.microsoft.com/office/drawing/2014/main" id="{2A9285C1-ACFB-948A-CE3D-3EDB42D4941A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79" name="Freeform 5126">
                <a:extLst>
                  <a:ext uri="{FF2B5EF4-FFF2-40B4-BE49-F238E27FC236}">
                    <a16:creationId xmlns:a16="http://schemas.microsoft.com/office/drawing/2014/main" id="{0CF49ADC-D6E3-5E5B-0C59-18026175E6A0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80" name="Freeform 5127">
                <a:extLst>
                  <a:ext uri="{FF2B5EF4-FFF2-40B4-BE49-F238E27FC236}">
                    <a16:creationId xmlns:a16="http://schemas.microsoft.com/office/drawing/2014/main" id="{D2ED3534-B41E-3283-81F6-80AC4E022E86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81" name="Freeform 5128">
                <a:extLst>
                  <a:ext uri="{FF2B5EF4-FFF2-40B4-BE49-F238E27FC236}">
                    <a16:creationId xmlns:a16="http://schemas.microsoft.com/office/drawing/2014/main" id="{CFC8F885-35DC-A672-07A0-687838D00D45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82" name="Freeform 5129">
                <a:extLst>
                  <a:ext uri="{FF2B5EF4-FFF2-40B4-BE49-F238E27FC236}">
                    <a16:creationId xmlns:a16="http://schemas.microsoft.com/office/drawing/2014/main" id="{280B284B-9DE0-DD7F-F50D-BEEE17484423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83" name="Freeform 5130">
                <a:extLst>
                  <a:ext uri="{FF2B5EF4-FFF2-40B4-BE49-F238E27FC236}">
                    <a16:creationId xmlns:a16="http://schemas.microsoft.com/office/drawing/2014/main" id="{A4F9570B-8083-5F3B-8964-D7468FE3EE46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84" name="Freeform 5131">
                <a:extLst>
                  <a:ext uri="{FF2B5EF4-FFF2-40B4-BE49-F238E27FC236}">
                    <a16:creationId xmlns:a16="http://schemas.microsoft.com/office/drawing/2014/main" id="{9E7BFC22-8404-A786-10BB-E2AEDE020745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85" name="Freeform 5132">
                <a:extLst>
                  <a:ext uri="{FF2B5EF4-FFF2-40B4-BE49-F238E27FC236}">
                    <a16:creationId xmlns:a16="http://schemas.microsoft.com/office/drawing/2014/main" id="{CE2FBA0D-0CC7-29A8-ECC1-6DDA7D21366C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86" name="Freeform 5133">
                <a:extLst>
                  <a:ext uri="{FF2B5EF4-FFF2-40B4-BE49-F238E27FC236}">
                    <a16:creationId xmlns:a16="http://schemas.microsoft.com/office/drawing/2014/main" id="{331268C6-5D19-4858-56C2-D1E589304885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87" name="Freeform 5134">
                <a:extLst>
                  <a:ext uri="{FF2B5EF4-FFF2-40B4-BE49-F238E27FC236}">
                    <a16:creationId xmlns:a16="http://schemas.microsoft.com/office/drawing/2014/main" id="{FD7F8392-590A-0A83-B902-B59525E52309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88" name="Freeform 5135">
                <a:extLst>
                  <a:ext uri="{FF2B5EF4-FFF2-40B4-BE49-F238E27FC236}">
                    <a16:creationId xmlns:a16="http://schemas.microsoft.com/office/drawing/2014/main" id="{4DAE02D5-831B-9313-4EE4-DDDCAE03A149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89" name="Freeform 5136">
                <a:extLst>
                  <a:ext uri="{FF2B5EF4-FFF2-40B4-BE49-F238E27FC236}">
                    <a16:creationId xmlns:a16="http://schemas.microsoft.com/office/drawing/2014/main" id="{EF3A1078-A973-ABAE-96EE-5325F9F5F87D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90" name="Freeform 5137">
                <a:extLst>
                  <a:ext uri="{FF2B5EF4-FFF2-40B4-BE49-F238E27FC236}">
                    <a16:creationId xmlns:a16="http://schemas.microsoft.com/office/drawing/2014/main" id="{61DA805F-F9C1-6124-CF60-8D819876D16E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91" name="Freeform 5138">
                <a:extLst>
                  <a:ext uri="{FF2B5EF4-FFF2-40B4-BE49-F238E27FC236}">
                    <a16:creationId xmlns:a16="http://schemas.microsoft.com/office/drawing/2014/main" id="{667976CB-091E-6D5F-D168-C4707C18A149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92" name="Freeform 5139">
                <a:extLst>
                  <a:ext uri="{FF2B5EF4-FFF2-40B4-BE49-F238E27FC236}">
                    <a16:creationId xmlns:a16="http://schemas.microsoft.com/office/drawing/2014/main" id="{4FE878AC-48AE-8F28-280C-896CBCDD9DFE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93" name="Freeform 5140">
                <a:extLst>
                  <a:ext uri="{FF2B5EF4-FFF2-40B4-BE49-F238E27FC236}">
                    <a16:creationId xmlns:a16="http://schemas.microsoft.com/office/drawing/2014/main" id="{7A0A79C6-491B-5EE8-3FD0-64453CA90EE8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94" name="Freeform 5141">
                <a:extLst>
                  <a:ext uri="{FF2B5EF4-FFF2-40B4-BE49-F238E27FC236}">
                    <a16:creationId xmlns:a16="http://schemas.microsoft.com/office/drawing/2014/main" id="{E1C1412C-486F-2D35-CF63-84D64614591C}"/>
                  </a:ext>
                </a:extLst>
              </p:cNvPr>
              <p:cNvSpPr/>
              <p:nvPr/>
            </p:nvSpPr>
            <p:spPr>
              <a:xfrm>
                <a:off x="8398024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95" name="Freeform 5142">
                <a:extLst>
                  <a:ext uri="{FF2B5EF4-FFF2-40B4-BE49-F238E27FC236}">
                    <a16:creationId xmlns:a16="http://schemas.microsoft.com/office/drawing/2014/main" id="{40921DFA-F039-4E1C-F4C6-3EF67027E0E1}"/>
                  </a:ext>
                </a:extLst>
              </p:cNvPr>
              <p:cNvSpPr/>
              <p:nvPr/>
            </p:nvSpPr>
            <p:spPr>
              <a:xfrm>
                <a:off x="842113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96" name="Freeform 5143">
                <a:extLst>
                  <a:ext uri="{FF2B5EF4-FFF2-40B4-BE49-F238E27FC236}">
                    <a16:creationId xmlns:a16="http://schemas.microsoft.com/office/drawing/2014/main" id="{8C2AB6DB-4B90-35CB-0E5E-92F18B7C8F53}"/>
                  </a:ext>
                </a:extLst>
              </p:cNvPr>
              <p:cNvSpPr/>
              <p:nvPr/>
            </p:nvSpPr>
            <p:spPr>
              <a:xfrm>
                <a:off x="8398024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97" name="Freeform 5144">
                <a:extLst>
                  <a:ext uri="{FF2B5EF4-FFF2-40B4-BE49-F238E27FC236}">
                    <a16:creationId xmlns:a16="http://schemas.microsoft.com/office/drawing/2014/main" id="{9C2DA8B9-C51A-8E6F-AD4E-72EED22645F8}"/>
                  </a:ext>
                </a:extLst>
              </p:cNvPr>
              <p:cNvSpPr/>
              <p:nvPr/>
            </p:nvSpPr>
            <p:spPr>
              <a:xfrm>
                <a:off x="842113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98" name="Freeform 5145">
                <a:extLst>
                  <a:ext uri="{FF2B5EF4-FFF2-40B4-BE49-F238E27FC236}">
                    <a16:creationId xmlns:a16="http://schemas.microsoft.com/office/drawing/2014/main" id="{55611E62-6427-AD4B-56B9-F2E345B830F0}"/>
                  </a:ext>
                </a:extLst>
              </p:cNvPr>
              <p:cNvSpPr/>
              <p:nvPr/>
            </p:nvSpPr>
            <p:spPr>
              <a:xfrm>
                <a:off x="8398024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499" name="Freeform 5146">
                <a:extLst>
                  <a:ext uri="{FF2B5EF4-FFF2-40B4-BE49-F238E27FC236}">
                    <a16:creationId xmlns:a16="http://schemas.microsoft.com/office/drawing/2014/main" id="{54E4DA7B-CA55-81F5-E2CB-660FF325CD00}"/>
                  </a:ext>
                </a:extLst>
              </p:cNvPr>
              <p:cNvSpPr/>
              <p:nvPr/>
            </p:nvSpPr>
            <p:spPr>
              <a:xfrm>
                <a:off x="842113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00" name="Freeform 5147">
                <a:extLst>
                  <a:ext uri="{FF2B5EF4-FFF2-40B4-BE49-F238E27FC236}">
                    <a16:creationId xmlns:a16="http://schemas.microsoft.com/office/drawing/2014/main" id="{6B1F07D3-3CFB-44E2-B986-149DA26846D8}"/>
                  </a:ext>
                </a:extLst>
              </p:cNvPr>
              <p:cNvSpPr/>
              <p:nvPr/>
            </p:nvSpPr>
            <p:spPr>
              <a:xfrm>
                <a:off x="8398024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01" name="Freeform 5148">
                <a:extLst>
                  <a:ext uri="{FF2B5EF4-FFF2-40B4-BE49-F238E27FC236}">
                    <a16:creationId xmlns:a16="http://schemas.microsoft.com/office/drawing/2014/main" id="{3184CB67-6C2A-DADD-1DF6-AB1E9471618E}"/>
                  </a:ext>
                </a:extLst>
              </p:cNvPr>
              <p:cNvSpPr/>
              <p:nvPr/>
            </p:nvSpPr>
            <p:spPr>
              <a:xfrm>
                <a:off x="842113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02" name="Freeform 5149">
                <a:extLst>
                  <a:ext uri="{FF2B5EF4-FFF2-40B4-BE49-F238E27FC236}">
                    <a16:creationId xmlns:a16="http://schemas.microsoft.com/office/drawing/2014/main" id="{BF85DCA0-A6FA-8C09-F057-543CB84E89C3}"/>
                  </a:ext>
                </a:extLst>
              </p:cNvPr>
              <p:cNvSpPr/>
              <p:nvPr/>
            </p:nvSpPr>
            <p:spPr>
              <a:xfrm>
                <a:off x="840018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03" name="Freeform 5150">
                <a:extLst>
                  <a:ext uri="{FF2B5EF4-FFF2-40B4-BE49-F238E27FC236}">
                    <a16:creationId xmlns:a16="http://schemas.microsoft.com/office/drawing/2014/main" id="{DA1EE5EF-C708-11B2-7E29-8F739B7C833B}"/>
                  </a:ext>
                </a:extLst>
              </p:cNvPr>
              <p:cNvSpPr/>
              <p:nvPr/>
            </p:nvSpPr>
            <p:spPr>
              <a:xfrm>
                <a:off x="842316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04" name="Freeform 5151">
                <a:extLst>
                  <a:ext uri="{FF2B5EF4-FFF2-40B4-BE49-F238E27FC236}">
                    <a16:creationId xmlns:a16="http://schemas.microsoft.com/office/drawing/2014/main" id="{71DF09CC-50AF-1541-23EC-1EBE925EDF73}"/>
                  </a:ext>
                </a:extLst>
              </p:cNvPr>
              <p:cNvSpPr/>
              <p:nvPr/>
            </p:nvSpPr>
            <p:spPr>
              <a:xfrm>
                <a:off x="840018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05" name="Freeform 5152">
                <a:extLst>
                  <a:ext uri="{FF2B5EF4-FFF2-40B4-BE49-F238E27FC236}">
                    <a16:creationId xmlns:a16="http://schemas.microsoft.com/office/drawing/2014/main" id="{4046E782-05E9-73FE-75DC-4916C595F58C}"/>
                  </a:ext>
                </a:extLst>
              </p:cNvPr>
              <p:cNvSpPr/>
              <p:nvPr/>
            </p:nvSpPr>
            <p:spPr>
              <a:xfrm>
                <a:off x="842316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06" name="Freeform 5153">
                <a:extLst>
                  <a:ext uri="{FF2B5EF4-FFF2-40B4-BE49-F238E27FC236}">
                    <a16:creationId xmlns:a16="http://schemas.microsoft.com/office/drawing/2014/main" id="{47503403-6149-D380-6DA7-756D2653CEFF}"/>
                  </a:ext>
                </a:extLst>
              </p:cNvPr>
              <p:cNvSpPr/>
              <p:nvPr/>
            </p:nvSpPr>
            <p:spPr>
              <a:xfrm>
                <a:off x="840018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07" name="Freeform 5154">
                <a:extLst>
                  <a:ext uri="{FF2B5EF4-FFF2-40B4-BE49-F238E27FC236}">
                    <a16:creationId xmlns:a16="http://schemas.microsoft.com/office/drawing/2014/main" id="{D9C335A5-1543-5C60-2B80-2AAA00BF7720}"/>
                  </a:ext>
                </a:extLst>
              </p:cNvPr>
              <p:cNvSpPr/>
              <p:nvPr/>
            </p:nvSpPr>
            <p:spPr>
              <a:xfrm>
                <a:off x="842316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08" name="Freeform 5155">
                <a:extLst>
                  <a:ext uri="{FF2B5EF4-FFF2-40B4-BE49-F238E27FC236}">
                    <a16:creationId xmlns:a16="http://schemas.microsoft.com/office/drawing/2014/main" id="{A28D85D6-4ED7-FB79-1504-8662C31770D2}"/>
                  </a:ext>
                </a:extLst>
              </p:cNvPr>
              <p:cNvSpPr/>
              <p:nvPr/>
            </p:nvSpPr>
            <p:spPr>
              <a:xfrm>
                <a:off x="840018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09" name="Freeform 5156">
                <a:extLst>
                  <a:ext uri="{FF2B5EF4-FFF2-40B4-BE49-F238E27FC236}">
                    <a16:creationId xmlns:a16="http://schemas.microsoft.com/office/drawing/2014/main" id="{D0923457-84B2-2264-623F-099E34BB7C92}"/>
                  </a:ext>
                </a:extLst>
              </p:cNvPr>
              <p:cNvSpPr/>
              <p:nvPr/>
            </p:nvSpPr>
            <p:spPr>
              <a:xfrm>
                <a:off x="842316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10" name="Freeform 5157">
                <a:extLst>
                  <a:ext uri="{FF2B5EF4-FFF2-40B4-BE49-F238E27FC236}">
                    <a16:creationId xmlns:a16="http://schemas.microsoft.com/office/drawing/2014/main" id="{A80218E2-FBA7-9CFC-3549-EB64B846BF5C}"/>
                  </a:ext>
                </a:extLst>
              </p:cNvPr>
              <p:cNvSpPr/>
              <p:nvPr/>
            </p:nvSpPr>
            <p:spPr>
              <a:xfrm>
                <a:off x="840018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11" name="Freeform 5158">
                <a:extLst>
                  <a:ext uri="{FF2B5EF4-FFF2-40B4-BE49-F238E27FC236}">
                    <a16:creationId xmlns:a16="http://schemas.microsoft.com/office/drawing/2014/main" id="{B36A1611-3C26-62D8-93E7-2EFF6BAEC284}"/>
                  </a:ext>
                </a:extLst>
              </p:cNvPr>
              <p:cNvSpPr/>
              <p:nvPr/>
            </p:nvSpPr>
            <p:spPr>
              <a:xfrm>
                <a:off x="842316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12" name="Freeform 5159">
                <a:extLst>
                  <a:ext uri="{FF2B5EF4-FFF2-40B4-BE49-F238E27FC236}">
                    <a16:creationId xmlns:a16="http://schemas.microsoft.com/office/drawing/2014/main" id="{4610D465-4B5B-BB71-F4CE-855535F03DB0}"/>
                  </a:ext>
                </a:extLst>
              </p:cNvPr>
              <p:cNvSpPr/>
              <p:nvPr/>
            </p:nvSpPr>
            <p:spPr>
              <a:xfrm>
                <a:off x="840018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13" name="Freeform 5160">
                <a:extLst>
                  <a:ext uri="{FF2B5EF4-FFF2-40B4-BE49-F238E27FC236}">
                    <a16:creationId xmlns:a16="http://schemas.microsoft.com/office/drawing/2014/main" id="{E7755C4B-A913-E621-9835-29A03FC8626E}"/>
                  </a:ext>
                </a:extLst>
              </p:cNvPr>
              <p:cNvSpPr/>
              <p:nvPr/>
            </p:nvSpPr>
            <p:spPr>
              <a:xfrm>
                <a:off x="842316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14" name="Freeform 5161">
                <a:extLst>
                  <a:ext uri="{FF2B5EF4-FFF2-40B4-BE49-F238E27FC236}">
                    <a16:creationId xmlns:a16="http://schemas.microsoft.com/office/drawing/2014/main" id="{F167114C-7D7F-6CBC-A5BA-598BD5837633}"/>
                  </a:ext>
                </a:extLst>
              </p:cNvPr>
              <p:cNvSpPr/>
              <p:nvPr/>
            </p:nvSpPr>
            <p:spPr>
              <a:xfrm>
                <a:off x="840018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15" name="Freeform 5162">
                <a:extLst>
                  <a:ext uri="{FF2B5EF4-FFF2-40B4-BE49-F238E27FC236}">
                    <a16:creationId xmlns:a16="http://schemas.microsoft.com/office/drawing/2014/main" id="{76BD6B85-DD97-B65C-8938-5B62A567D35D}"/>
                  </a:ext>
                </a:extLst>
              </p:cNvPr>
              <p:cNvSpPr/>
              <p:nvPr/>
            </p:nvSpPr>
            <p:spPr>
              <a:xfrm>
                <a:off x="842316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16" name="Freeform 5163">
                <a:extLst>
                  <a:ext uri="{FF2B5EF4-FFF2-40B4-BE49-F238E27FC236}">
                    <a16:creationId xmlns:a16="http://schemas.microsoft.com/office/drawing/2014/main" id="{8D3CC5D7-98F6-EFC8-6E6A-D98226F814D5}"/>
                  </a:ext>
                </a:extLst>
              </p:cNvPr>
              <p:cNvSpPr/>
              <p:nvPr/>
            </p:nvSpPr>
            <p:spPr>
              <a:xfrm>
                <a:off x="840018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17" name="Freeform 5164">
                <a:extLst>
                  <a:ext uri="{FF2B5EF4-FFF2-40B4-BE49-F238E27FC236}">
                    <a16:creationId xmlns:a16="http://schemas.microsoft.com/office/drawing/2014/main" id="{4AF7042C-64E4-0000-96D6-32A6C76D28D7}"/>
                  </a:ext>
                </a:extLst>
              </p:cNvPr>
              <p:cNvSpPr/>
              <p:nvPr/>
            </p:nvSpPr>
            <p:spPr>
              <a:xfrm>
                <a:off x="842316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18" name="Freeform 5165">
                <a:extLst>
                  <a:ext uri="{FF2B5EF4-FFF2-40B4-BE49-F238E27FC236}">
                    <a16:creationId xmlns:a16="http://schemas.microsoft.com/office/drawing/2014/main" id="{5D000274-C084-665A-F75D-4220E299F45D}"/>
                  </a:ext>
                </a:extLst>
              </p:cNvPr>
              <p:cNvSpPr/>
              <p:nvPr/>
            </p:nvSpPr>
            <p:spPr>
              <a:xfrm>
                <a:off x="8402341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19" name="Freeform 5166">
                <a:extLst>
                  <a:ext uri="{FF2B5EF4-FFF2-40B4-BE49-F238E27FC236}">
                    <a16:creationId xmlns:a16="http://schemas.microsoft.com/office/drawing/2014/main" id="{8ADBFAD7-1B44-1391-E36F-116717E3CB18}"/>
                  </a:ext>
                </a:extLst>
              </p:cNvPr>
              <p:cNvSpPr/>
              <p:nvPr/>
            </p:nvSpPr>
            <p:spPr>
              <a:xfrm>
                <a:off x="842532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20" name="Freeform 5167">
                <a:extLst>
                  <a:ext uri="{FF2B5EF4-FFF2-40B4-BE49-F238E27FC236}">
                    <a16:creationId xmlns:a16="http://schemas.microsoft.com/office/drawing/2014/main" id="{D8491188-EEED-6C55-1732-A938E40002D9}"/>
                  </a:ext>
                </a:extLst>
              </p:cNvPr>
              <p:cNvSpPr/>
              <p:nvPr/>
            </p:nvSpPr>
            <p:spPr>
              <a:xfrm>
                <a:off x="8402341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21" name="Freeform 5168">
                <a:extLst>
                  <a:ext uri="{FF2B5EF4-FFF2-40B4-BE49-F238E27FC236}">
                    <a16:creationId xmlns:a16="http://schemas.microsoft.com/office/drawing/2014/main" id="{E7B87C34-CC8F-004D-4900-44D27CD0D7D7}"/>
                  </a:ext>
                </a:extLst>
              </p:cNvPr>
              <p:cNvSpPr/>
              <p:nvPr/>
            </p:nvSpPr>
            <p:spPr>
              <a:xfrm>
                <a:off x="842532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22" name="Freeform 5169">
                <a:extLst>
                  <a:ext uri="{FF2B5EF4-FFF2-40B4-BE49-F238E27FC236}">
                    <a16:creationId xmlns:a16="http://schemas.microsoft.com/office/drawing/2014/main" id="{5E677F6B-E99F-8E6D-2A7B-31BE85F3C4FE}"/>
                  </a:ext>
                </a:extLst>
              </p:cNvPr>
              <p:cNvSpPr/>
              <p:nvPr/>
            </p:nvSpPr>
            <p:spPr>
              <a:xfrm>
                <a:off x="8402341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23" name="Freeform 5170">
                <a:extLst>
                  <a:ext uri="{FF2B5EF4-FFF2-40B4-BE49-F238E27FC236}">
                    <a16:creationId xmlns:a16="http://schemas.microsoft.com/office/drawing/2014/main" id="{781AF4A9-1304-72E0-37EE-89FA58F5ABD3}"/>
                  </a:ext>
                </a:extLst>
              </p:cNvPr>
              <p:cNvSpPr/>
              <p:nvPr/>
            </p:nvSpPr>
            <p:spPr>
              <a:xfrm>
                <a:off x="842532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24" name="Freeform 5171">
                <a:extLst>
                  <a:ext uri="{FF2B5EF4-FFF2-40B4-BE49-F238E27FC236}">
                    <a16:creationId xmlns:a16="http://schemas.microsoft.com/office/drawing/2014/main" id="{B4A4B3E0-4582-B977-45FC-774A761D6F5B}"/>
                  </a:ext>
                </a:extLst>
              </p:cNvPr>
              <p:cNvSpPr/>
              <p:nvPr/>
            </p:nvSpPr>
            <p:spPr>
              <a:xfrm>
                <a:off x="8402341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25" name="Freeform 5172">
                <a:extLst>
                  <a:ext uri="{FF2B5EF4-FFF2-40B4-BE49-F238E27FC236}">
                    <a16:creationId xmlns:a16="http://schemas.microsoft.com/office/drawing/2014/main" id="{75B8DAA7-A3D2-9B39-08BB-25A0D63508E6}"/>
                  </a:ext>
                </a:extLst>
              </p:cNvPr>
              <p:cNvSpPr/>
              <p:nvPr/>
            </p:nvSpPr>
            <p:spPr>
              <a:xfrm>
                <a:off x="842532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26" name="Freeform 5173">
                <a:extLst>
                  <a:ext uri="{FF2B5EF4-FFF2-40B4-BE49-F238E27FC236}">
                    <a16:creationId xmlns:a16="http://schemas.microsoft.com/office/drawing/2014/main" id="{82255B64-AB85-7352-47A1-CD998464FE7A}"/>
                  </a:ext>
                </a:extLst>
              </p:cNvPr>
              <p:cNvSpPr/>
              <p:nvPr/>
            </p:nvSpPr>
            <p:spPr>
              <a:xfrm>
                <a:off x="840437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27" name="Freeform 5174">
                <a:extLst>
                  <a:ext uri="{FF2B5EF4-FFF2-40B4-BE49-F238E27FC236}">
                    <a16:creationId xmlns:a16="http://schemas.microsoft.com/office/drawing/2014/main" id="{DDDEE7B1-13DE-9136-9926-9C073AA8C004}"/>
                  </a:ext>
                </a:extLst>
              </p:cNvPr>
              <p:cNvSpPr/>
              <p:nvPr/>
            </p:nvSpPr>
            <p:spPr>
              <a:xfrm>
                <a:off x="842748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28" name="Freeform 5175">
                <a:extLst>
                  <a:ext uri="{FF2B5EF4-FFF2-40B4-BE49-F238E27FC236}">
                    <a16:creationId xmlns:a16="http://schemas.microsoft.com/office/drawing/2014/main" id="{9EED05FB-57B9-58FC-1665-7B00C0E08283}"/>
                  </a:ext>
                </a:extLst>
              </p:cNvPr>
              <p:cNvSpPr/>
              <p:nvPr/>
            </p:nvSpPr>
            <p:spPr>
              <a:xfrm>
                <a:off x="840437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29" name="Freeform 5176">
                <a:extLst>
                  <a:ext uri="{FF2B5EF4-FFF2-40B4-BE49-F238E27FC236}">
                    <a16:creationId xmlns:a16="http://schemas.microsoft.com/office/drawing/2014/main" id="{5C97689D-B728-B790-7CA8-F8833B8CAE9B}"/>
                  </a:ext>
                </a:extLst>
              </p:cNvPr>
              <p:cNvSpPr/>
              <p:nvPr/>
            </p:nvSpPr>
            <p:spPr>
              <a:xfrm>
                <a:off x="842748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30" name="Freeform 5177">
                <a:extLst>
                  <a:ext uri="{FF2B5EF4-FFF2-40B4-BE49-F238E27FC236}">
                    <a16:creationId xmlns:a16="http://schemas.microsoft.com/office/drawing/2014/main" id="{20D64E09-CBBB-E59D-8087-45DEE0EA0C1F}"/>
                  </a:ext>
                </a:extLst>
              </p:cNvPr>
              <p:cNvSpPr/>
              <p:nvPr/>
            </p:nvSpPr>
            <p:spPr>
              <a:xfrm>
                <a:off x="840653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31" name="Freeform 5178">
                <a:extLst>
                  <a:ext uri="{FF2B5EF4-FFF2-40B4-BE49-F238E27FC236}">
                    <a16:creationId xmlns:a16="http://schemas.microsoft.com/office/drawing/2014/main" id="{0BFD19E2-D983-3EA7-6296-8E0CB0D8842E}"/>
                  </a:ext>
                </a:extLst>
              </p:cNvPr>
              <p:cNvSpPr/>
              <p:nvPr/>
            </p:nvSpPr>
            <p:spPr>
              <a:xfrm>
                <a:off x="842951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32" name="Freeform 5179">
                <a:extLst>
                  <a:ext uri="{FF2B5EF4-FFF2-40B4-BE49-F238E27FC236}">
                    <a16:creationId xmlns:a16="http://schemas.microsoft.com/office/drawing/2014/main" id="{2162886E-6078-5191-3C39-BB78FEDBF22E}"/>
                  </a:ext>
                </a:extLst>
              </p:cNvPr>
              <p:cNvSpPr/>
              <p:nvPr/>
            </p:nvSpPr>
            <p:spPr>
              <a:xfrm>
                <a:off x="840653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33" name="Freeform 5180">
                <a:extLst>
                  <a:ext uri="{FF2B5EF4-FFF2-40B4-BE49-F238E27FC236}">
                    <a16:creationId xmlns:a16="http://schemas.microsoft.com/office/drawing/2014/main" id="{732B0600-E31F-21D3-2ED1-3529A32CF403}"/>
                  </a:ext>
                </a:extLst>
              </p:cNvPr>
              <p:cNvSpPr/>
              <p:nvPr/>
            </p:nvSpPr>
            <p:spPr>
              <a:xfrm>
                <a:off x="842951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34" name="Freeform 5181">
                <a:extLst>
                  <a:ext uri="{FF2B5EF4-FFF2-40B4-BE49-F238E27FC236}">
                    <a16:creationId xmlns:a16="http://schemas.microsoft.com/office/drawing/2014/main" id="{52A936EE-612A-BAC8-5A1A-4D3AF12D57A2}"/>
                  </a:ext>
                </a:extLst>
              </p:cNvPr>
              <p:cNvSpPr/>
              <p:nvPr/>
            </p:nvSpPr>
            <p:spPr>
              <a:xfrm>
                <a:off x="840856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35" name="Freeform 5182">
                <a:extLst>
                  <a:ext uri="{FF2B5EF4-FFF2-40B4-BE49-F238E27FC236}">
                    <a16:creationId xmlns:a16="http://schemas.microsoft.com/office/drawing/2014/main" id="{761B4A81-71FE-45E1-BD64-D3B001710A92}"/>
                  </a:ext>
                </a:extLst>
              </p:cNvPr>
              <p:cNvSpPr/>
              <p:nvPr/>
            </p:nvSpPr>
            <p:spPr>
              <a:xfrm>
                <a:off x="8431669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36" name="Freeform 5183">
                <a:extLst>
                  <a:ext uri="{FF2B5EF4-FFF2-40B4-BE49-F238E27FC236}">
                    <a16:creationId xmlns:a16="http://schemas.microsoft.com/office/drawing/2014/main" id="{6F90C91B-B61C-BEB1-66D3-F48D3D85E28E}"/>
                  </a:ext>
                </a:extLst>
              </p:cNvPr>
              <p:cNvSpPr/>
              <p:nvPr/>
            </p:nvSpPr>
            <p:spPr>
              <a:xfrm>
                <a:off x="840856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37" name="Freeform 5184">
                <a:extLst>
                  <a:ext uri="{FF2B5EF4-FFF2-40B4-BE49-F238E27FC236}">
                    <a16:creationId xmlns:a16="http://schemas.microsoft.com/office/drawing/2014/main" id="{7AA446AE-2F18-2AAC-2DF9-3614AB75D18A}"/>
                  </a:ext>
                </a:extLst>
              </p:cNvPr>
              <p:cNvSpPr/>
              <p:nvPr/>
            </p:nvSpPr>
            <p:spPr>
              <a:xfrm>
                <a:off x="8431669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38" name="Freeform 5185">
                <a:extLst>
                  <a:ext uri="{FF2B5EF4-FFF2-40B4-BE49-F238E27FC236}">
                    <a16:creationId xmlns:a16="http://schemas.microsoft.com/office/drawing/2014/main" id="{EE41C508-8DA0-C6F6-2935-5C60527302C8}"/>
                  </a:ext>
                </a:extLst>
              </p:cNvPr>
              <p:cNvSpPr/>
              <p:nvPr/>
            </p:nvSpPr>
            <p:spPr>
              <a:xfrm>
                <a:off x="840856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39" name="Freeform 5186">
                <a:extLst>
                  <a:ext uri="{FF2B5EF4-FFF2-40B4-BE49-F238E27FC236}">
                    <a16:creationId xmlns:a16="http://schemas.microsoft.com/office/drawing/2014/main" id="{78D69EBD-5A4B-152E-D1D8-5BD10D826CD6}"/>
                  </a:ext>
                </a:extLst>
              </p:cNvPr>
              <p:cNvSpPr/>
              <p:nvPr/>
            </p:nvSpPr>
            <p:spPr>
              <a:xfrm>
                <a:off x="8431669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40" name="Freeform 5187">
                <a:extLst>
                  <a:ext uri="{FF2B5EF4-FFF2-40B4-BE49-F238E27FC236}">
                    <a16:creationId xmlns:a16="http://schemas.microsoft.com/office/drawing/2014/main" id="{EA949753-1BC3-5EFA-C44E-88F1526D51AD}"/>
                  </a:ext>
                </a:extLst>
              </p:cNvPr>
              <p:cNvSpPr/>
              <p:nvPr/>
            </p:nvSpPr>
            <p:spPr>
              <a:xfrm>
                <a:off x="840856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41" name="Freeform 5188">
                <a:extLst>
                  <a:ext uri="{FF2B5EF4-FFF2-40B4-BE49-F238E27FC236}">
                    <a16:creationId xmlns:a16="http://schemas.microsoft.com/office/drawing/2014/main" id="{87E05AF9-1006-5DE3-D480-6432105F3B6B}"/>
                  </a:ext>
                </a:extLst>
              </p:cNvPr>
              <p:cNvSpPr/>
              <p:nvPr/>
            </p:nvSpPr>
            <p:spPr>
              <a:xfrm>
                <a:off x="8431669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42" name="Freeform 5189">
                <a:extLst>
                  <a:ext uri="{FF2B5EF4-FFF2-40B4-BE49-F238E27FC236}">
                    <a16:creationId xmlns:a16="http://schemas.microsoft.com/office/drawing/2014/main" id="{35CA3F6A-46E4-B1E9-B728-5AB1284207C4}"/>
                  </a:ext>
                </a:extLst>
              </p:cNvPr>
              <p:cNvSpPr/>
              <p:nvPr/>
            </p:nvSpPr>
            <p:spPr>
              <a:xfrm>
                <a:off x="840856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43" name="Freeform 5190">
                <a:extLst>
                  <a:ext uri="{FF2B5EF4-FFF2-40B4-BE49-F238E27FC236}">
                    <a16:creationId xmlns:a16="http://schemas.microsoft.com/office/drawing/2014/main" id="{470671B0-EF6C-3994-42B9-824D62DEA157}"/>
                  </a:ext>
                </a:extLst>
              </p:cNvPr>
              <p:cNvSpPr/>
              <p:nvPr/>
            </p:nvSpPr>
            <p:spPr>
              <a:xfrm>
                <a:off x="8431669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44" name="Freeform 5191">
                <a:extLst>
                  <a:ext uri="{FF2B5EF4-FFF2-40B4-BE49-F238E27FC236}">
                    <a16:creationId xmlns:a16="http://schemas.microsoft.com/office/drawing/2014/main" id="{C591C9F5-496F-A2EC-1085-78998273FABF}"/>
                  </a:ext>
                </a:extLst>
              </p:cNvPr>
              <p:cNvSpPr/>
              <p:nvPr/>
            </p:nvSpPr>
            <p:spPr>
              <a:xfrm>
                <a:off x="840856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45" name="Freeform 5192">
                <a:extLst>
                  <a:ext uri="{FF2B5EF4-FFF2-40B4-BE49-F238E27FC236}">
                    <a16:creationId xmlns:a16="http://schemas.microsoft.com/office/drawing/2014/main" id="{9AE4832C-88D6-9E24-66A0-C0B94FECBC84}"/>
                  </a:ext>
                </a:extLst>
              </p:cNvPr>
              <p:cNvSpPr/>
              <p:nvPr/>
            </p:nvSpPr>
            <p:spPr>
              <a:xfrm>
                <a:off x="8431669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46" name="Freeform 5193">
                <a:extLst>
                  <a:ext uri="{FF2B5EF4-FFF2-40B4-BE49-F238E27FC236}">
                    <a16:creationId xmlns:a16="http://schemas.microsoft.com/office/drawing/2014/main" id="{073FB8FD-665A-89AD-5064-F2D1015926EF}"/>
                  </a:ext>
                </a:extLst>
              </p:cNvPr>
              <p:cNvSpPr/>
              <p:nvPr/>
            </p:nvSpPr>
            <p:spPr>
              <a:xfrm>
                <a:off x="841072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47" name="Freeform 5194">
                <a:extLst>
                  <a:ext uri="{FF2B5EF4-FFF2-40B4-BE49-F238E27FC236}">
                    <a16:creationId xmlns:a16="http://schemas.microsoft.com/office/drawing/2014/main" id="{9A65875B-9FD3-51F7-8E19-B71BDB741D2E}"/>
                  </a:ext>
                </a:extLst>
              </p:cNvPr>
              <p:cNvSpPr/>
              <p:nvPr/>
            </p:nvSpPr>
            <p:spPr>
              <a:xfrm>
                <a:off x="843382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48" name="Freeform 5195">
                <a:extLst>
                  <a:ext uri="{FF2B5EF4-FFF2-40B4-BE49-F238E27FC236}">
                    <a16:creationId xmlns:a16="http://schemas.microsoft.com/office/drawing/2014/main" id="{306BBC46-E884-A687-8D59-99A9FCB1D79C}"/>
                  </a:ext>
                </a:extLst>
              </p:cNvPr>
              <p:cNvSpPr/>
              <p:nvPr/>
            </p:nvSpPr>
            <p:spPr>
              <a:xfrm>
                <a:off x="841072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49" name="Freeform 5196">
                <a:extLst>
                  <a:ext uri="{FF2B5EF4-FFF2-40B4-BE49-F238E27FC236}">
                    <a16:creationId xmlns:a16="http://schemas.microsoft.com/office/drawing/2014/main" id="{BF8FBEA0-E385-3567-6D79-82C00C26F7BA}"/>
                  </a:ext>
                </a:extLst>
              </p:cNvPr>
              <p:cNvSpPr/>
              <p:nvPr/>
            </p:nvSpPr>
            <p:spPr>
              <a:xfrm>
                <a:off x="843382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50" name="Freeform 5197">
                <a:extLst>
                  <a:ext uri="{FF2B5EF4-FFF2-40B4-BE49-F238E27FC236}">
                    <a16:creationId xmlns:a16="http://schemas.microsoft.com/office/drawing/2014/main" id="{09A1E8FC-C493-71BF-0374-22DEA18066CB}"/>
                  </a:ext>
                </a:extLst>
              </p:cNvPr>
              <p:cNvSpPr/>
              <p:nvPr/>
            </p:nvSpPr>
            <p:spPr>
              <a:xfrm>
                <a:off x="841072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51" name="Freeform 5198">
                <a:extLst>
                  <a:ext uri="{FF2B5EF4-FFF2-40B4-BE49-F238E27FC236}">
                    <a16:creationId xmlns:a16="http://schemas.microsoft.com/office/drawing/2014/main" id="{881EC4F4-2FDA-EEB7-2DE5-E97A23007611}"/>
                  </a:ext>
                </a:extLst>
              </p:cNvPr>
              <p:cNvSpPr/>
              <p:nvPr/>
            </p:nvSpPr>
            <p:spPr>
              <a:xfrm>
                <a:off x="843382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52" name="Freeform 5199">
                <a:extLst>
                  <a:ext uri="{FF2B5EF4-FFF2-40B4-BE49-F238E27FC236}">
                    <a16:creationId xmlns:a16="http://schemas.microsoft.com/office/drawing/2014/main" id="{F2E70CC3-4A3B-9444-C2FD-210B630D9EBF}"/>
                  </a:ext>
                </a:extLst>
              </p:cNvPr>
              <p:cNvSpPr/>
              <p:nvPr/>
            </p:nvSpPr>
            <p:spPr>
              <a:xfrm>
                <a:off x="841072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53" name="Freeform 5200">
                <a:extLst>
                  <a:ext uri="{FF2B5EF4-FFF2-40B4-BE49-F238E27FC236}">
                    <a16:creationId xmlns:a16="http://schemas.microsoft.com/office/drawing/2014/main" id="{49468B8C-6DCC-A4AD-A7BE-90522B1E1B9D}"/>
                  </a:ext>
                </a:extLst>
              </p:cNvPr>
              <p:cNvSpPr/>
              <p:nvPr/>
            </p:nvSpPr>
            <p:spPr>
              <a:xfrm>
                <a:off x="843382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54" name="Freeform 5201">
                <a:extLst>
                  <a:ext uri="{FF2B5EF4-FFF2-40B4-BE49-F238E27FC236}">
                    <a16:creationId xmlns:a16="http://schemas.microsoft.com/office/drawing/2014/main" id="{5608F99D-6C8D-74D2-C46B-79D383ED0CB6}"/>
                  </a:ext>
                </a:extLst>
              </p:cNvPr>
              <p:cNvSpPr/>
              <p:nvPr/>
            </p:nvSpPr>
            <p:spPr>
              <a:xfrm>
                <a:off x="841072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55" name="Freeform 5202">
                <a:extLst>
                  <a:ext uri="{FF2B5EF4-FFF2-40B4-BE49-F238E27FC236}">
                    <a16:creationId xmlns:a16="http://schemas.microsoft.com/office/drawing/2014/main" id="{1BE0C342-F210-50CE-6D22-0372DAD5CECA}"/>
                  </a:ext>
                </a:extLst>
              </p:cNvPr>
              <p:cNvSpPr/>
              <p:nvPr/>
            </p:nvSpPr>
            <p:spPr>
              <a:xfrm>
                <a:off x="843382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56" name="Freeform 5203">
                <a:extLst>
                  <a:ext uri="{FF2B5EF4-FFF2-40B4-BE49-F238E27FC236}">
                    <a16:creationId xmlns:a16="http://schemas.microsoft.com/office/drawing/2014/main" id="{247214F1-7EC3-F190-D83A-2BDA28B30176}"/>
                  </a:ext>
                </a:extLst>
              </p:cNvPr>
              <p:cNvSpPr/>
              <p:nvPr/>
            </p:nvSpPr>
            <p:spPr>
              <a:xfrm>
                <a:off x="841072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57" name="Freeform 5204">
                <a:extLst>
                  <a:ext uri="{FF2B5EF4-FFF2-40B4-BE49-F238E27FC236}">
                    <a16:creationId xmlns:a16="http://schemas.microsoft.com/office/drawing/2014/main" id="{61A81A04-6419-3580-78FB-3B5D0A01B4DB}"/>
                  </a:ext>
                </a:extLst>
              </p:cNvPr>
              <p:cNvSpPr/>
              <p:nvPr/>
            </p:nvSpPr>
            <p:spPr>
              <a:xfrm>
                <a:off x="843382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58" name="Freeform 5205">
                <a:extLst>
                  <a:ext uri="{FF2B5EF4-FFF2-40B4-BE49-F238E27FC236}">
                    <a16:creationId xmlns:a16="http://schemas.microsoft.com/office/drawing/2014/main" id="{BC22A126-306B-BAFE-B405-47820C6AAAA1}"/>
                  </a:ext>
                </a:extLst>
              </p:cNvPr>
              <p:cNvSpPr/>
              <p:nvPr/>
            </p:nvSpPr>
            <p:spPr>
              <a:xfrm>
                <a:off x="8412879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59" name="Freeform 5206">
                <a:extLst>
                  <a:ext uri="{FF2B5EF4-FFF2-40B4-BE49-F238E27FC236}">
                    <a16:creationId xmlns:a16="http://schemas.microsoft.com/office/drawing/2014/main" id="{7CB2C6AE-43E6-D81B-5440-63A8EBB98860}"/>
                  </a:ext>
                </a:extLst>
              </p:cNvPr>
              <p:cNvSpPr/>
              <p:nvPr/>
            </p:nvSpPr>
            <p:spPr>
              <a:xfrm>
                <a:off x="8435859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60" name="Freeform 5207">
                <a:extLst>
                  <a:ext uri="{FF2B5EF4-FFF2-40B4-BE49-F238E27FC236}">
                    <a16:creationId xmlns:a16="http://schemas.microsoft.com/office/drawing/2014/main" id="{85A9EE82-339C-2D1E-FBCD-3FB7D6001A99}"/>
                  </a:ext>
                </a:extLst>
              </p:cNvPr>
              <p:cNvSpPr/>
              <p:nvPr/>
            </p:nvSpPr>
            <p:spPr>
              <a:xfrm>
                <a:off x="8412879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61" name="Freeform 5208">
                <a:extLst>
                  <a:ext uri="{FF2B5EF4-FFF2-40B4-BE49-F238E27FC236}">
                    <a16:creationId xmlns:a16="http://schemas.microsoft.com/office/drawing/2014/main" id="{40DE675D-D5C3-2C3D-596B-8EB6E4DEF9CC}"/>
                  </a:ext>
                </a:extLst>
              </p:cNvPr>
              <p:cNvSpPr/>
              <p:nvPr/>
            </p:nvSpPr>
            <p:spPr>
              <a:xfrm>
                <a:off x="8435859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62" name="Freeform 5209">
                <a:extLst>
                  <a:ext uri="{FF2B5EF4-FFF2-40B4-BE49-F238E27FC236}">
                    <a16:creationId xmlns:a16="http://schemas.microsoft.com/office/drawing/2014/main" id="{9FAF7825-168F-6AE7-977E-E35BD5252262}"/>
                  </a:ext>
                </a:extLst>
              </p:cNvPr>
              <p:cNvSpPr/>
              <p:nvPr/>
            </p:nvSpPr>
            <p:spPr>
              <a:xfrm>
                <a:off x="8414910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63" name="Freeform 5210">
                <a:extLst>
                  <a:ext uri="{FF2B5EF4-FFF2-40B4-BE49-F238E27FC236}">
                    <a16:creationId xmlns:a16="http://schemas.microsoft.com/office/drawing/2014/main" id="{3D280BCE-6D32-4081-54F4-D241BC37266F}"/>
                  </a:ext>
                </a:extLst>
              </p:cNvPr>
              <p:cNvSpPr/>
              <p:nvPr/>
            </p:nvSpPr>
            <p:spPr>
              <a:xfrm>
                <a:off x="8438018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64" name="Freeform 5211">
                <a:extLst>
                  <a:ext uri="{FF2B5EF4-FFF2-40B4-BE49-F238E27FC236}">
                    <a16:creationId xmlns:a16="http://schemas.microsoft.com/office/drawing/2014/main" id="{7429FD10-102E-BC36-CE55-E2821BAD8D29}"/>
                  </a:ext>
                </a:extLst>
              </p:cNvPr>
              <p:cNvSpPr/>
              <p:nvPr/>
            </p:nvSpPr>
            <p:spPr>
              <a:xfrm>
                <a:off x="8414910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65" name="Freeform 5212">
                <a:extLst>
                  <a:ext uri="{FF2B5EF4-FFF2-40B4-BE49-F238E27FC236}">
                    <a16:creationId xmlns:a16="http://schemas.microsoft.com/office/drawing/2014/main" id="{A017494E-AF87-A6BD-FBC0-C5A6572BE4AA}"/>
                  </a:ext>
                </a:extLst>
              </p:cNvPr>
              <p:cNvSpPr/>
              <p:nvPr/>
            </p:nvSpPr>
            <p:spPr>
              <a:xfrm>
                <a:off x="8438018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66" name="Freeform 5213">
                <a:extLst>
                  <a:ext uri="{FF2B5EF4-FFF2-40B4-BE49-F238E27FC236}">
                    <a16:creationId xmlns:a16="http://schemas.microsoft.com/office/drawing/2014/main" id="{ADBEDB01-6CF1-B0B0-2C68-60A8180A3E88}"/>
                  </a:ext>
                </a:extLst>
              </p:cNvPr>
              <p:cNvSpPr/>
              <p:nvPr/>
            </p:nvSpPr>
            <p:spPr>
              <a:xfrm>
                <a:off x="8414910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67" name="Freeform 5214">
                <a:extLst>
                  <a:ext uri="{FF2B5EF4-FFF2-40B4-BE49-F238E27FC236}">
                    <a16:creationId xmlns:a16="http://schemas.microsoft.com/office/drawing/2014/main" id="{5D542D43-A624-0BDE-0D94-F1B50FC9B0F0}"/>
                  </a:ext>
                </a:extLst>
              </p:cNvPr>
              <p:cNvSpPr/>
              <p:nvPr/>
            </p:nvSpPr>
            <p:spPr>
              <a:xfrm>
                <a:off x="8438018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68" name="Freeform 5215">
                <a:extLst>
                  <a:ext uri="{FF2B5EF4-FFF2-40B4-BE49-F238E27FC236}">
                    <a16:creationId xmlns:a16="http://schemas.microsoft.com/office/drawing/2014/main" id="{2639B3BA-4155-8241-0B0A-5ACACB16D769}"/>
                  </a:ext>
                </a:extLst>
              </p:cNvPr>
              <p:cNvSpPr/>
              <p:nvPr/>
            </p:nvSpPr>
            <p:spPr>
              <a:xfrm>
                <a:off x="8414910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69" name="Freeform 5216">
                <a:extLst>
                  <a:ext uri="{FF2B5EF4-FFF2-40B4-BE49-F238E27FC236}">
                    <a16:creationId xmlns:a16="http://schemas.microsoft.com/office/drawing/2014/main" id="{983F813A-5E8B-7C33-8ECA-C21FA41E73A9}"/>
                  </a:ext>
                </a:extLst>
              </p:cNvPr>
              <p:cNvSpPr/>
              <p:nvPr/>
            </p:nvSpPr>
            <p:spPr>
              <a:xfrm>
                <a:off x="8438018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70" name="Freeform 5217">
                <a:extLst>
                  <a:ext uri="{FF2B5EF4-FFF2-40B4-BE49-F238E27FC236}">
                    <a16:creationId xmlns:a16="http://schemas.microsoft.com/office/drawing/2014/main" id="{55E924AB-72CB-2691-1EE1-27ED86F3B3AC}"/>
                  </a:ext>
                </a:extLst>
              </p:cNvPr>
              <p:cNvSpPr/>
              <p:nvPr/>
            </p:nvSpPr>
            <p:spPr>
              <a:xfrm>
                <a:off x="8414910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71" name="Freeform 5218">
                <a:extLst>
                  <a:ext uri="{FF2B5EF4-FFF2-40B4-BE49-F238E27FC236}">
                    <a16:creationId xmlns:a16="http://schemas.microsoft.com/office/drawing/2014/main" id="{98DA01D2-B1D5-A86C-E1DD-F6BBD10F7581}"/>
                  </a:ext>
                </a:extLst>
              </p:cNvPr>
              <p:cNvSpPr/>
              <p:nvPr/>
            </p:nvSpPr>
            <p:spPr>
              <a:xfrm>
                <a:off x="8438018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72" name="Freeform 5219">
                <a:extLst>
                  <a:ext uri="{FF2B5EF4-FFF2-40B4-BE49-F238E27FC236}">
                    <a16:creationId xmlns:a16="http://schemas.microsoft.com/office/drawing/2014/main" id="{DD761877-4E37-E7FA-3846-8D9D11CFFB78}"/>
                  </a:ext>
                </a:extLst>
              </p:cNvPr>
              <p:cNvSpPr/>
              <p:nvPr/>
            </p:nvSpPr>
            <p:spPr>
              <a:xfrm>
                <a:off x="8414910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73" name="Freeform 5220">
                <a:extLst>
                  <a:ext uri="{FF2B5EF4-FFF2-40B4-BE49-F238E27FC236}">
                    <a16:creationId xmlns:a16="http://schemas.microsoft.com/office/drawing/2014/main" id="{85A13FFA-031F-BAA6-E9E0-9578380F2ACB}"/>
                  </a:ext>
                </a:extLst>
              </p:cNvPr>
              <p:cNvSpPr/>
              <p:nvPr/>
            </p:nvSpPr>
            <p:spPr>
              <a:xfrm>
                <a:off x="8438018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74" name="Freeform 5221">
                <a:extLst>
                  <a:ext uri="{FF2B5EF4-FFF2-40B4-BE49-F238E27FC236}">
                    <a16:creationId xmlns:a16="http://schemas.microsoft.com/office/drawing/2014/main" id="{AD4BF740-29FA-BE74-3BFA-521E7564FC88}"/>
                  </a:ext>
                </a:extLst>
              </p:cNvPr>
              <p:cNvSpPr/>
              <p:nvPr/>
            </p:nvSpPr>
            <p:spPr>
              <a:xfrm>
                <a:off x="841706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75" name="Freeform 5222">
                <a:extLst>
                  <a:ext uri="{FF2B5EF4-FFF2-40B4-BE49-F238E27FC236}">
                    <a16:creationId xmlns:a16="http://schemas.microsoft.com/office/drawing/2014/main" id="{A83DA5D8-56E3-C1BB-002A-83B34C4C9D94}"/>
                  </a:ext>
                </a:extLst>
              </p:cNvPr>
              <p:cNvSpPr/>
              <p:nvPr/>
            </p:nvSpPr>
            <p:spPr>
              <a:xfrm>
                <a:off x="844017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76" name="Freeform 5223">
                <a:extLst>
                  <a:ext uri="{FF2B5EF4-FFF2-40B4-BE49-F238E27FC236}">
                    <a16:creationId xmlns:a16="http://schemas.microsoft.com/office/drawing/2014/main" id="{597279E8-0A3E-7F61-559F-BF57CA0660E3}"/>
                  </a:ext>
                </a:extLst>
              </p:cNvPr>
              <p:cNvSpPr/>
              <p:nvPr/>
            </p:nvSpPr>
            <p:spPr>
              <a:xfrm>
                <a:off x="841706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77" name="Freeform 5224">
                <a:extLst>
                  <a:ext uri="{FF2B5EF4-FFF2-40B4-BE49-F238E27FC236}">
                    <a16:creationId xmlns:a16="http://schemas.microsoft.com/office/drawing/2014/main" id="{DDFE7E50-0034-9493-422B-64DEC6485C7F}"/>
                  </a:ext>
                </a:extLst>
              </p:cNvPr>
              <p:cNvSpPr/>
              <p:nvPr/>
            </p:nvSpPr>
            <p:spPr>
              <a:xfrm>
                <a:off x="844017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78" name="Freeform 5225">
                <a:extLst>
                  <a:ext uri="{FF2B5EF4-FFF2-40B4-BE49-F238E27FC236}">
                    <a16:creationId xmlns:a16="http://schemas.microsoft.com/office/drawing/2014/main" id="{8284DEA5-DF95-5832-E0AE-FE3DC76A32EB}"/>
                  </a:ext>
                </a:extLst>
              </p:cNvPr>
              <p:cNvSpPr/>
              <p:nvPr/>
            </p:nvSpPr>
            <p:spPr>
              <a:xfrm>
                <a:off x="841706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79" name="Freeform 5226">
                <a:extLst>
                  <a:ext uri="{FF2B5EF4-FFF2-40B4-BE49-F238E27FC236}">
                    <a16:creationId xmlns:a16="http://schemas.microsoft.com/office/drawing/2014/main" id="{E5682A02-5598-CE87-600F-571318A6A41A}"/>
                  </a:ext>
                </a:extLst>
              </p:cNvPr>
              <p:cNvSpPr/>
              <p:nvPr/>
            </p:nvSpPr>
            <p:spPr>
              <a:xfrm>
                <a:off x="844017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80" name="Freeform 5227">
                <a:extLst>
                  <a:ext uri="{FF2B5EF4-FFF2-40B4-BE49-F238E27FC236}">
                    <a16:creationId xmlns:a16="http://schemas.microsoft.com/office/drawing/2014/main" id="{06C9D8EA-5027-2606-C986-4C809128B4C3}"/>
                  </a:ext>
                </a:extLst>
              </p:cNvPr>
              <p:cNvSpPr/>
              <p:nvPr/>
            </p:nvSpPr>
            <p:spPr>
              <a:xfrm>
                <a:off x="841706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81" name="Freeform 5228">
                <a:extLst>
                  <a:ext uri="{FF2B5EF4-FFF2-40B4-BE49-F238E27FC236}">
                    <a16:creationId xmlns:a16="http://schemas.microsoft.com/office/drawing/2014/main" id="{7C9B556E-7A51-5EC0-2CB1-0BE2D7A4055E}"/>
                  </a:ext>
                </a:extLst>
              </p:cNvPr>
              <p:cNvSpPr/>
              <p:nvPr/>
            </p:nvSpPr>
            <p:spPr>
              <a:xfrm>
                <a:off x="844017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82" name="Freeform 5229">
                <a:extLst>
                  <a:ext uri="{FF2B5EF4-FFF2-40B4-BE49-F238E27FC236}">
                    <a16:creationId xmlns:a16="http://schemas.microsoft.com/office/drawing/2014/main" id="{34E7C384-C3C3-9C4E-3C02-4173213FDC2A}"/>
                  </a:ext>
                </a:extLst>
              </p:cNvPr>
              <p:cNvSpPr/>
              <p:nvPr/>
            </p:nvSpPr>
            <p:spPr>
              <a:xfrm>
                <a:off x="841706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83" name="Freeform 5230">
                <a:extLst>
                  <a:ext uri="{FF2B5EF4-FFF2-40B4-BE49-F238E27FC236}">
                    <a16:creationId xmlns:a16="http://schemas.microsoft.com/office/drawing/2014/main" id="{0757790C-578A-A1FC-E7DE-2CCD22C2743B}"/>
                  </a:ext>
                </a:extLst>
              </p:cNvPr>
              <p:cNvSpPr/>
              <p:nvPr/>
            </p:nvSpPr>
            <p:spPr>
              <a:xfrm>
                <a:off x="844017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84" name="Freeform 5231">
                <a:extLst>
                  <a:ext uri="{FF2B5EF4-FFF2-40B4-BE49-F238E27FC236}">
                    <a16:creationId xmlns:a16="http://schemas.microsoft.com/office/drawing/2014/main" id="{50A455E6-CD09-23F5-E3A8-AACE286E7BA0}"/>
                  </a:ext>
                </a:extLst>
              </p:cNvPr>
              <p:cNvSpPr/>
              <p:nvPr/>
            </p:nvSpPr>
            <p:spPr>
              <a:xfrm>
                <a:off x="841706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85" name="Freeform 5232">
                <a:extLst>
                  <a:ext uri="{FF2B5EF4-FFF2-40B4-BE49-F238E27FC236}">
                    <a16:creationId xmlns:a16="http://schemas.microsoft.com/office/drawing/2014/main" id="{F1C0278E-2B27-49DB-9CC3-025F13981C13}"/>
                  </a:ext>
                </a:extLst>
              </p:cNvPr>
              <p:cNvSpPr/>
              <p:nvPr/>
            </p:nvSpPr>
            <p:spPr>
              <a:xfrm>
                <a:off x="844017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86" name="Freeform 5233">
                <a:extLst>
                  <a:ext uri="{FF2B5EF4-FFF2-40B4-BE49-F238E27FC236}">
                    <a16:creationId xmlns:a16="http://schemas.microsoft.com/office/drawing/2014/main" id="{80EECFA4-3B21-9BBF-4928-F1E21DA49404}"/>
                  </a:ext>
                </a:extLst>
              </p:cNvPr>
              <p:cNvSpPr/>
              <p:nvPr/>
            </p:nvSpPr>
            <p:spPr>
              <a:xfrm>
                <a:off x="841706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87" name="Freeform 5234">
                <a:extLst>
                  <a:ext uri="{FF2B5EF4-FFF2-40B4-BE49-F238E27FC236}">
                    <a16:creationId xmlns:a16="http://schemas.microsoft.com/office/drawing/2014/main" id="{A5DA6C92-739D-9797-2274-4DB4580BD55C}"/>
                  </a:ext>
                </a:extLst>
              </p:cNvPr>
              <p:cNvSpPr/>
              <p:nvPr/>
            </p:nvSpPr>
            <p:spPr>
              <a:xfrm>
                <a:off x="844017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88" name="Freeform 5235">
                <a:extLst>
                  <a:ext uri="{FF2B5EF4-FFF2-40B4-BE49-F238E27FC236}">
                    <a16:creationId xmlns:a16="http://schemas.microsoft.com/office/drawing/2014/main" id="{159C4084-5766-D3D3-C484-C51C9D01BE89}"/>
                  </a:ext>
                </a:extLst>
              </p:cNvPr>
              <p:cNvSpPr/>
              <p:nvPr/>
            </p:nvSpPr>
            <p:spPr>
              <a:xfrm>
                <a:off x="841706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89" name="Freeform 5236">
                <a:extLst>
                  <a:ext uri="{FF2B5EF4-FFF2-40B4-BE49-F238E27FC236}">
                    <a16:creationId xmlns:a16="http://schemas.microsoft.com/office/drawing/2014/main" id="{CC5D194C-395E-B091-3950-828B4F882617}"/>
                  </a:ext>
                </a:extLst>
              </p:cNvPr>
              <p:cNvSpPr/>
              <p:nvPr/>
            </p:nvSpPr>
            <p:spPr>
              <a:xfrm>
                <a:off x="844017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90" name="Freeform 5237">
                <a:extLst>
                  <a:ext uri="{FF2B5EF4-FFF2-40B4-BE49-F238E27FC236}">
                    <a16:creationId xmlns:a16="http://schemas.microsoft.com/office/drawing/2014/main" id="{9CA54E3A-0C59-29F3-CCD5-749CB7E1D68B}"/>
                  </a:ext>
                </a:extLst>
              </p:cNvPr>
              <p:cNvSpPr/>
              <p:nvPr/>
            </p:nvSpPr>
            <p:spPr>
              <a:xfrm>
                <a:off x="8419227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91" name="Freeform 5238">
                <a:extLst>
                  <a:ext uri="{FF2B5EF4-FFF2-40B4-BE49-F238E27FC236}">
                    <a16:creationId xmlns:a16="http://schemas.microsoft.com/office/drawing/2014/main" id="{AAD0971C-96C0-E352-525B-3917AF1B448D}"/>
                  </a:ext>
                </a:extLst>
              </p:cNvPr>
              <p:cNvSpPr/>
              <p:nvPr/>
            </p:nvSpPr>
            <p:spPr>
              <a:xfrm>
                <a:off x="8442207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92" name="Freeform 5239">
                <a:extLst>
                  <a:ext uri="{FF2B5EF4-FFF2-40B4-BE49-F238E27FC236}">
                    <a16:creationId xmlns:a16="http://schemas.microsoft.com/office/drawing/2014/main" id="{C231DFB8-52EB-345B-B83E-653A6BFBFF77}"/>
                  </a:ext>
                </a:extLst>
              </p:cNvPr>
              <p:cNvSpPr/>
              <p:nvPr/>
            </p:nvSpPr>
            <p:spPr>
              <a:xfrm>
                <a:off x="8419227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93" name="Freeform 5240">
                <a:extLst>
                  <a:ext uri="{FF2B5EF4-FFF2-40B4-BE49-F238E27FC236}">
                    <a16:creationId xmlns:a16="http://schemas.microsoft.com/office/drawing/2014/main" id="{B5B98294-E92F-4F03-7709-1BC316655336}"/>
                  </a:ext>
                </a:extLst>
              </p:cNvPr>
              <p:cNvSpPr/>
              <p:nvPr/>
            </p:nvSpPr>
            <p:spPr>
              <a:xfrm>
                <a:off x="8442207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94" name="Freeform 5241">
                <a:extLst>
                  <a:ext uri="{FF2B5EF4-FFF2-40B4-BE49-F238E27FC236}">
                    <a16:creationId xmlns:a16="http://schemas.microsoft.com/office/drawing/2014/main" id="{EA6A4FDC-3A3C-F2E6-0341-2D65728AB831}"/>
                  </a:ext>
                </a:extLst>
              </p:cNvPr>
              <p:cNvSpPr/>
              <p:nvPr/>
            </p:nvSpPr>
            <p:spPr>
              <a:xfrm>
                <a:off x="8419227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95" name="Freeform 5242">
                <a:extLst>
                  <a:ext uri="{FF2B5EF4-FFF2-40B4-BE49-F238E27FC236}">
                    <a16:creationId xmlns:a16="http://schemas.microsoft.com/office/drawing/2014/main" id="{CCE38D48-D704-7945-B38D-12D9C5A5BBB5}"/>
                  </a:ext>
                </a:extLst>
              </p:cNvPr>
              <p:cNvSpPr/>
              <p:nvPr/>
            </p:nvSpPr>
            <p:spPr>
              <a:xfrm>
                <a:off x="8442207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96" name="Freeform 5243">
                <a:extLst>
                  <a:ext uri="{FF2B5EF4-FFF2-40B4-BE49-F238E27FC236}">
                    <a16:creationId xmlns:a16="http://schemas.microsoft.com/office/drawing/2014/main" id="{E94367D9-08AE-AAB3-DFA2-03A53358456F}"/>
                  </a:ext>
                </a:extLst>
              </p:cNvPr>
              <p:cNvSpPr/>
              <p:nvPr/>
            </p:nvSpPr>
            <p:spPr>
              <a:xfrm>
                <a:off x="8419227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97" name="Freeform 5244">
                <a:extLst>
                  <a:ext uri="{FF2B5EF4-FFF2-40B4-BE49-F238E27FC236}">
                    <a16:creationId xmlns:a16="http://schemas.microsoft.com/office/drawing/2014/main" id="{F740C5E7-E5DC-C5D0-1C61-EE3C91B63968}"/>
                  </a:ext>
                </a:extLst>
              </p:cNvPr>
              <p:cNvSpPr/>
              <p:nvPr/>
            </p:nvSpPr>
            <p:spPr>
              <a:xfrm>
                <a:off x="8442207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98" name="Freeform 5245">
                <a:extLst>
                  <a:ext uri="{FF2B5EF4-FFF2-40B4-BE49-F238E27FC236}">
                    <a16:creationId xmlns:a16="http://schemas.microsoft.com/office/drawing/2014/main" id="{710FD92C-713F-080A-D0B7-8EE1128BBCE0}"/>
                  </a:ext>
                </a:extLst>
              </p:cNvPr>
              <p:cNvSpPr/>
              <p:nvPr/>
            </p:nvSpPr>
            <p:spPr>
              <a:xfrm>
                <a:off x="8419227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599" name="Freeform 5246">
                <a:extLst>
                  <a:ext uri="{FF2B5EF4-FFF2-40B4-BE49-F238E27FC236}">
                    <a16:creationId xmlns:a16="http://schemas.microsoft.com/office/drawing/2014/main" id="{0E2FFAB2-A4B1-D293-BAD4-CA2C34064974}"/>
                  </a:ext>
                </a:extLst>
              </p:cNvPr>
              <p:cNvSpPr/>
              <p:nvPr/>
            </p:nvSpPr>
            <p:spPr>
              <a:xfrm>
                <a:off x="8442207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00" name="Freeform 5247">
                <a:extLst>
                  <a:ext uri="{FF2B5EF4-FFF2-40B4-BE49-F238E27FC236}">
                    <a16:creationId xmlns:a16="http://schemas.microsoft.com/office/drawing/2014/main" id="{100C8E84-F367-2389-6A25-03D4F2770AAA}"/>
                  </a:ext>
                </a:extLst>
              </p:cNvPr>
              <p:cNvSpPr/>
              <p:nvPr/>
            </p:nvSpPr>
            <p:spPr>
              <a:xfrm>
                <a:off x="8419227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01" name="Freeform 5248">
                <a:extLst>
                  <a:ext uri="{FF2B5EF4-FFF2-40B4-BE49-F238E27FC236}">
                    <a16:creationId xmlns:a16="http://schemas.microsoft.com/office/drawing/2014/main" id="{1C325FD3-B02D-A0AD-165F-5CA80CF5A772}"/>
                  </a:ext>
                </a:extLst>
              </p:cNvPr>
              <p:cNvSpPr/>
              <p:nvPr/>
            </p:nvSpPr>
            <p:spPr>
              <a:xfrm>
                <a:off x="8442207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02" name="Freeform 5249">
                <a:extLst>
                  <a:ext uri="{FF2B5EF4-FFF2-40B4-BE49-F238E27FC236}">
                    <a16:creationId xmlns:a16="http://schemas.microsoft.com/office/drawing/2014/main" id="{5F0BCD9C-8F53-978F-3D18-0B8E5A60709F}"/>
                  </a:ext>
                </a:extLst>
              </p:cNvPr>
              <p:cNvSpPr/>
              <p:nvPr/>
            </p:nvSpPr>
            <p:spPr>
              <a:xfrm>
                <a:off x="8419227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03" name="Freeform 5250">
                <a:extLst>
                  <a:ext uri="{FF2B5EF4-FFF2-40B4-BE49-F238E27FC236}">
                    <a16:creationId xmlns:a16="http://schemas.microsoft.com/office/drawing/2014/main" id="{6F70FDD8-40D8-3F3D-371A-FB040E3651B5}"/>
                  </a:ext>
                </a:extLst>
              </p:cNvPr>
              <p:cNvSpPr/>
              <p:nvPr/>
            </p:nvSpPr>
            <p:spPr>
              <a:xfrm>
                <a:off x="8442207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04" name="Freeform 5251">
                <a:extLst>
                  <a:ext uri="{FF2B5EF4-FFF2-40B4-BE49-F238E27FC236}">
                    <a16:creationId xmlns:a16="http://schemas.microsoft.com/office/drawing/2014/main" id="{3F5E8F50-AD6F-CA1C-3FC9-5FF64B301A65}"/>
                  </a:ext>
                </a:extLst>
              </p:cNvPr>
              <p:cNvSpPr/>
              <p:nvPr/>
            </p:nvSpPr>
            <p:spPr>
              <a:xfrm>
                <a:off x="8419227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05" name="Freeform 5252">
                <a:extLst>
                  <a:ext uri="{FF2B5EF4-FFF2-40B4-BE49-F238E27FC236}">
                    <a16:creationId xmlns:a16="http://schemas.microsoft.com/office/drawing/2014/main" id="{0EF4D0BE-A82F-1D35-6A0B-71DFFA63440E}"/>
                  </a:ext>
                </a:extLst>
              </p:cNvPr>
              <p:cNvSpPr/>
              <p:nvPr/>
            </p:nvSpPr>
            <p:spPr>
              <a:xfrm>
                <a:off x="8442207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06" name="Freeform 5253">
                <a:extLst>
                  <a:ext uri="{FF2B5EF4-FFF2-40B4-BE49-F238E27FC236}">
                    <a16:creationId xmlns:a16="http://schemas.microsoft.com/office/drawing/2014/main" id="{8AAE0C5A-C91B-AE5E-FD20-C862F3E97127}"/>
                  </a:ext>
                </a:extLst>
              </p:cNvPr>
              <p:cNvSpPr/>
              <p:nvPr/>
            </p:nvSpPr>
            <p:spPr>
              <a:xfrm>
                <a:off x="842125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07" name="Freeform 5254">
                <a:extLst>
                  <a:ext uri="{FF2B5EF4-FFF2-40B4-BE49-F238E27FC236}">
                    <a16:creationId xmlns:a16="http://schemas.microsoft.com/office/drawing/2014/main" id="{3BC98A19-F013-95DE-860F-234FFA5725DB}"/>
                  </a:ext>
                </a:extLst>
              </p:cNvPr>
              <p:cNvSpPr/>
              <p:nvPr/>
            </p:nvSpPr>
            <p:spPr>
              <a:xfrm>
                <a:off x="844436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08" name="Freeform 5255">
                <a:extLst>
                  <a:ext uri="{FF2B5EF4-FFF2-40B4-BE49-F238E27FC236}">
                    <a16:creationId xmlns:a16="http://schemas.microsoft.com/office/drawing/2014/main" id="{752E2FA5-EF28-0B45-DD0F-95126DF667F1}"/>
                  </a:ext>
                </a:extLst>
              </p:cNvPr>
              <p:cNvSpPr/>
              <p:nvPr/>
            </p:nvSpPr>
            <p:spPr>
              <a:xfrm>
                <a:off x="842125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09" name="Freeform 5256">
                <a:extLst>
                  <a:ext uri="{FF2B5EF4-FFF2-40B4-BE49-F238E27FC236}">
                    <a16:creationId xmlns:a16="http://schemas.microsoft.com/office/drawing/2014/main" id="{1F4212F0-1378-6EAD-3B18-36ADD72F33FE}"/>
                  </a:ext>
                </a:extLst>
              </p:cNvPr>
              <p:cNvSpPr/>
              <p:nvPr/>
            </p:nvSpPr>
            <p:spPr>
              <a:xfrm>
                <a:off x="844436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10" name="Freeform 5257">
                <a:extLst>
                  <a:ext uri="{FF2B5EF4-FFF2-40B4-BE49-F238E27FC236}">
                    <a16:creationId xmlns:a16="http://schemas.microsoft.com/office/drawing/2014/main" id="{22E82A72-38D0-43CE-7A94-402C94F9C827}"/>
                  </a:ext>
                </a:extLst>
              </p:cNvPr>
              <p:cNvSpPr/>
              <p:nvPr/>
            </p:nvSpPr>
            <p:spPr>
              <a:xfrm>
                <a:off x="842125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11" name="Freeform 5258">
                <a:extLst>
                  <a:ext uri="{FF2B5EF4-FFF2-40B4-BE49-F238E27FC236}">
                    <a16:creationId xmlns:a16="http://schemas.microsoft.com/office/drawing/2014/main" id="{4F7EDDA5-7AB3-737F-ECB7-8136AF10F2A2}"/>
                  </a:ext>
                </a:extLst>
              </p:cNvPr>
              <p:cNvSpPr/>
              <p:nvPr/>
            </p:nvSpPr>
            <p:spPr>
              <a:xfrm>
                <a:off x="844436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12" name="Freeform 5259">
                <a:extLst>
                  <a:ext uri="{FF2B5EF4-FFF2-40B4-BE49-F238E27FC236}">
                    <a16:creationId xmlns:a16="http://schemas.microsoft.com/office/drawing/2014/main" id="{6BC54C04-632C-EE2D-4A75-6B002AC2C7D1}"/>
                  </a:ext>
                </a:extLst>
              </p:cNvPr>
              <p:cNvSpPr/>
              <p:nvPr/>
            </p:nvSpPr>
            <p:spPr>
              <a:xfrm>
                <a:off x="842125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13" name="Freeform 5260">
                <a:extLst>
                  <a:ext uri="{FF2B5EF4-FFF2-40B4-BE49-F238E27FC236}">
                    <a16:creationId xmlns:a16="http://schemas.microsoft.com/office/drawing/2014/main" id="{90029634-8848-0C73-1E19-F77AD1CFC543}"/>
                  </a:ext>
                </a:extLst>
              </p:cNvPr>
              <p:cNvSpPr/>
              <p:nvPr/>
            </p:nvSpPr>
            <p:spPr>
              <a:xfrm>
                <a:off x="844436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14" name="Freeform 5261">
                <a:extLst>
                  <a:ext uri="{FF2B5EF4-FFF2-40B4-BE49-F238E27FC236}">
                    <a16:creationId xmlns:a16="http://schemas.microsoft.com/office/drawing/2014/main" id="{F2078135-0F96-68E1-C632-386BCE717446}"/>
                  </a:ext>
                </a:extLst>
              </p:cNvPr>
              <p:cNvSpPr/>
              <p:nvPr/>
            </p:nvSpPr>
            <p:spPr>
              <a:xfrm>
                <a:off x="842125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15" name="Freeform 5262">
                <a:extLst>
                  <a:ext uri="{FF2B5EF4-FFF2-40B4-BE49-F238E27FC236}">
                    <a16:creationId xmlns:a16="http://schemas.microsoft.com/office/drawing/2014/main" id="{D9206EA3-5820-AE78-2982-A248F656BA53}"/>
                  </a:ext>
                </a:extLst>
              </p:cNvPr>
              <p:cNvSpPr/>
              <p:nvPr/>
            </p:nvSpPr>
            <p:spPr>
              <a:xfrm>
                <a:off x="844436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16" name="Freeform 5263">
                <a:extLst>
                  <a:ext uri="{FF2B5EF4-FFF2-40B4-BE49-F238E27FC236}">
                    <a16:creationId xmlns:a16="http://schemas.microsoft.com/office/drawing/2014/main" id="{A2437DA5-A93C-932A-13C2-2422E2E6D89D}"/>
                  </a:ext>
                </a:extLst>
              </p:cNvPr>
              <p:cNvSpPr/>
              <p:nvPr/>
            </p:nvSpPr>
            <p:spPr>
              <a:xfrm>
                <a:off x="842125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17" name="Freeform 5264">
                <a:extLst>
                  <a:ext uri="{FF2B5EF4-FFF2-40B4-BE49-F238E27FC236}">
                    <a16:creationId xmlns:a16="http://schemas.microsoft.com/office/drawing/2014/main" id="{F7A1A7AD-D13B-820D-B862-70D470EA4319}"/>
                  </a:ext>
                </a:extLst>
              </p:cNvPr>
              <p:cNvSpPr/>
              <p:nvPr/>
            </p:nvSpPr>
            <p:spPr>
              <a:xfrm>
                <a:off x="844436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18" name="Freeform 5265">
                <a:extLst>
                  <a:ext uri="{FF2B5EF4-FFF2-40B4-BE49-F238E27FC236}">
                    <a16:creationId xmlns:a16="http://schemas.microsoft.com/office/drawing/2014/main" id="{BE193512-B0EC-5F37-514F-36AABD739C9E}"/>
                  </a:ext>
                </a:extLst>
              </p:cNvPr>
              <p:cNvSpPr/>
              <p:nvPr/>
            </p:nvSpPr>
            <p:spPr>
              <a:xfrm>
                <a:off x="8423417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19" name="Freeform 5266">
                <a:extLst>
                  <a:ext uri="{FF2B5EF4-FFF2-40B4-BE49-F238E27FC236}">
                    <a16:creationId xmlns:a16="http://schemas.microsoft.com/office/drawing/2014/main" id="{0574BF15-B85D-3AAB-65A4-F088A295D605}"/>
                  </a:ext>
                </a:extLst>
              </p:cNvPr>
              <p:cNvSpPr/>
              <p:nvPr/>
            </p:nvSpPr>
            <p:spPr>
              <a:xfrm>
                <a:off x="8446524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20" name="Freeform 5267">
                <a:extLst>
                  <a:ext uri="{FF2B5EF4-FFF2-40B4-BE49-F238E27FC236}">
                    <a16:creationId xmlns:a16="http://schemas.microsoft.com/office/drawing/2014/main" id="{20AC0509-278D-6034-E8CB-3C38D8C6464A}"/>
                  </a:ext>
                </a:extLst>
              </p:cNvPr>
              <p:cNvSpPr/>
              <p:nvPr/>
            </p:nvSpPr>
            <p:spPr>
              <a:xfrm>
                <a:off x="8423417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21" name="Freeform 5268">
                <a:extLst>
                  <a:ext uri="{FF2B5EF4-FFF2-40B4-BE49-F238E27FC236}">
                    <a16:creationId xmlns:a16="http://schemas.microsoft.com/office/drawing/2014/main" id="{867BAAB2-3CC8-2BF3-CFCB-7D82F00C46AC}"/>
                  </a:ext>
                </a:extLst>
              </p:cNvPr>
              <p:cNvSpPr/>
              <p:nvPr/>
            </p:nvSpPr>
            <p:spPr>
              <a:xfrm>
                <a:off x="8446524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22" name="Freeform 5269">
                <a:extLst>
                  <a:ext uri="{FF2B5EF4-FFF2-40B4-BE49-F238E27FC236}">
                    <a16:creationId xmlns:a16="http://schemas.microsoft.com/office/drawing/2014/main" id="{EA4EBFE2-31D5-1B52-B110-948B58F46DE6}"/>
                  </a:ext>
                </a:extLst>
              </p:cNvPr>
              <p:cNvSpPr/>
              <p:nvPr/>
            </p:nvSpPr>
            <p:spPr>
              <a:xfrm>
                <a:off x="842557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23" name="Freeform 5270">
                <a:extLst>
                  <a:ext uri="{FF2B5EF4-FFF2-40B4-BE49-F238E27FC236}">
                    <a16:creationId xmlns:a16="http://schemas.microsoft.com/office/drawing/2014/main" id="{36D5CC37-50C2-3D03-931D-D38D0F54DF9B}"/>
                  </a:ext>
                </a:extLst>
              </p:cNvPr>
              <p:cNvSpPr/>
              <p:nvPr/>
            </p:nvSpPr>
            <p:spPr>
              <a:xfrm>
                <a:off x="8448556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24" name="Freeform 5271">
                <a:extLst>
                  <a:ext uri="{FF2B5EF4-FFF2-40B4-BE49-F238E27FC236}">
                    <a16:creationId xmlns:a16="http://schemas.microsoft.com/office/drawing/2014/main" id="{DD4631FC-1CB8-1651-4654-63CD3B89CDD3}"/>
                  </a:ext>
                </a:extLst>
              </p:cNvPr>
              <p:cNvSpPr/>
              <p:nvPr/>
            </p:nvSpPr>
            <p:spPr>
              <a:xfrm>
                <a:off x="842557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25" name="Freeform 5272">
                <a:extLst>
                  <a:ext uri="{FF2B5EF4-FFF2-40B4-BE49-F238E27FC236}">
                    <a16:creationId xmlns:a16="http://schemas.microsoft.com/office/drawing/2014/main" id="{2C28DC4B-9407-2F8A-C659-6CD00E5A0D68}"/>
                  </a:ext>
                </a:extLst>
              </p:cNvPr>
              <p:cNvSpPr/>
              <p:nvPr/>
            </p:nvSpPr>
            <p:spPr>
              <a:xfrm>
                <a:off x="8448556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26" name="Freeform 5273">
                <a:extLst>
                  <a:ext uri="{FF2B5EF4-FFF2-40B4-BE49-F238E27FC236}">
                    <a16:creationId xmlns:a16="http://schemas.microsoft.com/office/drawing/2014/main" id="{C3402CAF-ADF7-4623-163A-1725CCD3777B}"/>
                  </a:ext>
                </a:extLst>
              </p:cNvPr>
              <p:cNvSpPr/>
              <p:nvPr/>
            </p:nvSpPr>
            <p:spPr>
              <a:xfrm>
                <a:off x="842557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27" name="Freeform 5274">
                <a:extLst>
                  <a:ext uri="{FF2B5EF4-FFF2-40B4-BE49-F238E27FC236}">
                    <a16:creationId xmlns:a16="http://schemas.microsoft.com/office/drawing/2014/main" id="{E2CABE91-E4DA-BFEC-6F1F-E603C3AD0909}"/>
                  </a:ext>
                </a:extLst>
              </p:cNvPr>
              <p:cNvSpPr/>
              <p:nvPr/>
            </p:nvSpPr>
            <p:spPr>
              <a:xfrm>
                <a:off x="8448556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28" name="Freeform 5275">
                <a:extLst>
                  <a:ext uri="{FF2B5EF4-FFF2-40B4-BE49-F238E27FC236}">
                    <a16:creationId xmlns:a16="http://schemas.microsoft.com/office/drawing/2014/main" id="{370BECB1-03D8-C1C6-4785-CB43CDE2F85D}"/>
                  </a:ext>
                </a:extLst>
              </p:cNvPr>
              <p:cNvSpPr/>
              <p:nvPr/>
            </p:nvSpPr>
            <p:spPr>
              <a:xfrm>
                <a:off x="842557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29" name="Freeform 5276">
                <a:extLst>
                  <a:ext uri="{FF2B5EF4-FFF2-40B4-BE49-F238E27FC236}">
                    <a16:creationId xmlns:a16="http://schemas.microsoft.com/office/drawing/2014/main" id="{5506AF1F-43E6-AA34-3CB7-8E57726C19FB}"/>
                  </a:ext>
                </a:extLst>
              </p:cNvPr>
              <p:cNvSpPr/>
              <p:nvPr/>
            </p:nvSpPr>
            <p:spPr>
              <a:xfrm>
                <a:off x="8448556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30" name="Freeform 5277">
                <a:extLst>
                  <a:ext uri="{FF2B5EF4-FFF2-40B4-BE49-F238E27FC236}">
                    <a16:creationId xmlns:a16="http://schemas.microsoft.com/office/drawing/2014/main" id="{4236CE4B-D7AB-5DE4-4DFE-6088AA000E76}"/>
                  </a:ext>
                </a:extLst>
              </p:cNvPr>
              <p:cNvSpPr/>
              <p:nvPr/>
            </p:nvSpPr>
            <p:spPr>
              <a:xfrm>
                <a:off x="842557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31" name="Freeform 5278">
                <a:extLst>
                  <a:ext uri="{FF2B5EF4-FFF2-40B4-BE49-F238E27FC236}">
                    <a16:creationId xmlns:a16="http://schemas.microsoft.com/office/drawing/2014/main" id="{36F95B31-41AC-E0EB-CF9B-B767C93F19C4}"/>
                  </a:ext>
                </a:extLst>
              </p:cNvPr>
              <p:cNvSpPr/>
              <p:nvPr/>
            </p:nvSpPr>
            <p:spPr>
              <a:xfrm>
                <a:off x="8448556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32" name="Freeform 5279">
                <a:extLst>
                  <a:ext uri="{FF2B5EF4-FFF2-40B4-BE49-F238E27FC236}">
                    <a16:creationId xmlns:a16="http://schemas.microsoft.com/office/drawing/2014/main" id="{7692877D-E5AD-0136-BDB2-DB4689E4E1A9}"/>
                  </a:ext>
                </a:extLst>
              </p:cNvPr>
              <p:cNvSpPr/>
              <p:nvPr/>
            </p:nvSpPr>
            <p:spPr>
              <a:xfrm>
                <a:off x="842557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33" name="Freeform 5280">
                <a:extLst>
                  <a:ext uri="{FF2B5EF4-FFF2-40B4-BE49-F238E27FC236}">
                    <a16:creationId xmlns:a16="http://schemas.microsoft.com/office/drawing/2014/main" id="{239E2A9C-3577-F2B1-6EA2-B4AB95C4F371}"/>
                  </a:ext>
                </a:extLst>
              </p:cNvPr>
              <p:cNvSpPr/>
              <p:nvPr/>
            </p:nvSpPr>
            <p:spPr>
              <a:xfrm>
                <a:off x="8448556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34" name="Freeform 5281">
                <a:extLst>
                  <a:ext uri="{FF2B5EF4-FFF2-40B4-BE49-F238E27FC236}">
                    <a16:creationId xmlns:a16="http://schemas.microsoft.com/office/drawing/2014/main" id="{098C96E2-B984-7537-0476-B0CBD5F78EE6}"/>
                  </a:ext>
                </a:extLst>
              </p:cNvPr>
              <p:cNvSpPr/>
              <p:nvPr/>
            </p:nvSpPr>
            <p:spPr>
              <a:xfrm>
                <a:off x="842557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35" name="Freeform 5282">
                <a:extLst>
                  <a:ext uri="{FF2B5EF4-FFF2-40B4-BE49-F238E27FC236}">
                    <a16:creationId xmlns:a16="http://schemas.microsoft.com/office/drawing/2014/main" id="{588281F3-C178-6BCF-A7D0-C4A3E0D83297}"/>
                  </a:ext>
                </a:extLst>
              </p:cNvPr>
              <p:cNvSpPr/>
              <p:nvPr/>
            </p:nvSpPr>
            <p:spPr>
              <a:xfrm>
                <a:off x="8448556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36" name="Freeform 5283">
                <a:extLst>
                  <a:ext uri="{FF2B5EF4-FFF2-40B4-BE49-F238E27FC236}">
                    <a16:creationId xmlns:a16="http://schemas.microsoft.com/office/drawing/2014/main" id="{76F62C83-3104-8F75-7B94-1BFB6A36FDE0}"/>
                  </a:ext>
                </a:extLst>
              </p:cNvPr>
              <p:cNvSpPr/>
              <p:nvPr/>
            </p:nvSpPr>
            <p:spPr>
              <a:xfrm>
                <a:off x="842557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37" name="Freeform 5284">
                <a:extLst>
                  <a:ext uri="{FF2B5EF4-FFF2-40B4-BE49-F238E27FC236}">
                    <a16:creationId xmlns:a16="http://schemas.microsoft.com/office/drawing/2014/main" id="{095B4D10-15FA-6A75-030F-A93657418994}"/>
                  </a:ext>
                </a:extLst>
              </p:cNvPr>
              <p:cNvSpPr/>
              <p:nvPr/>
            </p:nvSpPr>
            <p:spPr>
              <a:xfrm>
                <a:off x="8448556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38" name="Freeform 5285">
                <a:extLst>
                  <a:ext uri="{FF2B5EF4-FFF2-40B4-BE49-F238E27FC236}">
                    <a16:creationId xmlns:a16="http://schemas.microsoft.com/office/drawing/2014/main" id="{9C0EE236-DB4D-5157-F066-521277FC2148}"/>
                  </a:ext>
                </a:extLst>
              </p:cNvPr>
              <p:cNvSpPr/>
              <p:nvPr/>
            </p:nvSpPr>
            <p:spPr>
              <a:xfrm>
                <a:off x="842557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39" name="Freeform 5286">
                <a:extLst>
                  <a:ext uri="{FF2B5EF4-FFF2-40B4-BE49-F238E27FC236}">
                    <a16:creationId xmlns:a16="http://schemas.microsoft.com/office/drawing/2014/main" id="{5F5ECF72-9D63-418F-ECF2-D0B448817CC8}"/>
                  </a:ext>
                </a:extLst>
              </p:cNvPr>
              <p:cNvSpPr/>
              <p:nvPr/>
            </p:nvSpPr>
            <p:spPr>
              <a:xfrm>
                <a:off x="8448556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40" name="Freeform 5287">
                <a:extLst>
                  <a:ext uri="{FF2B5EF4-FFF2-40B4-BE49-F238E27FC236}">
                    <a16:creationId xmlns:a16="http://schemas.microsoft.com/office/drawing/2014/main" id="{BD9AF851-9C55-53E6-4578-413955DEF68E}"/>
                  </a:ext>
                </a:extLst>
              </p:cNvPr>
              <p:cNvSpPr/>
              <p:nvPr/>
            </p:nvSpPr>
            <p:spPr>
              <a:xfrm>
                <a:off x="842557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41" name="Freeform 5288">
                <a:extLst>
                  <a:ext uri="{FF2B5EF4-FFF2-40B4-BE49-F238E27FC236}">
                    <a16:creationId xmlns:a16="http://schemas.microsoft.com/office/drawing/2014/main" id="{DDCF9FFD-21D7-3966-ACF0-2363E8E85600}"/>
                  </a:ext>
                </a:extLst>
              </p:cNvPr>
              <p:cNvSpPr/>
              <p:nvPr/>
            </p:nvSpPr>
            <p:spPr>
              <a:xfrm>
                <a:off x="8448556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42" name="Freeform 5289">
                <a:extLst>
                  <a:ext uri="{FF2B5EF4-FFF2-40B4-BE49-F238E27FC236}">
                    <a16:creationId xmlns:a16="http://schemas.microsoft.com/office/drawing/2014/main" id="{42C16A24-5ED8-8FBD-20BA-8E12D2394DFF}"/>
                  </a:ext>
                </a:extLst>
              </p:cNvPr>
              <p:cNvSpPr/>
              <p:nvPr/>
            </p:nvSpPr>
            <p:spPr>
              <a:xfrm>
                <a:off x="8427606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43" name="Freeform 5290">
                <a:extLst>
                  <a:ext uri="{FF2B5EF4-FFF2-40B4-BE49-F238E27FC236}">
                    <a16:creationId xmlns:a16="http://schemas.microsoft.com/office/drawing/2014/main" id="{4815BC0C-C722-E811-2E05-23B9305BC50F}"/>
                  </a:ext>
                </a:extLst>
              </p:cNvPr>
              <p:cNvSpPr/>
              <p:nvPr/>
            </p:nvSpPr>
            <p:spPr>
              <a:xfrm>
                <a:off x="8450714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44" name="Freeform 5291">
                <a:extLst>
                  <a:ext uri="{FF2B5EF4-FFF2-40B4-BE49-F238E27FC236}">
                    <a16:creationId xmlns:a16="http://schemas.microsoft.com/office/drawing/2014/main" id="{37D5B19F-FABC-AEDD-5BA5-A78006D9F03A}"/>
                  </a:ext>
                </a:extLst>
              </p:cNvPr>
              <p:cNvSpPr/>
              <p:nvPr/>
            </p:nvSpPr>
            <p:spPr>
              <a:xfrm>
                <a:off x="8427606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45" name="Freeform 5292">
                <a:extLst>
                  <a:ext uri="{FF2B5EF4-FFF2-40B4-BE49-F238E27FC236}">
                    <a16:creationId xmlns:a16="http://schemas.microsoft.com/office/drawing/2014/main" id="{C2F4DBA8-883E-9E29-A358-F71403BCC710}"/>
                  </a:ext>
                </a:extLst>
              </p:cNvPr>
              <p:cNvSpPr/>
              <p:nvPr/>
            </p:nvSpPr>
            <p:spPr>
              <a:xfrm>
                <a:off x="8450714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46" name="Freeform 5293">
                <a:extLst>
                  <a:ext uri="{FF2B5EF4-FFF2-40B4-BE49-F238E27FC236}">
                    <a16:creationId xmlns:a16="http://schemas.microsoft.com/office/drawing/2014/main" id="{A0CFAEBA-24E6-CCBC-647C-C016D844A31B}"/>
                  </a:ext>
                </a:extLst>
              </p:cNvPr>
              <p:cNvSpPr/>
              <p:nvPr/>
            </p:nvSpPr>
            <p:spPr>
              <a:xfrm>
                <a:off x="8427606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47" name="Freeform 5294">
                <a:extLst>
                  <a:ext uri="{FF2B5EF4-FFF2-40B4-BE49-F238E27FC236}">
                    <a16:creationId xmlns:a16="http://schemas.microsoft.com/office/drawing/2014/main" id="{4195BB51-F599-D6CC-6977-97D678A8E6A9}"/>
                  </a:ext>
                </a:extLst>
              </p:cNvPr>
              <p:cNvSpPr/>
              <p:nvPr/>
            </p:nvSpPr>
            <p:spPr>
              <a:xfrm>
                <a:off x="8450714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48" name="Freeform 5295">
                <a:extLst>
                  <a:ext uri="{FF2B5EF4-FFF2-40B4-BE49-F238E27FC236}">
                    <a16:creationId xmlns:a16="http://schemas.microsoft.com/office/drawing/2014/main" id="{DCF43DB1-F910-6046-9609-0B163A97219B}"/>
                  </a:ext>
                </a:extLst>
              </p:cNvPr>
              <p:cNvSpPr/>
              <p:nvPr/>
            </p:nvSpPr>
            <p:spPr>
              <a:xfrm>
                <a:off x="8427606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49" name="Freeform 5296">
                <a:extLst>
                  <a:ext uri="{FF2B5EF4-FFF2-40B4-BE49-F238E27FC236}">
                    <a16:creationId xmlns:a16="http://schemas.microsoft.com/office/drawing/2014/main" id="{2D5E9431-74D2-F044-8771-62F4D789AA82}"/>
                  </a:ext>
                </a:extLst>
              </p:cNvPr>
              <p:cNvSpPr/>
              <p:nvPr/>
            </p:nvSpPr>
            <p:spPr>
              <a:xfrm>
                <a:off x="8450714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50" name="Freeform 5297">
                <a:extLst>
                  <a:ext uri="{FF2B5EF4-FFF2-40B4-BE49-F238E27FC236}">
                    <a16:creationId xmlns:a16="http://schemas.microsoft.com/office/drawing/2014/main" id="{07143A0B-7974-70E5-9AD9-00203C7ADADE}"/>
                  </a:ext>
                </a:extLst>
              </p:cNvPr>
              <p:cNvSpPr/>
              <p:nvPr/>
            </p:nvSpPr>
            <p:spPr>
              <a:xfrm>
                <a:off x="842976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51" name="Freeform 5298">
                <a:extLst>
                  <a:ext uri="{FF2B5EF4-FFF2-40B4-BE49-F238E27FC236}">
                    <a16:creationId xmlns:a16="http://schemas.microsoft.com/office/drawing/2014/main" id="{B43BAE4A-8CE0-53B3-567E-40AE7C041905}"/>
                  </a:ext>
                </a:extLst>
              </p:cNvPr>
              <p:cNvSpPr/>
              <p:nvPr/>
            </p:nvSpPr>
            <p:spPr>
              <a:xfrm>
                <a:off x="8452872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52" name="Freeform 5299">
                <a:extLst>
                  <a:ext uri="{FF2B5EF4-FFF2-40B4-BE49-F238E27FC236}">
                    <a16:creationId xmlns:a16="http://schemas.microsoft.com/office/drawing/2014/main" id="{AAF0040A-248A-1CF4-6A49-9EB5301322E8}"/>
                  </a:ext>
                </a:extLst>
              </p:cNvPr>
              <p:cNvSpPr/>
              <p:nvPr/>
            </p:nvSpPr>
            <p:spPr>
              <a:xfrm>
                <a:off x="842976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53" name="Freeform 5300">
                <a:extLst>
                  <a:ext uri="{FF2B5EF4-FFF2-40B4-BE49-F238E27FC236}">
                    <a16:creationId xmlns:a16="http://schemas.microsoft.com/office/drawing/2014/main" id="{100C3BAF-0B5B-76DC-0642-7B66E3E35BD8}"/>
                  </a:ext>
                </a:extLst>
              </p:cNvPr>
              <p:cNvSpPr/>
              <p:nvPr/>
            </p:nvSpPr>
            <p:spPr>
              <a:xfrm>
                <a:off x="8452872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54" name="Freeform 5301">
                <a:extLst>
                  <a:ext uri="{FF2B5EF4-FFF2-40B4-BE49-F238E27FC236}">
                    <a16:creationId xmlns:a16="http://schemas.microsoft.com/office/drawing/2014/main" id="{FD470466-F85F-2462-2581-36BE3AF130E6}"/>
                  </a:ext>
                </a:extLst>
              </p:cNvPr>
              <p:cNvSpPr/>
              <p:nvPr/>
            </p:nvSpPr>
            <p:spPr>
              <a:xfrm>
                <a:off x="843611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55" name="Freeform 5302">
                <a:extLst>
                  <a:ext uri="{FF2B5EF4-FFF2-40B4-BE49-F238E27FC236}">
                    <a16:creationId xmlns:a16="http://schemas.microsoft.com/office/drawing/2014/main" id="{D8CF0EEB-512D-F468-44CE-84EDD76E6E02}"/>
                  </a:ext>
                </a:extLst>
              </p:cNvPr>
              <p:cNvSpPr/>
              <p:nvPr/>
            </p:nvSpPr>
            <p:spPr>
              <a:xfrm>
                <a:off x="8459221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56" name="Freeform 5303">
                <a:extLst>
                  <a:ext uri="{FF2B5EF4-FFF2-40B4-BE49-F238E27FC236}">
                    <a16:creationId xmlns:a16="http://schemas.microsoft.com/office/drawing/2014/main" id="{F596FF4E-475F-5F16-8A70-04176E743916}"/>
                  </a:ext>
                </a:extLst>
              </p:cNvPr>
              <p:cNvSpPr/>
              <p:nvPr/>
            </p:nvSpPr>
            <p:spPr>
              <a:xfrm>
                <a:off x="843611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57" name="Freeform 5304">
                <a:extLst>
                  <a:ext uri="{FF2B5EF4-FFF2-40B4-BE49-F238E27FC236}">
                    <a16:creationId xmlns:a16="http://schemas.microsoft.com/office/drawing/2014/main" id="{0DB3DF98-1EBF-4F28-6990-FEDD28B97A15}"/>
                  </a:ext>
                </a:extLst>
              </p:cNvPr>
              <p:cNvSpPr/>
              <p:nvPr/>
            </p:nvSpPr>
            <p:spPr>
              <a:xfrm>
                <a:off x="8459221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58" name="Freeform 5305">
                <a:extLst>
                  <a:ext uri="{FF2B5EF4-FFF2-40B4-BE49-F238E27FC236}">
                    <a16:creationId xmlns:a16="http://schemas.microsoft.com/office/drawing/2014/main" id="{AB952433-B827-CBA2-3ED5-499F9FF0F5F8}"/>
                  </a:ext>
                </a:extLst>
              </p:cNvPr>
              <p:cNvSpPr/>
              <p:nvPr/>
            </p:nvSpPr>
            <p:spPr>
              <a:xfrm>
                <a:off x="843611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59" name="Freeform 5306">
                <a:extLst>
                  <a:ext uri="{FF2B5EF4-FFF2-40B4-BE49-F238E27FC236}">
                    <a16:creationId xmlns:a16="http://schemas.microsoft.com/office/drawing/2014/main" id="{73E6F56C-C6CE-55D7-6C37-294B7F9EDC9F}"/>
                  </a:ext>
                </a:extLst>
              </p:cNvPr>
              <p:cNvSpPr/>
              <p:nvPr/>
            </p:nvSpPr>
            <p:spPr>
              <a:xfrm>
                <a:off x="8459221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60" name="Freeform 5307">
                <a:extLst>
                  <a:ext uri="{FF2B5EF4-FFF2-40B4-BE49-F238E27FC236}">
                    <a16:creationId xmlns:a16="http://schemas.microsoft.com/office/drawing/2014/main" id="{4968EB75-F6D8-55F0-79B8-26C0CB33F651}"/>
                  </a:ext>
                </a:extLst>
              </p:cNvPr>
              <p:cNvSpPr/>
              <p:nvPr/>
            </p:nvSpPr>
            <p:spPr>
              <a:xfrm>
                <a:off x="843611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61" name="Freeform 5308">
                <a:extLst>
                  <a:ext uri="{FF2B5EF4-FFF2-40B4-BE49-F238E27FC236}">
                    <a16:creationId xmlns:a16="http://schemas.microsoft.com/office/drawing/2014/main" id="{0AA92319-42D6-DA70-1250-39D3D8295520}"/>
                  </a:ext>
                </a:extLst>
              </p:cNvPr>
              <p:cNvSpPr/>
              <p:nvPr/>
            </p:nvSpPr>
            <p:spPr>
              <a:xfrm>
                <a:off x="8459221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62" name="Freeform 5309">
                <a:extLst>
                  <a:ext uri="{FF2B5EF4-FFF2-40B4-BE49-F238E27FC236}">
                    <a16:creationId xmlns:a16="http://schemas.microsoft.com/office/drawing/2014/main" id="{DD9EEA5A-88C8-0CF1-9B58-352193676738}"/>
                  </a:ext>
                </a:extLst>
              </p:cNvPr>
              <p:cNvSpPr/>
              <p:nvPr/>
            </p:nvSpPr>
            <p:spPr>
              <a:xfrm>
                <a:off x="8438271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63" name="Freeform 5310">
                <a:extLst>
                  <a:ext uri="{FF2B5EF4-FFF2-40B4-BE49-F238E27FC236}">
                    <a16:creationId xmlns:a16="http://schemas.microsoft.com/office/drawing/2014/main" id="{F99E8663-75EB-C66B-9984-AAC6FBFA2759}"/>
                  </a:ext>
                </a:extLst>
              </p:cNvPr>
              <p:cNvSpPr/>
              <p:nvPr/>
            </p:nvSpPr>
            <p:spPr>
              <a:xfrm>
                <a:off x="8461252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64" name="Freeform 5311">
                <a:extLst>
                  <a:ext uri="{FF2B5EF4-FFF2-40B4-BE49-F238E27FC236}">
                    <a16:creationId xmlns:a16="http://schemas.microsoft.com/office/drawing/2014/main" id="{3A7306F2-C746-C7F1-39E7-C17EEDCEF2FE}"/>
                  </a:ext>
                </a:extLst>
              </p:cNvPr>
              <p:cNvSpPr/>
              <p:nvPr/>
            </p:nvSpPr>
            <p:spPr>
              <a:xfrm>
                <a:off x="8438271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65" name="Freeform 5312">
                <a:extLst>
                  <a:ext uri="{FF2B5EF4-FFF2-40B4-BE49-F238E27FC236}">
                    <a16:creationId xmlns:a16="http://schemas.microsoft.com/office/drawing/2014/main" id="{08184B9D-BCD0-2619-E808-17F3D6F1DDD6}"/>
                  </a:ext>
                </a:extLst>
              </p:cNvPr>
              <p:cNvSpPr/>
              <p:nvPr/>
            </p:nvSpPr>
            <p:spPr>
              <a:xfrm>
                <a:off x="8461252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66" name="Freeform 5313">
                <a:extLst>
                  <a:ext uri="{FF2B5EF4-FFF2-40B4-BE49-F238E27FC236}">
                    <a16:creationId xmlns:a16="http://schemas.microsoft.com/office/drawing/2014/main" id="{10C555D2-6FB9-70A0-FF5E-E74F0E9726E2}"/>
                  </a:ext>
                </a:extLst>
              </p:cNvPr>
              <p:cNvSpPr/>
              <p:nvPr/>
            </p:nvSpPr>
            <p:spPr>
              <a:xfrm>
                <a:off x="8438271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67" name="Freeform 5314">
                <a:extLst>
                  <a:ext uri="{FF2B5EF4-FFF2-40B4-BE49-F238E27FC236}">
                    <a16:creationId xmlns:a16="http://schemas.microsoft.com/office/drawing/2014/main" id="{391B0471-4479-D37E-0FF3-437EFC49CF71}"/>
                  </a:ext>
                </a:extLst>
              </p:cNvPr>
              <p:cNvSpPr/>
              <p:nvPr/>
            </p:nvSpPr>
            <p:spPr>
              <a:xfrm>
                <a:off x="8461252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68" name="Freeform 5315">
                <a:extLst>
                  <a:ext uri="{FF2B5EF4-FFF2-40B4-BE49-F238E27FC236}">
                    <a16:creationId xmlns:a16="http://schemas.microsoft.com/office/drawing/2014/main" id="{910F7FD1-4741-542E-A624-1CE814257FC5}"/>
                  </a:ext>
                </a:extLst>
              </p:cNvPr>
              <p:cNvSpPr/>
              <p:nvPr/>
            </p:nvSpPr>
            <p:spPr>
              <a:xfrm>
                <a:off x="8438271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69" name="Freeform 5316">
                <a:extLst>
                  <a:ext uri="{FF2B5EF4-FFF2-40B4-BE49-F238E27FC236}">
                    <a16:creationId xmlns:a16="http://schemas.microsoft.com/office/drawing/2014/main" id="{45F46649-C21A-F3D3-833B-D3822CA1E063}"/>
                  </a:ext>
                </a:extLst>
              </p:cNvPr>
              <p:cNvSpPr/>
              <p:nvPr/>
            </p:nvSpPr>
            <p:spPr>
              <a:xfrm>
                <a:off x="8461252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70" name="Freeform 5317">
                <a:extLst>
                  <a:ext uri="{FF2B5EF4-FFF2-40B4-BE49-F238E27FC236}">
                    <a16:creationId xmlns:a16="http://schemas.microsoft.com/office/drawing/2014/main" id="{B84D3E0C-D212-085E-00BF-77A24159F566}"/>
                  </a:ext>
                </a:extLst>
              </p:cNvPr>
              <p:cNvSpPr/>
              <p:nvPr/>
            </p:nvSpPr>
            <p:spPr>
              <a:xfrm>
                <a:off x="8438271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71" name="Freeform 5318">
                <a:extLst>
                  <a:ext uri="{FF2B5EF4-FFF2-40B4-BE49-F238E27FC236}">
                    <a16:creationId xmlns:a16="http://schemas.microsoft.com/office/drawing/2014/main" id="{163ECFB3-A0C1-C798-18F3-2FB93E4FD0B8}"/>
                  </a:ext>
                </a:extLst>
              </p:cNvPr>
              <p:cNvSpPr/>
              <p:nvPr/>
            </p:nvSpPr>
            <p:spPr>
              <a:xfrm>
                <a:off x="8461252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72" name="Freeform 5319">
                <a:extLst>
                  <a:ext uri="{FF2B5EF4-FFF2-40B4-BE49-F238E27FC236}">
                    <a16:creationId xmlns:a16="http://schemas.microsoft.com/office/drawing/2014/main" id="{064E9536-C978-3978-F4F6-CF44AADC9850}"/>
                  </a:ext>
                </a:extLst>
              </p:cNvPr>
              <p:cNvSpPr/>
              <p:nvPr/>
            </p:nvSpPr>
            <p:spPr>
              <a:xfrm>
                <a:off x="8438271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73" name="Freeform 5320">
                <a:extLst>
                  <a:ext uri="{FF2B5EF4-FFF2-40B4-BE49-F238E27FC236}">
                    <a16:creationId xmlns:a16="http://schemas.microsoft.com/office/drawing/2014/main" id="{CC6DE39D-1E98-88E5-8F37-2F03E3B94CA7}"/>
                  </a:ext>
                </a:extLst>
              </p:cNvPr>
              <p:cNvSpPr/>
              <p:nvPr/>
            </p:nvSpPr>
            <p:spPr>
              <a:xfrm>
                <a:off x="8461252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74" name="Freeform 5321">
                <a:extLst>
                  <a:ext uri="{FF2B5EF4-FFF2-40B4-BE49-F238E27FC236}">
                    <a16:creationId xmlns:a16="http://schemas.microsoft.com/office/drawing/2014/main" id="{4FF64638-A108-8F24-B623-09A3CBE3B5F0}"/>
                  </a:ext>
                </a:extLst>
              </p:cNvPr>
              <p:cNvSpPr/>
              <p:nvPr/>
            </p:nvSpPr>
            <p:spPr>
              <a:xfrm>
                <a:off x="844030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75" name="Freeform 5322">
                <a:extLst>
                  <a:ext uri="{FF2B5EF4-FFF2-40B4-BE49-F238E27FC236}">
                    <a16:creationId xmlns:a16="http://schemas.microsoft.com/office/drawing/2014/main" id="{73A9A822-3F40-BA14-E535-7F0835474B35}"/>
                  </a:ext>
                </a:extLst>
              </p:cNvPr>
              <p:cNvSpPr/>
              <p:nvPr/>
            </p:nvSpPr>
            <p:spPr>
              <a:xfrm>
                <a:off x="8463410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76" name="Freeform 5323">
                <a:extLst>
                  <a:ext uri="{FF2B5EF4-FFF2-40B4-BE49-F238E27FC236}">
                    <a16:creationId xmlns:a16="http://schemas.microsoft.com/office/drawing/2014/main" id="{1A54E5E9-F581-CE7A-971C-5BA073080601}"/>
                  </a:ext>
                </a:extLst>
              </p:cNvPr>
              <p:cNvSpPr/>
              <p:nvPr/>
            </p:nvSpPr>
            <p:spPr>
              <a:xfrm>
                <a:off x="844030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77" name="Freeform 5324">
                <a:extLst>
                  <a:ext uri="{FF2B5EF4-FFF2-40B4-BE49-F238E27FC236}">
                    <a16:creationId xmlns:a16="http://schemas.microsoft.com/office/drawing/2014/main" id="{BB358EF4-6FB6-D10C-D22E-FE6A519B3341}"/>
                  </a:ext>
                </a:extLst>
              </p:cNvPr>
              <p:cNvSpPr/>
              <p:nvPr/>
            </p:nvSpPr>
            <p:spPr>
              <a:xfrm>
                <a:off x="8463410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78" name="Freeform 5325">
                <a:extLst>
                  <a:ext uri="{FF2B5EF4-FFF2-40B4-BE49-F238E27FC236}">
                    <a16:creationId xmlns:a16="http://schemas.microsoft.com/office/drawing/2014/main" id="{827C2365-4AED-1B9A-8E7A-5732BEE42573}"/>
                  </a:ext>
                </a:extLst>
              </p:cNvPr>
              <p:cNvSpPr/>
              <p:nvPr/>
            </p:nvSpPr>
            <p:spPr>
              <a:xfrm>
                <a:off x="844030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79" name="Freeform 5326">
                <a:extLst>
                  <a:ext uri="{FF2B5EF4-FFF2-40B4-BE49-F238E27FC236}">
                    <a16:creationId xmlns:a16="http://schemas.microsoft.com/office/drawing/2014/main" id="{ECAB6CA3-C89D-C2DB-C6D5-1B183C779567}"/>
                  </a:ext>
                </a:extLst>
              </p:cNvPr>
              <p:cNvSpPr/>
              <p:nvPr/>
            </p:nvSpPr>
            <p:spPr>
              <a:xfrm>
                <a:off x="8463410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80" name="Freeform 5327">
                <a:extLst>
                  <a:ext uri="{FF2B5EF4-FFF2-40B4-BE49-F238E27FC236}">
                    <a16:creationId xmlns:a16="http://schemas.microsoft.com/office/drawing/2014/main" id="{BEDB68A8-6521-6BFE-318A-482B90C2F5F2}"/>
                  </a:ext>
                </a:extLst>
              </p:cNvPr>
              <p:cNvSpPr/>
              <p:nvPr/>
            </p:nvSpPr>
            <p:spPr>
              <a:xfrm>
                <a:off x="844030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81" name="Freeform 5328">
                <a:extLst>
                  <a:ext uri="{FF2B5EF4-FFF2-40B4-BE49-F238E27FC236}">
                    <a16:creationId xmlns:a16="http://schemas.microsoft.com/office/drawing/2014/main" id="{136B40E9-4CCF-3511-7B3F-59A88ECBB03E}"/>
                  </a:ext>
                </a:extLst>
              </p:cNvPr>
              <p:cNvSpPr/>
              <p:nvPr/>
            </p:nvSpPr>
            <p:spPr>
              <a:xfrm>
                <a:off x="8463410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82" name="Freeform 5329">
                <a:extLst>
                  <a:ext uri="{FF2B5EF4-FFF2-40B4-BE49-F238E27FC236}">
                    <a16:creationId xmlns:a16="http://schemas.microsoft.com/office/drawing/2014/main" id="{5777BAC7-D5EA-2253-9AF8-FC7480AB5BCF}"/>
                  </a:ext>
                </a:extLst>
              </p:cNvPr>
              <p:cNvSpPr/>
              <p:nvPr/>
            </p:nvSpPr>
            <p:spPr>
              <a:xfrm>
                <a:off x="844030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83" name="Freeform 5330">
                <a:extLst>
                  <a:ext uri="{FF2B5EF4-FFF2-40B4-BE49-F238E27FC236}">
                    <a16:creationId xmlns:a16="http://schemas.microsoft.com/office/drawing/2014/main" id="{1F618B5C-F84E-6CAF-9993-636C72AE86A9}"/>
                  </a:ext>
                </a:extLst>
              </p:cNvPr>
              <p:cNvSpPr/>
              <p:nvPr/>
            </p:nvSpPr>
            <p:spPr>
              <a:xfrm>
                <a:off x="8463410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84" name="Freeform 5331">
                <a:extLst>
                  <a:ext uri="{FF2B5EF4-FFF2-40B4-BE49-F238E27FC236}">
                    <a16:creationId xmlns:a16="http://schemas.microsoft.com/office/drawing/2014/main" id="{06BFDDDF-CFAE-292A-495F-F10F8AD8F672}"/>
                  </a:ext>
                </a:extLst>
              </p:cNvPr>
              <p:cNvSpPr/>
              <p:nvPr/>
            </p:nvSpPr>
            <p:spPr>
              <a:xfrm>
                <a:off x="844030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85" name="Freeform 5332">
                <a:extLst>
                  <a:ext uri="{FF2B5EF4-FFF2-40B4-BE49-F238E27FC236}">
                    <a16:creationId xmlns:a16="http://schemas.microsoft.com/office/drawing/2014/main" id="{FB9A7E18-040E-2DCA-7462-19C327FD6D92}"/>
                  </a:ext>
                </a:extLst>
              </p:cNvPr>
              <p:cNvSpPr/>
              <p:nvPr/>
            </p:nvSpPr>
            <p:spPr>
              <a:xfrm>
                <a:off x="8463410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86" name="Freeform 5333">
                <a:extLst>
                  <a:ext uri="{FF2B5EF4-FFF2-40B4-BE49-F238E27FC236}">
                    <a16:creationId xmlns:a16="http://schemas.microsoft.com/office/drawing/2014/main" id="{A2763B55-7DE6-6F2D-D108-700D1ED1664B}"/>
                  </a:ext>
                </a:extLst>
              </p:cNvPr>
              <p:cNvSpPr/>
              <p:nvPr/>
            </p:nvSpPr>
            <p:spPr>
              <a:xfrm>
                <a:off x="844030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87" name="Freeform 5334">
                <a:extLst>
                  <a:ext uri="{FF2B5EF4-FFF2-40B4-BE49-F238E27FC236}">
                    <a16:creationId xmlns:a16="http://schemas.microsoft.com/office/drawing/2014/main" id="{5D324473-D0FD-1459-1B13-7435DA5AD5F8}"/>
                  </a:ext>
                </a:extLst>
              </p:cNvPr>
              <p:cNvSpPr/>
              <p:nvPr/>
            </p:nvSpPr>
            <p:spPr>
              <a:xfrm>
                <a:off x="8463410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88" name="Freeform 5335">
                <a:extLst>
                  <a:ext uri="{FF2B5EF4-FFF2-40B4-BE49-F238E27FC236}">
                    <a16:creationId xmlns:a16="http://schemas.microsoft.com/office/drawing/2014/main" id="{ED69D2B4-A4B4-36C8-5E39-312278F843C7}"/>
                  </a:ext>
                </a:extLst>
              </p:cNvPr>
              <p:cNvSpPr/>
              <p:nvPr/>
            </p:nvSpPr>
            <p:spPr>
              <a:xfrm>
                <a:off x="844030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89" name="Freeform 5336">
                <a:extLst>
                  <a:ext uri="{FF2B5EF4-FFF2-40B4-BE49-F238E27FC236}">
                    <a16:creationId xmlns:a16="http://schemas.microsoft.com/office/drawing/2014/main" id="{BC7675E8-F1C5-C2AA-C513-ADF4FE3ED2B8}"/>
                  </a:ext>
                </a:extLst>
              </p:cNvPr>
              <p:cNvSpPr/>
              <p:nvPr/>
            </p:nvSpPr>
            <p:spPr>
              <a:xfrm>
                <a:off x="8463410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90" name="Freeform 5337">
                <a:extLst>
                  <a:ext uri="{FF2B5EF4-FFF2-40B4-BE49-F238E27FC236}">
                    <a16:creationId xmlns:a16="http://schemas.microsoft.com/office/drawing/2014/main" id="{E0B3E58A-06C8-364C-F9EC-883DE4B63F6D}"/>
                  </a:ext>
                </a:extLst>
              </p:cNvPr>
              <p:cNvSpPr/>
              <p:nvPr/>
            </p:nvSpPr>
            <p:spPr>
              <a:xfrm>
                <a:off x="8442461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91" name="Freeform 5338">
                <a:extLst>
                  <a:ext uri="{FF2B5EF4-FFF2-40B4-BE49-F238E27FC236}">
                    <a16:creationId xmlns:a16="http://schemas.microsoft.com/office/drawing/2014/main" id="{06DDC60D-C665-C7FF-0F95-22C245E647DF}"/>
                  </a:ext>
                </a:extLst>
              </p:cNvPr>
              <p:cNvSpPr/>
              <p:nvPr/>
            </p:nvSpPr>
            <p:spPr>
              <a:xfrm>
                <a:off x="8465569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92" name="Freeform 5339">
                <a:extLst>
                  <a:ext uri="{FF2B5EF4-FFF2-40B4-BE49-F238E27FC236}">
                    <a16:creationId xmlns:a16="http://schemas.microsoft.com/office/drawing/2014/main" id="{3057113F-B35C-C175-5218-F880DDBEF97F}"/>
                  </a:ext>
                </a:extLst>
              </p:cNvPr>
              <p:cNvSpPr/>
              <p:nvPr/>
            </p:nvSpPr>
            <p:spPr>
              <a:xfrm>
                <a:off x="8442461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93" name="Freeform 5340">
                <a:extLst>
                  <a:ext uri="{FF2B5EF4-FFF2-40B4-BE49-F238E27FC236}">
                    <a16:creationId xmlns:a16="http://schemas.microsoft.com/office/drawing/2014/main" id="{658B98CD-C13C-9982-17C5-75F426E35581}"/>
                  </a:ext>
                </a:extLst>
              </p:cNvPr>
              <p:cNvSpPr/>
              <p:nvPr/>
            </p:nvSpPr>
            <p:spPr>
              <a:xfrm>
                <a:off x="8465569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94" name="Freeform 5341">
                <a:extLst>
                  <a:ext uri="{FF2B5EF4-FFF2-40B4-BE49-F238E27FC236}">
                    <a16:creationId xmlns:a16="http://schemas.microsoft.com/office/drawing/2014/main" id="{EFABAEB0-C382-D745-7607-27645959EC0C}"/>
                  </a:ext>
                </a:extLst>
              </p:cNvPr>
              <p:cNvSpPr/>
              <p:nvPr/>
            </p:nvSpPr>
            <p:spPr>
              <a:xfrm>
                <a:off x="8444620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95" name="Freeform 5342">
                <a:extLst>
                  <a:ext uri="{FF2B5EF4-FFF2-40B4-BE49-F238E27FC236}">
                    <a16:creationId xmlns:a16="http://schemas.microsoft.com/office/drawing/2014/main" id="{632E66FD-C55D-01CE-E752-6CA243D1E4B6}"/>
                  </a:ext>
                </a:extLst>
              </p:cNvPr>
              <p:cNvSpPr/>
              <p:nvPr/>
            </p:nvSpPr>
            <p:spPr>
              <a:xfrm>
                <a:off x="8467600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96" name="Freeform 5343">
                <a:extLst>
                  <a:ext uri="{FF2B5EF4-FFF2-40B4-BE49-F238E27FC236}">
                    <a16:creationId xmlns:a16="http://schemas.microsoft.com/office/drawing/2014/main" id="{F3F9A0F2-09D5-3989-CFC4-3C16FA98BE63}"/>
                  </a:ext>
                </a:extLst>
              </p:cNvPr>
              <p:cNvSpPr/>
              <p:nvPr/>
            </p:nvSpPr>
            <p:spPr>
              <a:xfrm>
                <a:off x="8444620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97" name="Freeform 5344">
                <a:extLst>
                  <a:ext uri="{FF2B5EF4-FFF2-40B4-BE49-F238E27FC236}">
                    <a16:creationId xmlns:a16="http://schemas.microsoft.com/office/drawing/2014/main" id="{2E94C657-9494-9218-16AE-09A204158A12}"/>
                  </a:ext>
                </a:extLst>
              </p:cNvPr>
              <p:cNvSpPr/>
              <p:nvPr/>
            </p:nvSpPr>
            <p:spPr>
              <a:xfrm>
                <a:off x="8467600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98" name="Freeform 5345">
                <a:extLst>
                  <a:ext uri="{FF2B5EF4-FFF2-40B4-BE49-F238E27FC236}">
                    <a16:creationId xmlns:a16="http://schemas.microsoft.com/office/drawing/2014/main" id="{C1474CEF-53E4-01E9-3D39-3FE77B3916C4}"/>
                  </a:ext>
                </a:extLst>
              </p:cNvPr>
              <p:cNvSpPr/>
              <p:nvPr/>
            </p:nvSpPr>
            <p:spPr>
              <a:xfrm>
                <a:off x="8446651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699" name="Freeform 5346">
                <a:extLst>
                  <a:ext uri="{FF2B5EF4-FFF2-40B4-BE49-F238E27FC236}">
                    <a16:creationId xmlns:a16="http://schemas.microsoft.com/office/drawing/2014/main" id="{E24BC8B8-BFE9-2543-6AF3-C8D4222CFEA1}"/>
                  </a:ext>
                </a:extLst>
              </p:cNvPr>
              <p:cNvSpPr/>
              <p:nvPr/>
            </p:nvSpPr>
            <p:spPr>
              <a:xfrm>
                <a:off x="8469759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00" name="Freeform 5347">
                <a:extLst>
                  <a:ext uri="{FF2B5EF4-FFF2-40B4-BE49-F238E27FC236}">
                    <a16:creationId xmlns:a16="http://schemas.microsoft.com/office/drawing/2014/main" id="{C0C6E0BD-DF1A-91F2-E174-D4209301ADE6}"/>
                  </a:ext>
                </a:extLst>
              </p:cNvPr>
              <p:cNvSpPr/>
              <p:nvPr/>
            </p:nvSpPr>
            <p:spPr>
              <a:xfrm>
                <a:off x="8446651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01" name="Freeform 5348">
                <a:extLst>
                  <a:ext uri="{FF2B5EF4-FFF2-40B4-BE49-F238E27FC236}">
                    <a16:creationId xmlns:a16="http://schemas.microsoft.com/office/drawing/2014/main" id="{5FBAE8BD-D0AD-F208-44D7-632ACD1CDE4A}"/>
                  </a:ext>
                </a:extLst>
              </p:cNvPr>
              <p:cNvSpPr/>
              <p:nvPr/>
            </p:nvSpPr>
            <p:spPr>
              <a:xfrm>
                <a:off x="8469759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02" name="Freeform 5349">
                <a:extLst>
                  <a:ext uri="{FF2B5EF4-FFF2-40B4-BE49-F238E27FC236}">
                    <a16:creationId xmlns:a16="http://schemas.microsoft.com/office/drawing/2014/main" id="{DE827CE4-A2A1-F01D-69D6-3D9AFDE82690}"/>
                  </a:ext>
                </a:extLst>
              </p:cNvPr>
              <p:cNvSpPr/>
              <p:nvPr/>
            </p:nvSpPr>
            <p:spPr>
              <a:xfrm>
                <a:off x="8450968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03" name="Freeform 5350">
                <a:extLst>
                  <a:ext uri="{FF2B5EF4-FFF2-40B4-BE49-F238E27FC236}">
                    <a16:creationId xmlns:a16="http://schemas.microsoft.com/office/drawing/2014/main" id="{E7B40667-C4C9-D46B-9018-EFE5FC1D440B}"/>
                  </a:ext>
                </a:extLst>
              </p:cNvPr>
              <p:cNvSpPr/>
              <p:nvPr/>
            </p:nvSpPr>
            <p:spPr>
              <a:xfrm>
                <a:off x="8473948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04" name="Freeform 5351">
                <a:extLst>
                  <a:ext uri="{FF2B5EF4-FFF2-40B4-BE49-F238E27FC236}">
                    <a16:creationId xmlns:a16="http://schemas.microsoft.com/office/drawing/2014/main" id="{1070F1B9-FCD4-BA00-7958-0DFA88FA32B7}"/>
                  </a:ext>
                </a:extLst>
              </p:cNvPr>
              <p:cNvSpPr/>
              <p:nvPr/>
            </p:nvSpPr>
            <p:spPr>
              <a:xfrm>
                <a:off x="8450968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05" name="Freeform 5352">
                <a:extLst>
                  <a:ext uri="{FF2B5EF4-FFF2-40B4-BE49-F238E27FC236}">
                    <a16:creationId xmlns:a16="http://schemas.microsoft.com/office/drawing/2014/main" id="{203D6780-3365-42E8-AEC4-33B2F5BB4D07}"/>
                  </a:ext>
                </a:extLst>
              </p:cNvPr>
              <p:cNvSpPr/>
              <p:nvPr/>
            </p:nvSpPr>
            <p:spPr>
              <a:xfrm>
                <a:off x="8473948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06" name="Freeform 5353">
                <a:extLst>
                  <a:ext uri="{FF2B5EF4-FFF2-40B4-BE49-F238E27FC236}">
                    <a16:creationId xmlns:a16="http://schemas.microsoft.com/office/drawing/2014/main" id="{62D4EAB8-C1D9-D9D5-1771-4F23E7EE3C2B}"/>
                  </a:ext>
                </a:extLst>
              </p:cNvPr>
              <p:cNvSpPr/>
              <p:nvPr/>
            </p:nvSpPr>
            <p:spPr>
              <a:xfrm>
                <a:off x="8452999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07" name="Freeform 5354">
                <a:extLst>
                  <a:ext uri="{FF2B5EF4-FFF2-40B4-BE49-F238E27FC236}">
                    <a16:creationId xmlns:a16="http://schemas.microsoft.com/office/drawing/2014/main" id="{FBBF54D8-11F0-9632-B038-8C3702FC8E70}"/>
                  </a:ext>
                </a:extLst>
              </p:cNvPr>
              <p:cNvSpPr/>
              <p:nvPr/>
            </p:nvSpPr>
            <p:spPr>
              <a:xfrm>
                <a:off x="8476107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08" name="Freeform 5355">
                <a:extLst>
                  <a:ext uri="{FF2B5EF4-FFF2-40B4-BE49-F238E27FC236}">
                    <a16:creationId xmlns:a16="http://schemas.microsoft.com/office/drawing/2014/main" id="{7538F2C0-C425-BD9F-2BD2-8166739D4AF9}"/>
                  </a:ext>
                </a:extLst>
              </p:cNvPr>
              <p:cNvSpPr/>
              <p:nvPr/>
            </p:nvSpPr>
            <p:spPr>
              <a:xfrm>
                <a:off x="8452999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09" name="Freeform 5356">
                <a:extLst>
                  <a:ext uri="{FF2B5EF4-FFF2-40B4-BE49-F238E27FC236}">
                    <a16:creationId xmlns:a16="http://schemas.microsoft.com/office/drawing/2014/main" id="{6C70FF6D-256E-E059-05C0-099074397C9D}"/>
                  </a:ext>
                </a:extLst>
              </p:cNvPr>
              <p:cNvSpPr/>
              <p:nvPr/>
            </p:nvSpPr>
            <p:spPr>
              <a:xfrm>
                <a:off x="8476107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10" name="Freeform 5357">
                <a:extLst>
                  <a:ext uri="{FF2B5EF4-FFF2-40B4-BE49-F238E27FC236}">
                    <a16:creationId xmlns:a16="http://schemas.microsoft.com/office/drawing/2014/main" id="{C7033ED7-6F65-F2DA-60CB-08CC4A4D4B4E}"/>
                  </a:ext>
                </a:extLst>
              </p:cNvPr>
              <p:cNvSpPr/>
              <p:nvPr/>
            </p:nvSpPr>
            <p:spPr>
              <a:xfrm>
                <a:off x="8452999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11" name="Freeform 5358">
                <a:extLst>
                  <a:ext uri="{FF2B5EF4-FFF2-40B4-BE49-F238E27FC236}">
                    <a16:creationId xmlns:a16="http://schemas.microsoft.com/office/drawing/2014/main" id="{38564D5D-E882-94B3-9128-ECA251FCEB76}"/>
                  </a:ext>
                </a:extLst>
              </p:cNvPr>
              <p:cNvSpPr/>
              <p:nvPr/>
            </p:nvSpPr>
            <p:spPr>
              <a:xfrm>
                <a:off x="8476107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12" name="Freeform 5359">
                <a:extLst>
                  <a:ext uri="{FF2B5EF4-FFF2-40B4-BE49-F238E27FC236}">
                    <a16:creationId xmlns:a16="http://schemas.microsoft.com/office/drawing/2014/main" id="{B8CC0475-BD8C-85AE-4852-0E4F21B64327}"/>
                  </a:ext>
                </a:extLst>
              </p:cNvPr>
              <p:cNvSpPr/>
              <p:nvPr/>
            </p:nvSpPr>
            <p:spPr>
              <a:xfrm>
                <a:off x="8452999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13" name="Freeform 5360">
                <a:extLst>
                  <a:ext uri="{FF2B5EF4-FFF2-40B4-BE49-F238E27FC236}">
                    <a16:creationId xmlns:a16="http://schemas.microsoft.com/office/drawing/2014/main" id="{2152C040-556D-1497-2E53-4F8195EAF7AE}"/>
                  </a:ext>
                </a:extLst>
              </p:cNvPr>
              <p:cNvSpPr/>
              <p:nvPr/>
            </p:nvSpPr>
            <p:spPr>
              <a:xfrm>
                <a:off x="8476107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14" name="Freeform 5361">
                <a:extLst>
                  <a:ext uri="{FF2B5EF4-FFF2-40B4-BE49-F238E27FC236}">
                    <a16:creationId xmlns:a16="http://schemas.microsoft.com/office/drawing/2014/main" id="{65E4DCB0-BEA0-D79A-F63A-CB5D214C270F}"/>
                  </a:ext>
                </a:extLst>
              </p:cNvPr>
              <p:cNvSpPr/>
              <p:nvPr/>
            </p:nvSpPr>
            <p:spPr>
              <a:xfrm>
                <a:off x="8455031" y="307361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15" name="Freeform 5362">
                <a:extLst>
                  <a:ext uri="{FF2B5EF4-FFF2-40B4-BE49-F238E27FC236}">
                    <a16:creationId xmlns:a16="http://schemas.microsoft.com/office/drawing/2014/main" id="{39E96D6F-F3F4-5FD6-F74D-347CE7B029D5}"/>
                  </a:ext>
                </a:extLst>
              </p:cNvPr>
              <p:cNvSpPr/>
              <p:nvPr/>
            </p:nvSpPr>
            <p:spPr>
              <a:xfrm>
                <a:off x="8478138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16" name="Freeform 5363">
                <a:extLst>
                  <a:ext uri="{FF2B5EF4-FFF2-40B4-BE49-F238E27FC236}">
                    <a16:creationId xmlns:a16="http://schemas.microsoft.com/office/drawing/2014/main" id="{F9236038-C01D-ABAD-9118-CDCDA2F38B06}"/>
                  </a:ext>
                </a:extLst>
              </p:cNvPr>
              <p:cNvSpPr/>
              <p:nvPr/>
            </p:nvSpPr>
            <p:spPr>
              <a:xfrm>
                <a:off x="8455031" y="307361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17" name="Freeform 5364">
                <a:extLst>
                  <a:ext uri="{FF2B5EF4-FFF2-40B4-BE49-F238E27FC236}">
                    <a16:creationId xmlns:a16="http://schemas.microsoft.com/office/drawing/2014/main" id="{F3B2317D-F5F1-FC98-C06F-467FFEC1559A}"/>
                  </a:ext>
                </a:extLst>
              </p:cNvPr>
              <p:cNvSpPr/>
              <p:nvPr/>
            </p:nvSpPr>
            <p:spPr>
              <a:xfrm>
                <a:off x="8478138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18" name="Freeform 5365">
                <a:extLst>
                  <a:ext uri="{FF2B5EF4-FFF2-40B4-BE49-F238E27FC236}">
                    <a16:creationId xmlns:a16="http://schemas.microsoft.com/office/drawing/2014/main" id="{9D16C956-55D7-A90C-0D29-1F95DAB47533}"/>
                  </a:ext>
                </a:extLst>
              </p:cNvPr>
              <p:cNvSpPr/>
              <p:nvPr/>
            </p:nvSpPr>
            <p:spPr>
              <a:xfrm>
                <a:off x="8455031" y="307361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19" name="Freeform 5366">
                <a:extLst>
                  <a:ext uri="{FF2B5EF4-FFF2-40B4-BE49-F238E27FC236}">
                    <a16:creationId xmlns:a16="http://schemas.microsoft.com/office/drawing/2014/main" id="{2E32D14D-00CD-F0B4-1B2A-28800F0483ED}"/>
                  </a:ext>
                </a:extLst>
              </p:cNvPr>
              <p:cNvSpPr/>
              <p:nvPr/>
            </p:nvSpPr>
            <p:spPr>
              <a:xfrm>
                <a:off x="8478138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20" name="Freeform 5367">
                <a:extLst>
                  <a:ext uri="{FF2B5EF4-FFF2-40B4-BE49-F238E27FC236}">
                    <a16:creationId xmlns:a16="http://schemas.microsoft.com/office/drawing/2014/main" id="{B6086DEF-F6B5-6CE3-9135-AC05F5DF3E0E}"/>
                  </a:ext>
                </a:extLst>
              </p:cNvPr>
              <p:cNvSpPr/>
              <p:nvPr/>
            </p:nvSpPr>
            <p:spPr>
              <a:xfrm>
                <a:off x="8455031" y="307361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21" name="Freeform 5368">
                <a:extLst>
                  <a:ext uri="{FF2B5EF4-FFF2-40B4-BE49-F238E27FC236}">
                    <a16:creationId xmlns:a16="http://schemas.microsoft.com/office/drawing/2014/main" id="{3318C4B1-528A-452D-B669-671AFF76273C}"/>
                  </a:ext>
                </a:extLst>
              </p:cNvPr>
              <p:cNvSpPr/>
              <p:nvPr/>
            </p:nvSpPr>
            <p:spPr>
              <a:xfrm>
                <a:off x="8478138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22" name="Freeform 5369">
                <a:extLst>
                  <a:ext uri="{FF2B5EF4-FFF2-40B4-BE49-F238E27FC236}">
                    <a16:creationId xmlns:a16="http://schemas.microsoft.com/office/drawing/2014/main" id="{A4616D97-FD60-462A-501A-139126C7C0ED}"/>
                  </a:ext>
                </a:extLst>
              </p:cNvPr>
              <p:cNvSpPr/>
              <p:nvPr/>
            </p:nvSpPr>
            <p:spPr>
              <a:xfrm>
                <a:off x="8457316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23" name="Freeform 5370">
                <a:extLst>
                  <a:ext uri="{FF2B5EF4-FFF2-40B4-BE49-F238E27FC236}">
                    <a16:creationId xmlns:a16="http://schemas.microsoft.com/office/drawing/2014/main" id="{04B2B18F-438C-CF5D-8616-71B780AB4C4C}"/>
                  </a:ext>
                </a:extLst>
              </p:cNvPr>
              <p:cNvSpPr/>
              <p:nvPr/>
            </p:nvSpPr>
            <p:spPr>
              <a:xfrm>
                <a:off x="8480297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24" name="Freeform 5371">
                <a:extLst>
                  <a:ext uri="{FF2B5EF4-FFF2-40B4-BE49-F238E27FC236}">
                    <a16:creationId xmlns:a16="http://schemas.microsoft.com/office/drawing/2014/main" id="{D83A384D-41B4-E5A0-1686-581FB1BA95D1}"/>
                  </a:ext>
                </a:extLst>
              </p:cNvPr>
              <p:cNvSpPr/>
              <p:nvPr/>
            </p:nvSpPr>
            <p:spPr>
              <a:xfrm>
                <a:off x="8457316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25" name="Freeform 5372">
                <a:extLst>
                  <a:ext uri="{FF2B5EF4-FFF2-40B4-BE49-F238E27FC236}">
                    <a16:creationId xmlns:a16="http://schemas.microsoft.com/office/drawing/2014/main" id="{F092C5B7-583A-8D7B-6F2D-A322152F09E4}"/>
                  </a:ext>
                </a:extLst>
              </p:cNvPr>
              <p:cNvSpPr/>
              <p:nvPr/>
            </p:nvSpPr>
            <p:spPr>
              <a:xfrm>
                <a:off x="8480297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26" name="Freeform 5373">
                <a:extLst>
                  <a:ext uri="{FF2B5EF4-FFF2-40B4-BE49-F238E27FC236}">
                    <a16:creationId xmlns:a16="http://schemas.microsoft.com/office/drawing/2014/main" id="{9B7D5BB6-B159-9045-D432-48DF7E82C8F1}"/>
                  </a:ext>
                </a:extLst>
              </p:cNvPr>
              <p:cNvSpPr/>
              <p:nvPr/>
            </p:nvSpPr>
            <p:spPr>
              <a:xfrm>
                <a:off x="8457316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27" name="Freeform 5374">
                <a:extLst>
                  <a:ext uri="{FF2B5EF4-FFF2-40B4-BE49-F238E27FC236}">
                    <a16:creationId xmlns:a16="http://schemas.microsoft.com/office/drawing/2014/main" id="{764A97B6-402D-0C5A-76BC-F182AB74A422}"/>
                  </a:ext>
                </a:extLst>
              </p:cNvPr>
              <p:cNvSpPr/>
              <p:nvPr/>
            </p:nvSpPr>
            <p:spPr>
              <a:xfrm>
                <a:off x="8480297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28" name="Freeform 5375">
                <a:extLst>
                  <a:ext uri="{FF2B5EF4-FFF2-40B4-BE49-F238E27FC236}">
                    <a16:creationId xmlns:a16="http://schemas.microsoft.com/office/drawing/2014/main" id="{5A932C55-EFBD-3C60-25CF-43A313F70707}"/>
                  </a:ext>
                </a:extLst>
              </p:cNvPr>
              <p:cNvSpPr/>
              <p:nvPr/>
            </p:nvSpPr>
            <p:spPr>
              <a:xfrm>
                <a:off x="8457316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29" name="Freeform 5376">
                <a:extLst>
                  <a:ext uri="{FF2B5EF4-FFF2-40B4-BE49-F238E27FC236}">
                    <a16:creationId xmlns:a16="http://schemas.microsoft.com/office/drawing/2014/main" id="{D259A2B6-ABFB-23DC-AD04-97333105F531}"/>
                  </a:ext>
                </a:extLst>
              </p:cNvPr>
              <p:cNvSpPr/>
              <p:nvPr/>
            </p:nvSpPr>
            <p:spPr>
              <a:xfrm>
                <a:off x="8480297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30" name="Freeform 5377">
                <a:extLst>
                  <a:ext uri="{FF2B5EF4-FFF2-40B4-BE49-F238E27FC236}">
                    <a16:creationId xmlns:a16="http://schemas.microsoft.com/office/drawing/2014/main" id="{6BB53CD3-E78F-B5FE-B5FF-2C765FD3E5BE}"/>
                  </a:ext>
                </a:extLst>
              </p:cNvPr>
              <p:cNvSpPr/>
              <p:nvPr/>
            </p:nvSpPr>
            <p:spPr>
              <a:xfrm>
                <a:off x="8459348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31" name="Freeform 5378">
                <a:extLst>
                  <a:ext uri="{FF2B5EF4-FFF2-40B4-BE49-F238E27FC236}">
                    <a16:creationId xmlns:a16="http://schemas.microsoft.com/office/drawing/2014/main" id="{F229FC70-1433-5229-E1B9-F8B779A6C3C2}"/>
                  </a:ext>
                </a:extLst>
              </p:cNvPr>
              <p:cNvSpPr/>
              <p:nvPr/>
            </p:nvSpPr>
            <p:spPr>
              <a:xfrm>
                <a:off x="8482455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32" name="Freeform 5379">
                <a:extLst>
                  <a:ext uri="{FF2B5EF4-FFF2-40B4-BE49-F238E27FC236}">
                    <a16:creationId xmlns:a16="http://schemas.microsoft.com/office/drawing/2014/main" id="{28D5F874-D9C6-C28D-4E40-B0689F39F151}"/>
                  </a:ext>
                </a:extLst>
              </p:cNvPr>
              <p:cNvSpPr/>
              <p:nvPr/>
            </p:nvSpPr>
            <p:spPr>
              <a:xfrm>
                <a:off x="8459348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33" name="Freeform 5380">
                <a:extLst>
                  <a:ext uri="{FF2B5EF4-FFF2-40B4-BE49-F238E27FC236}">
                    <a16:creationId xmlns:a16="http://schemas.microsoft.com/office/drawing/2014/main" id="{63956323-F499-5235-312D-4A084AECD84B}"/>
                  </a:ext>
                </a:extLst>
              </p:cNvPr>
              <p:cNvSpPr/>
              <p:nvPr/>
            </p:nvSpPr>
            <p:spPr>
              <a:xfrm>
                <a:off x="8482455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34" name="Freeform 5381">
                <a:extLst>
                  <a:ext uri="{FF2B5EF4-FFF2-40B4-BE49-F238E27FC236}">
                    <a16:creationId xmlns:a16="http://schemas.microsoft.com/office/drawing/2014/main" id="{76C484D7-2A7F-90A6-0FCA-F0B5AB9EAD9C}"/>
                  </a:ext>
                </a:extLst>
              </p:cNvPr>
              <p:cNvSpPr/>
              <p:nvPr/>
            </p:nvSpPr>
            <p:spPr>
              <a:xfrm>
                <a:off x="8465696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35" name="Freeform 5382">
                <a:extLst>
                  <a:ext uri="{FF2B5EF4-FFF2-40B4-BE49-F238E27FC236}">
                    <a16:creationId xmlns:a16="http://schemas.microsoft.com/office/drawing/2014/main" id="{B7E3D9AB-1A67-C826-8331-B1D36D910886}"/>
                  </a:ext>
                </a:extLst>
              </p:cNvPr>
              <p:cNvSpPr/>
              <p:nvPr/>
            </p:nvSpPr>
            <p:spPr>
              <a:xfrm>
                <a:off x="8488803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36" name="Freeform 5383">
                <a:extLst>
                  <a:ext uri="{FF2B5EF4-FFF2-40B4-BE49-F238E27FC236}">
                    <a16:creationId xmlns:a16="http://schemas.microsoft.com/office/drawing/2014/main" id="{5A87D8DE-E695-76D9-9CA6-B6FE578FC09D}"/>
                  </a:ext>
                </a:extLst>
              </p:cNvPr>
              <p:cNvSpPr/>
              <p:nvPr/>
            </p:nvSpPr>
            <p:spPr>
              <a:xfrm>
                <a:off x="8465696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37" name="Freeform 5384">
                <a:extLst>
                  <a:ext uri="{FF2B5EF4-FFF2-40B4-BE49-F238E27FC236}">
                    <a16:creationId xmlns:a16="http://schemas.microsoft.com/office/drawing/2014/main" id="{382BACDA-21C2-97C0-6F71-FF20C6E9DDE2}"/>
                  </a:ext>
                </a:extLst>
              </p:cNvPr>
              <p:cNvSpPr/>
              <p:nvPr/>
            </p:nvSpPr>
            <p:spPr>
              <a:xfrm>
                <a:off x="8488803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38" name="Freeform 5385">
                <a:extLst>
                  <a:ext uri="{FF2B5EF4-FFF2-40B4-BE49-F238E27FC236}">
                    <a16:creationId xmlns:a16="http://schemas.microsoft.com/office/drawing/2014/main" id="{01A0A5E3-40BA-F1AF-C747-56015C27C3DA}"/>
                  </a:ext>
                </a:extLst>
              </p:cNvPr>
              <p:cNvSpPr/>
              <p:nvPr/>
            </p:nvSpPr>
            <p:spPr>
              <a:xfrm>
                <a:off x="8467854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39" name="Freeform 5386">
                <a:extLst>
                  <a:ext uri="{FF2B5EF4-FFF2-40B4-BE49-F238E27FC236}">
                    <a16:creationId xmlns:a16="http://schemas.microsoft.com/office/drawing/2014/main" id="{352D96E0-E595-677A-2B46-A536D6AEAAA9}"/>
                  </a:ext>
                </a:extLst>
              </p:cNvPr>
              <p:cNvSpPr/>
              <p:nvPr/>
            </p:nvSpPr>
            <p:spPr>
              <a:xfrm>
                <a:off x="8490835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40" name="Freeform 5387">
                <a:extLst>
                  <a:ext uri="{FF2B5EF4-FFF2-40B4-BE49-F238E27FC236}">
                    <a16:creationId xmlns:a16="http://schemas.microsoft.com/office/drawing/2014/main" id="{74E50328-F99C-0F46-5556-00415352983F}"/>
                  </a:ext>
                </a:extLst>
              </p:cNvPr>
              <p:cNvSpPr/>
              <p:nvPr/>
            </p:nvSpPr>
            <p:spPr>
              <a:xfrm>
                <a:off x="8467854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41" name="Freeform 5388">
                <a:extLst>
                  <a:ext uri="{FF2B5EF4-FFF2-40B4-BE49-F238E27FC236}">
                    <a16:creationId xmlns:a16="http://schemas.microsoft.com/office/drawing/2014/main" id="{8B2722C3-6CDA-D159-177C-C60E81D2C6A9}"/>
                  </a:ext>
                </a:extLst>
              </p:cNvPr>
              <p:cNvSpPr/>
              <p:nvPr/>
            </p:nvSpPr>
            <p:spPr>
              <a:xfrm>
                <a:off x="8490835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42" name="Freeform 5389">
                <a:extLst>
                  <a:ext uri="{FF2B5EF4-FFF2-40B4-BE49-F238E27FC236}">
                    <a16:creationId xmlns:a16="http://schemas.microsoft.com/office/drawing/2014/main" id="{C1FE553D-76E4-C0A7-BC7D-860D20FADC73}"/>
                  </a:ext>
                </a:extLst>
              </p:cNvPr>
              <p:cNvSpPr/>
              <p:nvPr/>
            </p:nvSpPr>
            <p:spPr>
              <a:xfrm>
                <a:off x="8467854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43" name="Freeform 5390">
                <a:extLst>
                  <a:ext uri="{FF2B5EF4-FFF2-40B4-BE49-F238E27FC236}">
                    <a16:creationId xmlns:a16="http://schemas.microsoft.com/office/drawing/2014/main" id="{F326249B-E034-FC6A-4660-0EC0DB216D90}"/>
                  </a:ext>
                </a:extLst>
              </p:cNvPr>
              <p:cNvSpPr/>
              <p:nvPr/>
            </p:nvSpPr>
            <p:spPr>
              <a:xfrm>
                <a:off x="8490835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44" name="Freeform 5391">
                <a:extLst>
                  <a:ext uri="{FF2B5EF4-FFF2-40B4-BE49-F238E27FC236}">
                    <a16:creationId xmlns:a16="http://schemas.microsoft.com/office/drawing/2014/main" id="{E5919C51-AE57-2261-C129-80627C9C943A}"/>
                  </a:ext>
                </a:extLst>
              </p:cNvPr>
              <p:cNvSpPr/>
              <p:nvPr/>
            </p:nvSpPr>
            <p:spPr>
              <a:xfrm>
                <a:off x="8467854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45" name="Freeform 5392">
                <a:extLst>
                  <a:ext uri="{FF2B5EF4-FFF2-40B4-BE49-F238E27FC236}">
                    <a16:creationId xmlns:a16="http://schemas.microsoft.com/office/drawing/2014/main" id="{CE840894-87D5-B435-4B90-F93966509231}"/>
                  </a:ext>
                </a:extLst>
              </p:cNvPr>
              <p:cNvSpPr/>
              <p:nvPr/>
            </p:nvSpPr>
            <p:spPr>
              <a:xfrm>
                <a:off x="8490835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46" name="Freeform 5393">
                <a:extLst>
                  <a:ext uri="{FF2B5EF4-FFF2-40B4-BE49-F238E27FC236}">
                    <a16:creationId xmlns:a16="http://schemas.microsoft.com/office/drawing/2014/main" id="{0DCB1E74-501C-BC3E-B0A7-65663A7E8559}"/>
                  </a:ext>
                </a:extLst>
              </p:cNvPr>
              <p:cNvSpPr/>
              <p:nvPr/>
            </p:nvSpPr>
            <p:spPr>
              <a:xfrm>
                <a:off x="8467854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47" name="Freeform 5394">
                <a:extLst>
                  <a:ext uri="{FF2B5EF4-FFF2-40B4-BE49-F238E27FC236}">
                    <a16:creationId xmlns:a16="http://schemas.microsoft.com/office/drawing/2014/main" id="{36744180-5F2F-38D6-EAA4-1EE0622DEC12}"/>
                  </a:ext>
                </a:extLst>
              </p:cNvPr>
              <p:cNvSpPr/>
              <p:nvPr/>
            </p:nvSpPr>
            <p:spPr>
              <a:xfrm>
                <a:off x="8490835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48" name="Freeform 5395">
                <a:extLst>
                  <a:ext uri="{FF2B5EF4-FFF2-40B4-BE49-F238E27FC236}">
                    <a16:creationId xmlns:a16="http://schemas.microsoft.com/office/drawing/2014/main" id="{BA450641-B116-D7DA-D0F5-3BE6DE396145}"/>
                  </a:ext>
                </a:extLst>
              </p:cNvPr>
              <p:cNvSpPr/>
              <p:nvPr/>
            </p:nvSpPr>
            <p:spPr>
              <a:xfrm>
                <a:off x="8467854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49" name="Freeform 5396">
                <a:extLst>
                  <a:ext uri="{FF2B5EF4-FFF2-40B4-BE49-F238E27FC236}">
                    <a16:creationId xmlns:a16="http://schemas.microsoft.com/office/drawing/2014/main" id="{63B46C7D-0438-D4BB-868E-E3C9C841C162}"/>
                  </a:ext>
                </a:extLst>
              </p:cNvPr>
              <p:cNvSpPr/>
              <p:nvPr/>
            </p:nvSpPr>
            <p:spPr>
              <a:xfrm>
                <a:off x="8490835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50" name="Freeform 5397">
                <a:extLst>
                  <a:ext uri="{FF2B5EF4-FFF2-40B4-BE49-F238E27FC236}">
                    <a16:creationId xmlns:a16="http://schemas.microsoft.com/office/drawing/2014/main" id="{A9748992-B5AF-05F4-FFEE-8B3DEC145556}"/>
                  </a:ext>
                </a:extLst>
              </p:cNvPr>
              <p:cNvSpPr/>
              <p:nvPr/>
            </p:nvSpPr>
            <p:spPr>
              <a:xfrm>
                <a:off x="8470013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51" name="Freeform 5398">
                <a:extLst>
                  <a:ext uri="{FF2B5EF4-FFF2-40B4-BE49-F238E27FC236}">
                    <a16:creationId xmlns:a16="http://schemas.microsoft.com/office/drawing/2014/main" id="{D316A96A-70D2-2222-BD8F-ADC455787A2A}"/>
                  </a:ext>
                </a:extLst>
              </p:cNvPr>
              <p:cNvSpPr/>
              <p:nvPr/>
            </p:nvSpPr>
            <p:spPr>
              <a:xfrm>
                <a:off x="8492993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52" name="Freeform 5399">
                <a:extLst>
                  <a:ext uri="{FF2B5EF4-FFF2-40B4-BE49-F238E27FC236}">
                    <a16:creationId xmlns:a16="http://schemas.microsoft.com/office/drawing/2014/main" id="{AAD5B7DA-0234-27B6-5D58-73366260CD2C}"/>
                  </a:ext>
                </a:extLst>
              </p:cNvPr>
              <p:cNvSpPr/>
              <p:nvPr/>
            </p:nvSpPr>
            <p:spPr>
              <a:xfrm>
                <a:off x="8470013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53" name="Freeform 5400">
                <a:extLst>
                  <a:ext uri="{FF2B5EF4-FFF2-40B4-BE49-F238E27FC236}">
                    <a16:creationId xmlns:a16="http://schemas.microsoft.com/office/drawing/2014/main" id="{2E5510CB-DCE5-D033-0C50-DB3DC4F2D42E}"/>
                  </a:ext>
                </a:extLst>
              </p:cNvPr>
              <p:cNvSpPr/>
              <p:nvPr/>
            </p:nvSpPr>
            <p:spPr>
              <a:xfrm>
                <a:off x="8492993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54" name="Freeform 5401">
                <a:extLst>
                  <a:ext uri="{FF2B5EF4-FFF2-40B4-BE49-F238E27FC236}">
                    <a16:creationId xmlns:a16="http://schemas.microsoft.com/office/drawing/2014/main" id="{DD4679D3-658D-ED27-F05D-4CE3CC77ADB7}"/>
                  </a:ext>
                </a:extLst>
              </p:cNvPr>
              <p:cNvSpPr/>
              <p:nvPr/>
            </p:nvSpPr>
            <p:spPr>
              <a:xfrm>
                <a:off x="8476361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55" name="Freeform 5402">
                <a:extLst>
                  <a:ext uri="{FF2B5EF4-FFF2-40B4-BE49-F238E27FC236}">
                    <a16:creationId xmlns:a16="http://schemas.microsoft.com/office/drawing/2014/main" id="{FB548C2B-09FF-84E5-2859-86EEBCA02A26}"/>
                  </a:ext>
                </a:extLst>
              </p:cNvPr>
              <p:cNvSpPr/>
              <p:nvPr/>
            </p:nvSpPr>
            <p:spPr>
              <a:xfrm>
                <a:off x="8499341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56" name="Freeform 5403">
                <a:extLst>
                  <a:ext uri="{FF2B5EF4-FFF2-40B4-BE49-F238E27FC236}">
                    <a16:creationId xmlns:a16="http://schemas.microsoft.com/office/drawing/2014/main" id="{B2038630-AD37-6CAF-9295-0434300F1500}"/>
                  </a:ext>
                </a:extLst>
              </p:cNvPr>
              <p:cNvSpPr/>
              <p:nvPr/>
            </p:nvSpPr>
            <p:spPr>
              <a:xfrm>
                <a:off x="8476361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57" name="Freeform 5404">
                <a:extLst>
                  <a:ext uri="{FF2B5EF4-FFF2-40B4-BE49-F238E27FC236}">
                    <a16:creationId xmlns:a16="http://schemas.microsoft.com/office/drawing/2014/main" id="{C1E17CC1-B386-CC73-910E-74D4BEAD998B}"/>
                  </a:ext>
                </a:extLst>
              </p:cNvPr>
              <p:cNvSpPr/>
              <p:nvPr/>
            </p:nvSpPr>
            <p:spPr>
              <a:xfrm>
                <a:off x="8499341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58" name="Freeform 5405">
                <a:extLst>
                  <a:ext uri="{FF2B5EF4-FFF2-40B4-BE49-F238E27FC236}">
                    <a16:creationId xmlns:a16="http://schemas.microsoft.com/office/drawing/2014/main" id="{9A92AF4C-DD57-CFBA-CD99-352D8EC16EF3}"/>
                  </a:ext>
                </a:extLst>
              </p:cNvPr>
              <p:cNvSpPr/>
              <p:nvPr/>
            </p:nvSpPr>
            <p:spPr>
              <a:xfrm>
                <a:off x="8480551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59" name="Freeform 5406">
                <a:extLst>
                  <a:ext uri="{FF2B5EF4-FFF2-40B4-BE49-F238E27FC236}">
                    <a16:creationId xmlns:a16="http://schemas.microsoft.com/office/drawing/2014/main" id="{FC52B929-7556-7FE5-E5B2-BDC39B0D08A5}"/>
                  </a:ext>
                </a:extLst>
              </p:cNvPr>
              <p:cNvSpPr/>
              <p:nvPr/>
            </p:nvSpPr>
            <p:spPr>
              <a:xfrm>
                <a:off x="8503531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60" name="Freeform 5407">
                <a:extLst>
                  <a:ext uri="{FF2B5EF4-FFF2-40B4-BE49-F238E27FC236}">
                    <a16:creationId xmlns:a16="http://schemas.microsoft.com/office/drawing/2014/main" id="{0FC139E8-38EE-0682-5112-4E2B6B9B0632}"/>
                  </a:ext>
                </a:extLst>
              </p:cNvPr>
              <p:cNvSpPr/>
              <p:nvPr/>
            </p:nvSpPr>
            <p:spPr>
              <a:xfrm>
                <a:off x="8480551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61" name="Freeform 5408">
                <a:extLst>
                  <a:ext uri="{FF2B5EF4-FFF2-40B4-BE49-F238E27FC236}">
                    <a16:creationId xmlns:a16="http://schemas.microsoft.com/office/drawing/2014/main" id="{E0164B62-82C9-E8B4-4308-3D49E211C227}"/>
                  </a:ext>
                </a:extLst>
              </p:cNvPr>
              <p:cNvSpPr/>
              <p:nvPr/>
            </p:nvSpPr>
            <p:spPr>
              <a:xfrm>
                <a:off x="8503531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62" name="Freeform 5409">
                <a:extLst>
                  <a:ext uri="{FF2B5EF4-FFF2-40B4-BE49-F238E27FC236}">
                    <a16:creationId xmlns:a16="http://schemas.microsoft.com/office/drawing/2014/main" id="{622F1620-529D-706C-42EE-A56E9D2E751D}"/>
                  </a:ext>
                </a:extLst>
              </p:cNvPr>
              <p:cNvSpPr/>
              <p:nvPr/>
            </p:nvSpPr>
            <p:spPr>
              <a:xfrm>
                <a:off x="8480551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63" name="Freeform 5410">
                <a:extLst>
                  <a:ext uri="{FF2B5EF4-FFF2-40B4-BE49-F238E27FC236}">
                    <a16:creationId xmlns:a16="http://schemas.microsoft.com/office/drawing/2014/main" id="{B54AFDA8-8266-B534-4FD9-2CF8AE94CE43}"/>
                  </a:ext>
                </a:extLst>
              </p:cNvPr>
              <p:cNvSpPr/>
              <p:nvPr/>
            </p:nvSpPr>
            <p:spPr>
              <a:xfrm>
                <a:off x="8503531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64" name="Freeform 5411">
                <a:extLst>
                  <a:ext uri="{FF2B5EF4-FFF2-40B4-BE49-F238E27FC236}">
                    <a16:creationId xmlns:a16="http://schemas.microsoft.com/office/drawing/2014/main" id="{6FB264DA-E990-A40F-2C83-996260BA5D08}"/>
                  </a:ext>
                </a:extLst>
              </p:cNvPr>
              <p:cNvSpPr/>
              <p:nvPr/>
            </p:nvSpPr>
            <p:spPr>
              <a:xfrm>
                <a:off x="8480551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65" name="Freeform 5412">
                <a:extLst>
                  <a:ext uri="{FF2B5EF4-FFF2-40B4-BE49-F238E27FC236}">
                    <a16:creationId xmlns:a16="http://schemas.microsoft.com/office/drawing/2014/main" id="{4783E39E-3A66-5D00-FA1A-93424BEF845F}"/>
                  </a:ext>
                </a:extLst>
              </p:cNvPr>
              <p:cNvSpPr/>
              <p:nvPr/>
            </p:nvSpPr>
            <p:spPr>
              <a:xfrm>
                <a:off x="8503531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66" name="Freeform 5413">
                <a:extLst>
                  <a:ext uri="{FF2B5EF4-FFF2-40B4-BE49-F238E27FC236}">
                    <a16:creationId xmlns:a16="http://schemas.microsoft.com/office/drawing/2014/main" id="{8ED18941-BBC9-EB53-B6C1-B0DAA724339B}"/>
                  </a:ext>
                </a:extLst>
              </p:cNvPr>
              <p:cNvSpPr/>
              <p:nvPr/>
            </p:nvSpPr>
            <p:spPr>
              <a:xfrm>
                <a:off x="8482582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67" name="Freeform 5414">
                <a:extLst>
                  <a:ext uri="{FF2B5EF4-FFF2-40B4-BE49-F238E27FC236}">
                    <a16:creationId xmlns:a16="http://schemas.microsoft.com/office/drawing/2014/main" id="{2A53320C-3A42-24D4-48C9-8C2AE1083FB4}"/>
                  </a:ext>
                </a:extLst>
              </p:cNvPr>
              <p:cNvSpPr/>
              <p:nvPr/>
            </p:nvSpPr>
            <p:spPr>
              <a:xfrm>
                <a:off x="8505690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68" name="Freeform 5415">
                <a:extLst>
                  <a:ext uri="{FF2B5EF4-FFF2-40B4-BE49-F238E27FC236}">
                    <a16:creationId xmlns:a16="http://schemas.microsoft.com/office/drawing/2014/main" id="{04D4E3EA-F5D9-ACF8-A6B4-D7CBF14ECDDF}"/>
                  </a:ext>
                </a:extLst>
              </p:cNvPr>
              <p:cNvSpPr/>
              <p:nvPr/>
            </p:nvSpPr>
            <p:spPr>
              <a:xfrm>
                <a:off x="8482582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69" name="Freeform 5416">
                <a:extLst>
                  <a:ext uri="{FF2B5EF4-FFF2-40B4-BE49-F238E27FC236}">
                    <a16:creationId xmlns:a16="http://schemas.microsoft.com/office/drawing/2014/main" id="{DE675294-ABFB-3553-40F4-86862A11D79F}"/>
                  </a:ext>
                </a:extLst>
              </p:cNvPr>
              <p:cNvSpPr/>
              <p:nvPr/>
            </p:nvSpPr>
            <p:spPr>
              <a:xfrm>
                <a:off x="8505690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70" name="Freeform 5417">
                <a:extLst>
                  <a:ext uri="{FF2B5EF4-FFF2-40B4-BE49-F238E27FC236}">
                    <a16:creationId xmlns:a16="http://schemas.microsoft.com/office/drawing/2014/main" id="{A2EA3A49-5C9C-5857-5B82-B604D7C27C85}"/>
                  </a:ext>
                </a:extLst>
              </p:cNvPr>
              <p:cNvSpPr/>
              <p:nvPr/>
            </p:nvSpPr>
            <p:spPr>
              <a:xfrm>
                <a:off x="8486899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71" name="Freeform 5418">
                <a:extLst>
                  <a:ext uri="{FF2B5EF4-FFF2-40B4-BE49-F238E27FC236}">
                    <a16:creationId xmlns:a16="http://schemas.microsoft.com/office/drawing/2014/main" id="{B6E3537B-192B-3C4E-2D3B-DDE6D409BE51}"/>
                  </a:ext>
                </a:extLst>
              </p:cNvPr>
              <p:cNvSpPr/>
              <p:nvPr/>
            </p:nvSpPr>
            <p:spPr>
              <a:xfrm>
                <a:off x="8509879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72" name="Freeform 5419">
                <a:extLst>
                  <a:ext uri="{FF2B5EF4-FFF2-40B4-BE49-F238E27FC236}">
                    <a16:creationId xmlns:a16="http://schemas.microsoft.com/office/drawing/2014/main" id="{3CF7437E-FA6D-FCA9-FCBC-B5FFCE1B3C7A}"/>
                  </a:ext>
                </a:extLst>
              </p:cNvPr>
              <p:cNvSpPr/>
              <p:nvPr/>
            </p:nvSpPr>
            <p:spPr>
              <a:xfrm>
                <a:off x="8486899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73" name="Freeform 5420">
                <a:extLst>
                  <a:ext uri="{FF2B5EF4-FFF2-40B4-BE49-F238E27FC236}">
                    <a16:creationId xmlns:a16="http://schemas.microsoft.com/office/drawing/2014/main" id="{20347528-14EF-55C8-BB6C-C6CA702A5F3F}"/>
                  </a:ext>
                </a:extLst>
              </p:cNvPr>
              <p:cNvSpPr/>
              <p:nvPr/>
            </p:nvSpPr>
            <p:spPr>
              <a:xfrm>
                <a:off x="8509879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74" name="Freeform 5421">
                <a:extLst>
                  <a:ext uri="{FF2B5EF4-FFF2-40B4-BE49-F238E27FC236}">
                    <a16:creationId xmlns:a16="http://schemas.microsoft.com/office/drawing/2014/main" id="{39D48F1C-7D7F-46CF-6669-F13AE1CCD168}"/>
                  </a:ext>
                </a:extLst>
              </p:cNvPr>
              <p:cNvSpPr/>
              <p:nvPr/>
            </p:nvSpPr>
            <p:spPr>
              <a:xfrm>
                <a:off x="8486899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75" name="Freeform 5422">
                <a:extLst>
                  <a:ext uri="{FF2B5EF4-FFF2-40B4-BE49-F238E27FC236}">
                    <a16:creationId xmlns:a16="http://schemas.microsoft.com/office/drawing/2014/main" id="{F7D0BBAD-15B6-5509-9A39-B6B6A85C6AAA}"/>
                  </a:ext>
                </a:extLst>
              </p:cNvPr>
              <p:cNvSpPr/>
              <p:nvPr/>
            </p:nvSpPr>
            <p:spPr>
              <a:xfrm>
                <a:off x="8509879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76" name="Freeform 5423">
                <a:extLst>
                  <a:ext uri="{FF2B5EF4-FFF2-40B4-BE49-F238E27FC236}">
                    <a16:creationId xmlns:a16="http://schemas.microsoft.com/office/drawing/2014/main" id="{777CA164-1D7D-EB2B-0AD7-02DE14125239}"/>
                  </a:ext>
                </a:extLst>
              </p:cNvPr>
              <p:cNvSpPr/>
              <p:nvPr/>
            </p:nvSpPr>
            <p:spPr>
              <a:xfrm>
                <a:off x="8486899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77" name="Freeform 5424">
                <a:extLst>
                  <a:ext uri="{FF2B5EF4-FFF2-40B4-BE49-F238E27FC236}">
                    <a16:creationId xmlns:a16="http://schemas.microsoft.com/office/drawing/2014/main" id="{A0BC7C63-FB34-E29D-BE7A-936B7CD729A1}"/>
                  </a:ext>
                </a:extLst>
              </p:cNvPr>
              <p:cNvSpPr/>
              <p:nvPr/>
            </p:nvSpPr>
            <p:spPr>
              <a:xfrm>
                <a:off x="8509879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78" name="Freeform 5425">
                <a:extLst>
                  <a:ext uri="{FF2B5EF4-FFF2-40B4-BE49-F238E27FC236}">
                    <a16:creationId xmlns:a16="http://schemas.microsoft.com/office/drawing/2014/main" id="{A97E5449-A38C-3013-C241-DEC70110C327}"/>
                  </a:ext>
                </a:extLst>
              </p:cNvPr>
              <p:cNvSpPr/>
              <p:nvPr/>
            </p:nvSpPr>
            <p:spPr>
              <a:xfrm>
                <a:off x="8486899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79" name="Freeform 5426">
                <a:extLst>
                  <a:ext uri="{FF2B5EF4-FFF2-40B4-BE49-F238E27FC236}">
                    <a16:creationId xmlns:a16="http://schemas.microsoft.com/office/drawing/2014/main" id="{48939D3B-EEB6-6D4C-6D00-D454B930D7F3}"/>
                  </a:ext>
                </a:extLst>
              </p:cNvPr>
              <p:cNvSpPr/>
              <p:nvPr/>
            </p:nvSpPr>
            <p:spPr>
              <a:xfrm>
                <a:off x="8509879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80" name="Freeform 5427">
                <a:extLst>
                  <a:ext uri="{FF2B5EF4-FFF2-40B4-BE49-F238E27FC236}">
                    <a16:creationId xmlns:a16="http://schemas.microsoft.com/office/drawing/2014/main" id="{56F96CB8-903E-F446-1F77-6CE06A77B0A6}"/>
                  </a:ext>
                </a:extLst>
              </p:cNvPr>
              <p:cNvSpPr/>
              <p:nvPr/>
            </p:nvSpPr>
            <p:spPr>
              <a:xfrm>
                <a:off x="8486899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81" name="Freeform 5428">
                <a:extLst>
                  <a:ext uri="{FF2B5EF4-FFF2-40B4-BE49-F238E27FC236}">
                    <a16:creationId xmlns:a16="http://schemas.microsoft.com/office/drawing/2014/main" id="{A213FD4C-341D-3467-4427-AF281502C787}"/>
                  </a:ext>
                </a:extLst>
              </p:cNvPr>
              <p:cNvSpPr/>
              <p:nvPr/>
            </p:nvSpPr>
            <p:spPr>
              <a:xfrm>
                <a:off x="8509879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82" name="Freeform 5429">
                <a:extLst>
                  <a:ext uri="{FF2B5EF4-FFF2-40B4-BE49-F238E27FC236}">
                    <a16:creationId xmlns:a16="http://schemas.microsoft.com/office/drawing/2014/main" id="{088308EA-E410-5DFF-A57F-A96ECF598B42}"/>
                  </a:ext>
                </a:extLst>
              </p:cNvPr>
              <p:cNvSpPr/>
              <p:nvPr/>
            </p:nvSpPr>
            <p:spPr>
              <a:xfrm>
                <a:off x="8488930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83" name="Freeform 5430">
                <a:extLst>
                  <a:ext uri="{FF2B5EF4-FFF2-40B4-BE49-F238E27FC236}">
                    <a16:creationId xmlns:a16="http://schemas.microsoft.com/office/drawing/2014/main" id="{A68A70A6-9282-192B-8047-AE849E8AF5FA}"/>
                  </a:ext>
                </a:extLst>
              </p:cNvPr>
              <p:cNvSpPr/>
              <p:nvPr/>
            </p:nvSpPr>
            <p:spPr>
              <a:xfrm>
                <a:off x="8512038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84" name="Freeform 5431">
                <a:extLst>
                  <a:ext uri="{FF2B5EF4-FFF2-40B4-BE49-F238E27FC236}">
                    <a16:creationId xmlns:a16="http://schemas.microsoft.com/office/drawing/2014/main" id="{1706EA46-B2B6-1A4B-89CB-938314B5DF58}"/>
                  </a:ext>
                </a:extLst>
              </p:cNvPr>
              <p:cNvSpPr/>
              <p:nvPr/>
            </p:nvSpPr>
            <p:spPr>
              <a:xfrm>
                <a:off x="8488930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85" name="Freeform 5432">
                <a:extLst>
                  <a:ext uri="{FF2B5EF4-FFF2-40B4-BE49-F238E27FC236}">
                    <a16:creationId xmlns:a16="http://schemas.microsoft.com/office/drawing/2014/main" id="{FAA0851F-BCBA-D510-6E89-84E85D100811}"/>
                  </a:ext>
                </a:extLst>
              </p:cNvPr>
              <p:cNvSpPr/>
              <p:nvPr/>
            </p:nvSpPr>
            <p:spPr>
              <a:xfrm>
                <a:off x="8512038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86" name="Freeform 5433">
                <a:extLst>
                  <a:ext uri="{FF2B5EF4-FFF2-40B4-BE49-F238E27FC236}">
                    <a16:creationId xmlns:a16="http://schemas.microsoft.com/office/drawing/2014/main" id="{FD3CEB75-F452-FE7A-3088-74F1D481D94D}"/>
                  </a:ext>
                </a:extLst>
              </p:cNvPr>
              <p:cNvSpPr/>
              <p:nvPr/>
            </p:nvSpPr>
            <p:spPr>
              <a:xfrm>
                <a:off x="8495278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87" name="Freeform 5434">
                <a:extLst>
                  <a:ext uri="{FF2B5EF4-FFF2-40B4-BE49-F238E27FC236}">
                    <a16:creationId xmlns:a16="http://schemas.microsoft.com/office/drawing/2014/main" id="{1B9C2AD8-D37A-22A6-3B7D-1C5E71E866B1}"/>
                  </a:ext>
                </a:extLst>
              </p:cNvPr>
              <p:cNvSpPr/>
              <p:nvPr/>
            </p:nvSpPr>
            <p:spPr>
              <a:xfrm>
                <a:off x="8518386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88" name="Freeform 5435">
                <a:extLst>
                  <a:ext uri="{FF2B5EF4-FFF2-40B4-BE49-F238E27FC236}">
                    <a16:creationId xmlns:a16="http://schemas.microsoft.com/office/drawing/2014/main" id="{C25CD420-B3AD-EFB3-6871-F301E5E69EC7}"/>
                  </a:ext>
                </a:extLst>
              </p:cNvPr>
              <p:cNvSpPr/>
              <p:nvPr/>
            </p:nvSpPr>
            <p:spPr>
              <a:xfrm>
                <a:off x="8495278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89" name="Freeform 5436">
                <a:extLst>
                  <a:ext uri="{FF2B5EF4-FFF2-40B4-BE49-F238E27FC236}">
                    <a16:creationId xmlns:a16="http://schemas.microsoft.com/office/drawing/2014/main" id="{3B97A5DA-6780-28CE-952A-8E3550E9A9A1}"/>
                  </a:ext>
                </a:extLst>
              </p:cNvPr>
              <p:cNvSpPr/>
              <p:nvPr/>
            </p:nvSpPr>
            <p:spPr>
              <a:xfrm>
                <a:off x="8518386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90" name="Freeform 5437">
                <a:extLst>
                  <a:ext uri="{FF2B5EF4-FFF2-40B4-BE49-F238E27FC236}">
                    <a16:creationId xmlns:a16="http://schemas.microsoft.com/office/drawing/2014/main" id="{C9C915F0-4C02-7803-BFE0-0A6CBCBDB19C}"/>
                  </a:ext>
                </a:extLst>
              </p:cNvPr>
              <p:cNvSpPr/>
              <p:nvPr/>
            </p:nvSpPr>
            <p:spPr>
              <a:xfrm>
                <a:off x="8501627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91" name="Freeform 5438">
                <a:extLst>
                  <a:ext uri="{FF2B5EF4-FFF2-40B4-BE49-F238E27FC236}">
                    <a16:creationId xmlns:a16="http://schemas.microsoft.com/office/drawing/2014/main" id="{72A5B232-9616-77AA-77AA-919C3DFDD19A}"/>
                  </a:ext>
                </a:extLst>
              </p:cNvPr>
              <p:cNvSpPr/>
              <p:nvPr/>
            </p:nvSpPr>
            <p:spPr>
              <a:xfrm>
                <a:off x="8524734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92" name="Freeform 5439">
                <a:extLst>
                  <a:ext uri="{FF2B5EF4-FFF2-40B4-BE49-F238E27FC236}">
                    <a16:creationId xmlns:a16="http://schemas.microsoft.com/office/drawing/2014/main" id="{85C72716-2FDC-0630-A624-A1F2347DE106}"/>
                  </a:ext>
                </a:extLst>
              </p:cNvPr>
              <p:cNvSpPr/>
              <p:nvPr/>
            </p:nvSpPr>
            <p:spPr>
              <a:xfrm>
                <a:off x="8501627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93" name="Freeform 5440">
                <a:extLst>
                  <a:ext uri="{FF2B5EF4-FFF2-40B4-BE49-F238E27FC236}">
                    <a16:creationId xmlns:a16="http://schemas.microsoft.com/office/drawing/2014/main" id="{0B6E0D43-9855-92F1-E71A-431E7719B4DF}"/>
                  </a:ext>
                </a:extLst>
              </p:cNvPr>
              <p:cNvSpPr/>
              <p:nvPr/>
            </p:nvSpPr>
            <p:spPr>
              <a:xfrm>
                <a:off x="8524734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94" name="Freeform 5441">
                <a:extLst>
                  <a:ext uri="{FF2B5EF4-FFF2-40B4-BE49-F238E27FC236}">
                    <a16:creationId xmlns:a16="http://schemas.microsoft.com/office/drawing/2014/main" id="{67895CDC-3A32-2EBD-6F2A-551F79F137E4}"/>
                  </a:ext>
                </a:extLst>
              </p:cNvPr>
              <p:cNvSpPr/>
              <p:nvPr/>
            </p:nvSpPr>
            <p:spPr>
              <a:xfrm>
                <a:off x="8510133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95" name="Freeform 5442">
                <a:extLst>
                  <a:ext uri="{FF2B5EF4-FFF2-40B4-BE49-F238E27FC236}">
                    <a16:creationId xmlns:a16="http://schemas.microsoft.com/office/drawing/2014/main" id="{3CA7283C-12EE-69AE-9DA7-9BBA10C84E76}"/>
                  </a:ext>
                </a:extLst>
              </p:cNvPr>
              <p:cNvSpPr/>
              <p:nvPr/>
            </p:nvSpPr>
            <p:spPr>
              <a:xfrm>
                <a:off x="8533241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96" name="Freeform 5443">
                <a:extLst>
                  <a:ext uri="{FF2B5EF4-FFF2-40B4-BE49-F238E27FC236}">
                    <a16:creationId xmlns:a16="http://schemas.microsoft.com/office/drawing/2014/main" id="{F11A08D4-6859-A26F-18BD-6EFBCFC1F85D}"/>
                  </a:ext>
                </a:extLst>
              </p:cNvPr>
              <p:cNvSpPr/>
              <p:nvPr/>
            </p:nvSpPr>
            <p:spPr>
              <a:xfrm>
                <a:off x="8510133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97" name="Freeform 5444">
                <a:extLst>
                  <a:ext uri="{FF2B5EF4-FFF2-40B4-BE49-F238E27FC236}">
                    <a16:creationId xmlns:a16="http://schemas.microsoft.com/office/drawing/2014/main" id="{502F032E-D60C-865A-223D-17CBA546A243}"/>
                  </a:ext>
                </a:extLst>
              </p:cNvPr>
              <p:cNvSpPr/>
              <p:nvPr/>
            </p:nvSpPr>
            <p:spPr>
              <a:xfrm>
                <a:off x="8533241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98" name="Freeform 5445">
                <a:extLst>
                  <a:ext uri="{FF2B5EF4-FFF2-40B4-BE49-F238E27FC236}">
                    <a16:creationId xmlns:a16="http://schemas.microsoft.com/office/drawing/2014/main" id="{DB2A6A74-4633-ED37-F4C4-6311F9E4AD10}"/>
                  </a:ext>
                </a:extLst>
              </p:cNvPr>
              <p:cNvSpPr/>
              <p:nvPr/>
            </p:nvSpPr>
            <p:spPr>
              <a:xfrm>
                <a:off x="8516481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799" name="Freeform 5446">
                <a:extLst>
                  <a:ext uri="{FF2B5EF4-FFF2-40B4-BE49-F238E27FC236}">
                    <a16:creationId xmlns:a16="http://schemas.microsoft.com/office/drawing/2014/main" id="{773404DA-0D0D-2610-5D25-D5E59BF3C0F3}"/>
                  </a:ext>
                </a:extLst>
              </p:cNvPr>
              <p:cNvSpPr/>
              <p:nvPr/>
            </p:nvSpPr>
            <p:spPr>
              <a:xfrm>
                <a:off x="8539589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00" name="Freeform 5447">
                <a:extLst>
                  <a:ext uri="{FF2B5EF4-FFF2-40B4-BE49-F238E27FC236}">
                    <a16:creationId xmlns:a16="http://schemas.microsoft.com/office/drawing/2014/main" id="{D961A951-C78B-B0C3-F2BA-1944CAAB57B3}"/>
                  </a:ext>
                </a:extLst>
              </p:cNvPr>
              <p:cNvSpPr/>
              <p:nvPr/>
            </p:nvSpPr>
            <p:spPr>
              <a:xfrm>
                <a:off x="8516481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01" name="Freeform 5448">
                <a:extLst>
                  <a:ext uri="{FF2B5EF4-FFF2-40B4-BE49-F238E27FC236}">
                    <a16:creationId xmlns:a16="http://schemas.microsoft.com/office/drawing/2014/main" id="{DCD01F4F-3A80-0AB6-C86A-0231C4A63DD6}"/>
                  </a:ext>
                </a:extLst>
              </p:cNvPr>
              <p:cNvSpPr/>
              <p:nvPr/>
            </p:nvSpPr>
            <p:spPr>
              <a:xfrm>
                <a:off x="8539589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02" name="Freeform 5449">
                <a:extLst>
                  <a:ext uri="{FF2B5EF4-FFF2-40B4-BE49-F238E27FC236}">
                    <a16:creationId xmlns:a16="http://schemas.microsoft.com/office/drawing/2014/main" id="{DC37B19A-8195-0D15-2761-8271AAE08B9C}"/>
                  </a:ext>
                </a:extLst>
              </p:cNvPr>
              <p:cNvSpPr/>
              <p:nvPr/>
            </p:nvSpPr>
            <p:spPr>
              <a:xfrm>
                <a:off x="8529178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03" name="Freeform 5450">
                <a:extLst>
                  <a:ext uri="{FF2B5EF4-FFF2-40B4-BE49-F238E27FC236}">
                    <a16:creationId xmlns:a16="http://schemas.microsoft.com/office/drawing/2014/main" id="{94893678-CECA-6B66-48A7-974F4D5613CA}"/>
                  </a:ext>
                </a:extLst>
              </p:cNvPr>
              <p:cNvSpPr/>
              <p:nvPr/>
            </p:nvSpPr>
            <p:spPr>
              <a:xfrm>
                <a:off x="8552158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04" name="Freeform 5451">
                <a:extLst>
                  <a:ext uri="{FF2B5EF4-FFF2-40B4-BE49-F238E27FC236}">
                    <a16:creationId xmlns:a16="http://schemas.microsoft.com/office/drawing/2014/main" id="{820CC072-F8ED-BDE1-96A8-B0D8379D7D03}"/>
                  </a:ext>
                </a:extLst>
              </p:cNvPr>
              <p:cNvSpPr/>
              <p:nvPr/>
            </p:nvSpPr>
            <p:spPr>
              <a:xfrm>
                <a:off x="8529178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05" name="Freeform 5452">
                <a:extLst>
                  <a:ext uri="{FF2B5EF4-FFF2-40B4-BE49-F238E27FC236}">
                    <a16:creationId xmlns:a16="http://schemas.microsoft.com/office/drawing/2014/main" id="{8FB37148-7197-DC68-D2BC-4FF23BC193E9}"/>
                  </a:ext>
                </a:extLst>
              </p:cNvPr>
              <p:cNvSpPr/>
              <p:nvPr/>
            </p:nvSpPr>
            <p:spPr>
              <a:xfrm>
                <a:off x="8552158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06" name="Freeform 5453">
                <a:extLst>
                  <a:ext uri="{FF2B5EF4-FFF2-40B4-BE49-F238E27FC236}">
                    <a16:creationId xmlns:a16="http://schemas.microsoft.com/office/drawing/2014/main" id="{09D7DD71-61F2-4FD0-E3ED-0F27B02FB376}"/>
                  </a:ext>
                </a:extLst>
              </p:cNvPr>
              <p:cNvSpPr/>
              <p:nvPr/>
            </p:nvSpPr>
            <p:spPr>
              <a:xfrm>
                <a:off x="8531336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07" name="Freeform 5454">
                <a:extLst>
                  <a:ext uri="{FF2B5EF4-FFF2-40B4-BE49-F238E27FC236}">
                    <a16:creationId xmlns:a16="http://schemas.microsoft.com/office/drawing/2014/main" id="{135E4BF9-570D-7192-74D0-5D376B5AF948}"/>
                  </a:ext>
                </a:extLst>
              </p:cNvPr>
              <p:cNvSpPr/>
              <p:nvPr/>
            </p:nvSpPr>
            <p:spPr>
              <a:xfrm>
                <a:off x="8554317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08" name="Freeform 5455">
                <a:extLst>
                  <a:ext uri="{FF2B5EF4-FFF2-40B4-BE49-F238E27FC236}">
                    <a16:creationId xmlns:a16="http://schemas.microsoft.com/office/drawing/2014/main" id="{22C5755A-4271-C7F8-5601-E117CC9EBAEF}"/>
                  </a:ext>
                </a:extLst>
              </p:cNvPr>
              <p:cNvSpPr/>
              <p:nvPr/>
            </p:nvSpPr>
            <p:spPr>
              <a:xfrm>
                <a:off x="8531336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09" name="Freeform 5456">
                <a:extLst>
                  <a:ext uri="{FF2B5EF4-FFF2-40B4-BE49-F238E27FC236}">
                    <a16:creationId xmlns:a16="http://schemas.microsoft.com/office/drawing/2014/main" id="{7C0A4D89-2446-F0C5-71BC-81BF9A568EEB}"/>
                  </a:ext>
                </a:extLst>
              </p:cNvPr>
              <p:cNvSpPr/>
              <p:nvPr/>
            </p:nvSpPr>
            <p:spPr>
              <a:xfrm>
                <a:off x="8554317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10" name="Freeform 5457">
                <a:extLst>
                  <a:ext uri="{FF2B5EF4-FFF2-40B4-BE49-F238E27FC236}">
                    <a16:creationId xmlns:a16="http://schemas.microsoft.com/office/drawing/2014/main" id="{3A4F8144-FC6A-1B48-92D3-D0ABDD27893D}"/>
                  </a:ext>
                </a:extLst>
              </p:cNvPr>
              <p:cNvSpPr/>
              <p:nvPr/>
            </p:nvSpPr>
            <p:spPr>
              <a:xfrm>
                <a:off x="8533368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11" name="Freeform 5458">
                <a:extLst>
                  <a:ext uri="{FF2B5EF4-FFF2-40B4-BE49-F238E27FC236}">
                    <a16:creationId xmlns:a16="http://schemas.microsoft.com/office/drawing/2014/main" id="{197B8A3A-E816-2383-71D3-18E7D9FA669E}"/>
                  </a:ext>
                </a:extLst>
              </p:cNvPr>
              <p:cNvSpPr/>
              <p:nvPr/>
            </p:nvSpPr>
            <p:spPr>
              <a:xfrm>
                <a:off x="8556475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12" name="Freeform 5459">
                <a:extLst>
                  <a:ext uri="{FF2B5EF4-FFF2-40B4-BE49-F238E27FC236}">
                    <a16:creationId xmlns:a16="http://schemas.microsoft.com/office/drawing/2014/main" id="{3F7A820E-0E00-9517-2A07-7B97EB8107A0}"/>
                  </a:ext>
                </a:extLst>
              </p:cNvPr>
              <p:cNvSpPr/>
              <p:nvPr/>
            </p:nvSpPr>
            <p:spPr>
              <a:xfrm>
                <a:off x="8533368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13" name="Freeform 5460">
                <a:extLst>
                  <a:ext uri="{FF2B5EF4-FFF2-40B4-BE49-F238E27FC236}">
                    <a16:creationId xmlns:a16="http://schemas.microsoft.com/office/drawing/2014/main" id="{18E7F8B3-88DB-6F8E-3F73-F3010FE70DF5}"/>
                  </a:ext>
                </a:extLst>
              </p:cNvPr>
              <p:cNvSpPr/>
              <p:nvPr/>
            </p:nvSpPr>
            <p:spPr>
              <a:xfrm>
                <a:off x="8556475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14" name="Freeform 5461">
                <a:extLst>
                  <a:ext uri="{FF2B5EF4-FFF2-40B4-BE49-F238E27FC236}">
                    <a16:creationId xmlns:a16="http://schemas.microsoft.com/office/drawing/2014/main" id="{2189B676-BED9-1D73-6454-ADADC3509045}"/>
                  </a:ext>
                </a:extLst>
              </p:cNvPr>
              <p:cNvSpPr/>
              <p:nvPr/>
            </p:nvSpPr>
            <p:spPr>
              <a:xfrm>
                <a:off x="8537685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15" name="Freeform 5462">
                <a:extLst>
                  <a:ext uri="{FF2B5EF4-FFF2-40B4-BE49-F238E27FC236}">
                    <a16:creationId xmlns:a16="http://schemas.microsoft.com/office/drawing/2014/main" id="{D3FDC855-EBB6-7626-E595-5B24C6891F00}"/>
                  </a:ext>
                </a:extLst>
              </p:cNvPr>
              <p:cNvSpPr/>
              <p:nvPr/>
            </p:nvSpPr>
            <p:spPr>
              <a:xfrm>
                <a:off x="8560665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16" name="Freeform 5463">
                <a:extLst>
                  <a:ext uri="{FF2B5EF4-FFF2-40B4-BE49-F238E27FC236}">
                    <a16:creationId xmlns:a16="http://schemas.microsoft.com/office/drawing/2014/main" id="{B305BC63-6BA0-CEB0-8399-B1CD58B98B33}"/>
                  </a:ext>
                </a:extLst>
              </p:cNvPr>
              <p:cNvSpPr/>
              <p:nvPr/>
            </p:nvSpPr>
            <p:spPr>
              <a:xfrm>
                <a:off x="8537685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17" name="Freeform 5464">
                <a:extLst>
                  <a:ext uri="{FF2B5EF4-FFF2-40B4-BE49-F238E27FC236}">
                    <a16:creationId xmlns:a16="http://schemas.microsoft.com/office/drawing/2014/main" id="{8A67DE32-2364-32FF-A6BC-11329A5CF988}"/>
                  </a:ext>
                </a:extLst>
              </p:cNvPr>
              <p:cNvSpPr/>
              <p:nvPr/>
            </p:nvSpPr>
            <p:spPr>
              <a:xfrm>
                <a:off x="8560665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18" name="Freeform 5465">
                <a:extLst>
                  <a:ext uri="{FF2B5EF4-FFF2-40B4-BE49-F238E27FC236}">
                    <a16:creationId xmlns:a16="http://schemas.microsoft.com/office/drawing/2014/main" id="{E616FF88-95EB-4F21-75A7-916E713D3771}"/>
                  </a:ext>
                </a:extLst>
              </p:cNvPr>
              <p:cNvSpPr/>
              <p:nvPr/>
            </p:nvSpPr>
            <p:spPr>
              <a:xfrm>
                <a:off x="8541874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19" name="Freeform 5466">
                <a:extLst>
                  <a:ext uri="{FF2B5EF4-FFF2-40B4-BE49-F238E27FC236}">
                    <a16:creationId xmlns:a16="http://schemas.microsoft.com/office/drawing/2014/main" id="{15B7458C-CF1D-D1C3-C8C7-379873EFA86B}"/>
                  </a:ext>
                </a:extLst>
              </p:cNvPr>
              <p:cNvSpPr/>
              <p:nvPr/>
            </p:nvSpPr>
            <p:spPr>
              <a:xfrm>
                <a:off x="8564855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20" name="Freeform 5467">
                <a:extLst>
                  <a:ext uri="{FF2B5EF4-FFF2-40B4-BE49-F238E27FC236}">
                    <a16:creationId xmlns:a16="http://schemas.microsoft.com/office/drawing/2014/main" id="{9AE06CAF-0F6D-9BE7-D203-D934D9CB8D6F}"/>
                  </a:ext>
                </a:extLst>
              </p:cNvPr>
              <p:cNvSpPr/>
              <p:nvPr/>
            </p:nvSpPr>
            <p:spPr>
              <a:xfrm>
                <a:off x="8541874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21" name="Freeform 5468">
                <a:extLst>
                  <a:ext uri="{FF2B5EF4-FFF2-40B4-BE49-F238E27FC236}">
                    <a16:creationId xmlns:a16="http://schemas.microsoft.com/office/drawing/2014/main" id="{6916470C-87C9-EE62-9614-105A9DD6B543}"/>
                  </a:ext>
                </a:extLst>
              </p:cNvPr>
              <p:cNvSpPr/>
              <p:nvPr/>
            </p:nvSpPr>
            <p:spPr>
              <a:xfrm>
                <a:off x="8564855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22" name="Freeform 5469">
                <a:extLst>
                  <a:ext uri="{FF2B5EF4-FFF2-40B4-BE49-F238E27FC236}">
                    <a16:creationId xmlns:a16="http://schemas.microsoft.com/office/drawing/2014/main" id="{281993CB-9373-34C9-C168-3C127FA52ADA}"/>
                  </a:ext>
                </a:extLst>
              </p:cNvPr>
              <p:cNvSpPr/>
              <p:nvPr/>
            </p:nvSpPr>
            <p:spPr>
              <a:xfrm>
                <a:off x="8552412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23" name="Freeform 5470">
                <a:extLst>
                  <a:ext uri="{FF2B5EF4-FFF2-40B4-BE49-F238E27FC236}">
                    <a16:creationId xmlns:a16="http://schemas.microsoft.com/office/drawing/2014/main" id="{9A1C8DAB-EF40-707D-38C9-A3F7B0A5747A}"/>
                  </a:ext>
                </a:extLst>
              </p:cNvPr>
              <p:cNvSpPr/>
              <p:nvPr/>
            </p:nvSpPr>
            <p:spPr>
              <a:xfrm>
                <a:off x="8575520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24" name="Freeform 5471">
                <a:extLst>
                  <a:ext uri="{FF2B5EF4-FFF2-40B4-BE49-F238E27FC236}">
                    <a16:creationId xmlns:a16="http://schemas.microsoft.com/office/drawing/2014/main" id="{C63E0374-F25E-FE51-A463-C5A059646DDB}"/>
                  </a:ext>
                </a:extLst>
              </p:cNvPr>
              <p:cNvSpPr/>
              <p:nvPr/>
            </p:nvSpPr>
            <p:spPr>
              <a:xfrm>
                <a:off x="8552412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25" name="Freeform 5472">
                <a:extLst>
                  <a:ext uri="{FF2B5EF4-FFF2-40B4-BE49-F238E27FC236}">
                    <a16:creationId xmlns:a16="http://schemas.microsoft.com/office/drawing/2014/main" id="{C5849083-3648-762C-670B-D04DEC6DB274}"/>
                  </a:ext>
                </a:extLst>
              </p:cNvPr>
              <p:cNvSpPr/>
              <p:nvPr/>
            </p:nvSpPr>
            <p:spPr>
              <a:xfrm>
                <a:off x="8575520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26" name="Freeform 5473">
                <a:extLst>
                  <a:ext uri="{FF2B5EF4-FFF2-40B4-BE49-F238E27FC236}">
                    <a16:creationId xmlns:a16="http://schemas.microsoft.com/office/drawing/2014/main" id="{146E6558-03A8-AC5F-4C22-F68E9526130C}"/>
                  </a:ext>
                </a:extLst>
              </p:cNvPr>
              <p:cNvSpPr/>
              <p:nvPr/>
            </p:nvSpPr>
            <p:spPr>
              <a:xfrm>
                <a:off x="8558761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27" name="Freeform 5474">
                <a:extLst>
                  <a:ext uri="{FF2B5EF4-FFF2-40B4-BE49-F238E27FC236}">
                    <a16:creationId xmlns:a16="http://schemas.microsoft.com/office/drawing/2014/main" id="{E8D07335-3208-DCE7-7536-9B916AB2B465}"/>
                  </a:ext>
                </a:extLst>
              </p:cNvPr>
              <p:cNvSpPr/>
              <p:nvPr/>
            </p:nvSpPr>
            <p:spPr>
              <a:xfrm>
                <a:off x="8581868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28" name="Freeform 5475">
                <a:extLst>
                  <a:ext uri="{FF2B5EF4-FFF2-40B4-BE49-F238E27FC236}">
                    <a16:creationId xmlns:a16="http://schemas.microsoft.com/office/drawing/2014/main" id="{A2396ECB-55EA-3FD0-5808-72E32095711C}"/>
                  </a:ext>
                </a:extLst>
              </p:cNvPr>
              <p:cNvSpPr/>
              <p:nvPr/>
            </p:nvSpPr>
            <p:spPr>
              <a:xfrm>
                <a:off x="8558761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29" name="Freeform 5476">
                <a:extLst>
                  <a:ext uri="{FF2B5EF4-FFF2-40B4-BE49-F238E27FC236}">
                    <a16:creationId xmlns:a16="http://schemas.microsoft.com/office/drawing/2014/main" id="{B1333610-D854-7C75-5876-E94D6FC2E1E5}"/>
                  </a:ext>
                </a:extLst>
              </p:cNvPr>
              <p:cNvSpPr/>
              <p:nvPr/>
            </p:nvSpPr>
            <p:spPr>
              <a:xfrm>
                <a:off x="8581868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30" name="Freeform 5477">
                <a:extLst>
                  <a:ext uri="{FF2B5EF4-FFF2-40B4-BE49-F238E27FC236}">
                    <a16:creationId xmlns:a16="http://schemas.microsoft.com/office/drawing/2014/main" id="{B247F073-00EC-258C-BDD5-E47FEF3F0610}"/>
                  </a:ext>
                </a:extLst>
              </p:cNvPr>
              <p:cNvSpPr/>
              <p:nvPr/>
            </p:nvSpPr>
            <p:spPr>
              <a:xfrm>
                <a:off x="8573615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31" name="Freeform 5478">
                <a:extLst>
                  <a:ext uri="{FF2B5EF4-FFF2-40B4-BE49-F238E27FC236}">
                    <a16:creationId xmlns:a16="http://schemas.microsoft.com/office/drawing/2014/main" id="{5E8F3212-A362-6488-A41A-2379BEFA4DE9}"/>
                  </a:ext>
                </a:extLst>
              </p:cNvPr>
              <p:cNvSpPr/>
              <p:nvPr/>
            </p:nvSpPr>
            <p:spPr>
              <a:xfrm>
                <a:off x="8596596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32" name="Freeform 5479">
                <a:extLst>
                  <a:ext uri="{FF2B5EF4-FFF2-40B4-BE49-F238E27FC236}">
                    <a16:creationId xmlns:a16="http://schemas.microsoft.com/office/drawing/2014/main" id="{250871BC-5230-342D-EADD-C197B9255252}"/>
                  </a:ext>
                </a:extLst>
              </p:cNvPr>
              <p:cNvSpPr/>
              <p:nvPr/>
            </p:nvSpPr>
            <p:spPr>
              <a:xfrm>
                <a:off x="8573615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33" name="Freeform 5480">
                <a:extLst>
                  <a:ext uri="{FF2B5EF4-FFF2-40B4-BE49-F238E27FC236}">
                    <a16:creationId xmlns:a16="http://schemas.microsoft.com/office/drawing/2014/main" id="{DC57854D-494D-A8A1-3687-0068AE0B9055}"/>
                  </a:ext>
                </a:extLst>
              </p:cNvPr>
              <p:cNvSpPr/>
              <p:nvPr/>
            </p:nvSpPr>
            <p:spPr>
              <a:xfrm>
                <a:off x="8596596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34" name="Freeform 5481">
                <a:extLst>
                  <a:ext uri="{FF2B5EF4-FFF2-40B4-BE49-F238E27FC236}">
                    <a16:creationId xmlns:a16="http://schemas.microsoft.com/office/drawing/2014/main" id="{1673A92B-A64F-EE69-9C9B-5C35FB2D68BF}"/>
                  </a:ext>
                </a:extLst>
              </p:cNvPr>
              <p:cNvSpPr/>
              <p:nvPr/>
            </p:nvSpPr>
            <p:spPr>
              <a:xfrm>
                <a:off x="8586312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35" name="Freeform 5482">
                <a:extLst>
                  <a:ext uri="{FF2B5EF4-FFF2-40B4-BE49-F238E27FC236}">
                    <a16:creationId xmlns:a16="http://schemas.microsoft.com/office/drawing/2014/main" id="{12DADFAC-F54E-1ACA-8AE8-7B7473145A8D}"/>
                  </a:ext>
                </a:extLst>
              </p:cNvPr>
              <p:cNvSpPr/>
              <p:nvPr/>
            </p:nvSpPr>
            <p:spPr>
              <a:xfrm>
                <a:off x="8609292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36" name="Freeform 5483">
                <a:extLst>
                  <a:ext uri="{FF2B5EF4-FFF2-40B4-BE49-F238E27FC236}">
                    <a16:creationId xmlns:a16="http://schemas.microsoft.com/office/drawing/2014/main" id="{893ACBE4-B9E8-F3ED-74BD-C842802011FF}"/>
                  </a:ext>
                </a:extLst>
              </p:cNvPr>
              <p:cNvSpPr/>
              <p:nvPr/>
            </p:nvSpPr>
            <p:spPr>
              <a:xfrm>
                <a:off x="8586312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37" name="Freeform 5484">
                <a:extLst>
                  <a:ext uri="{FF2B5EF4-FFF2-40B4-BE49-F238E27FC236}">
                    <a16:creationId xmlns:a16="http://schemas.microsoft.com/office/drawing/2014/main" id="{8666F73A-1195-7B80-0F3F-7D164C8CDAD0}"/>
                  </a:ext>
                </a:extLst>
              </p:cNvPr>
              <p:cNvSpPr/>
              <p:nvPr/>
            </p:nvSpPr>
            <p:spPr>
              <a:xfrm>
                <a:off x="8609292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38" name="Freeform 5485">
                <a:extLst>
                  <a:ext uri="{FF2B5EF4-FFF2-40B4-BE49-F238E27FC236}">
                    <a16:creationId xmlns:a16="http://schemas.microsoft.com/office/drawing/2014/main" id="{542984B5-BA6B-E2E1-5F07-DA102C64507A}"/>
                  </a:ext>
                </a:extLst>
              </p:cNvPr>
              <p:cNvSpPr/>
              <p:nvPr/>
            </p:nvSpPr>
            <p:spPr>
              <a:xfrm>
                <a:off x="8613736" y="310196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39" name="Freeform 5486">
                <a:extLst>
                  <a:ext uri="{FF2B5EF4-FFF2-40B4-BE49-F238E27FC236}">
                    <a16:creationId xmlns:a16="http://schemas.microsoft.com/office/drawing/2014/main" id="{A138DB2E-8726-324C-1461-93210A5ABCC5}"/>
                  </a:ext>
                </a:extLst>
              </p:cNvPr>
              <p:cNvSpPr/>
              <p:nvPr/>
            </p:nvSpPr>
            <p:spPr>
              <a:xfrm>
                <a:off x="8636844" y="308032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40" name="Freeform 5487">
                <a:extLst>
                  <a:ext uri="{FF2B5EF4-FFF2-40B4-BE49-F238E27FC236}">
                    <a16:creationId xmlns:a16="http://schemas.microsoft.com/office/drawing/2014/main" id="{444C73C2-F555-144E-6D1B-422889C3D693}"/>
                  </a:ext>
                </a:extLst>
              </p:cNvPr>
              <p:cNvSpPr/>
              <p:nvPr/>
            </p:nvSpPr>
            <p:spPr>
              <a:xfrm>
                <a:off x="8613736" y="310196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41" name="Freeform 5488">
                <a:extLst>
                  <a:ext uri="{FF2B5EF4-FFF2-40B4-BE49-F238E27FC236}">
                    <a16:creationId xmlns:a16="http://schemas.microsoft.com/office/drawing/2014/main" id="{C6C44592-7F2E-458B-CD7B-A7639C73BEF2}"/>
                  </a:ext>
                </a:extLst>
              </p:cNvPr>
              <p:cNvSpPr/>
              <p:nvPr/>
            </p:nvSpPr>
            <p:spPr>
              <a:xfrm>
                <a:off x="8636844" y="308032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42" name="Freeform 5489">
                <a:extLst>
                  <a:ext uri="{FF2B5EF4-FFF2-40B4-BE49-F238E27FC236}">
                    <a16:creationId xmlns:a16="http://schemas.microsoft.com/office/drawing/2014/main" id="{A3835CBD-B9B8-DBE4-0CDD-7E7D5F30075A}"/>
                  </a:ext>
                </a:extLst>
              </p:cNvPr>
              <p:cNvSpPr/>
              <p:nvPr/>
            </p:nvSpPr>
            <p:spPr>
              <a:xfrm>
                <a:off x="8613736" y="310196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43" name="Freeform 5490">
                <a:extLst>
                  <a:ext uri="{FF2B5EF4-FFF2-40B4-BE49-F238E27FC236}">
                    <a16:creationId xmlns:a16="http://schemas.microsoft.com/office/drawing/2014/main" id="{6AAEDCA6-60A1-F155-EAC0-75DFA8594123}"/>
                  </a:ext>
                </a:extLst>
              </p:cNvPr>
              <p:cNvSpPr/>
              <p:nvPr/>
            </p:nvSpPr>
            <p:spPr>
              <a:xfrm>
                <a:off x="8636844" y="308032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44" name="Freeform 5491">
                <a:extLst>
                  <a:ext uri="{FF2B5EF4-FFF2-40B4-BE49-F238E27FC236}">
                    <a16:creationId xmlns:a16="http://schemas.microsoft.com/office/drawing/2014/main" id="{338CC7A2-71BC-F821-26AF-8D95F763AC31}"/>
                  </a:ext>
                </a:extLst>
              </p:cNvPr>
              <p:cNvSpPr/>
              <p:nvPr/>
            </p:nvSpPr>
            <p:spPr>
              <a:xfrm>
                <a:off x="8613736" y="310196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45" name="Freeform 5492">
                <a:extLst>
                  <a:ext uri="{FF2B5EF4-FFF2-40B4-BE49-F238E27FC236}">
                    <a16:creationId xmlns:a16="http://schemas.microsoft.com/office/drawing/2014/main" id="{AAFDDA37-98F0-2680-8A84-E9CF2A061D86}"/>
                  </a:ext>
                </a:extLst>
              </p:cNvPr>
              <p:cNvSpPr/>
              <p:nvPr/>
            </p:nvSpPr>
            <p:spPr>
              <a:xfrm>
                <a:off x="8636844" y="308032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46" name="Freeform 5493">
                <a:extLst>
                  <a:ext uri="{FF2B5EF4-FFF2-40B4-BE49-F238E27FC236}">
                    <a16:creationId xmlns:a16="http://schemas.microsoft.com/office/drawing/2014/main" id="{21E8AF58-F42C-2073-5021-89E6EFFFFCD7}"/>
                  </a:ext>
                </a:extLst>
              </p:cNvPr>
              <p:cNvSpPr/>
              <p:nvPr/>
            </p:nvSpPr>
            <p:spPr>
              <a:xfrm>
                <a:off x="8615895" y="310196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47" name="Freeform 5494">
                <a:extLst>
                  <a:ext uri="{FF2B5EF4-FFF2-40B4-BE49-F238E27FC236}">
                    <a16:creationId xmlns:a16="http://schemas.microsoft.com/office/drawing/2014/main" id="{27AC4DBD-4872-C213-0751-7EB2482F6C72}"/>
                  </a:ext>
                </a:extLst>
              </p:cNvPr>
              <p:cNvSpPr/>
              <p:nvPr/>
            </p:nvSpPr>
            <p:spPr>
              <a:xfrm>
                <a:off x="8638875" y="308032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48" name="Freeform 5495">
                <a:extLst>
                  <a:ext uri="{FF2B5EF4-FFF2-40B4-BE49-F238E27FC236}">
                    <a16:creationId xmlns:a16="http://schemas.microsoft.com/office/drawing/2014/main" id="{4E4617D5-8C7C-D367-46C2-B0D6E29ABAA9}"/>
                  </a:ext>
                </a:extLst>
              </p:cNvPr>
              <p:cNvSpPr/>
              <p:nvPr/>
            </p:nvSpPr>
            <p:spPr>
              <a:xfrm>
                <a:off x="8615895" y="310196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49" name="Freeform 5496">
                <a:extLst>
                  <a:ext uri="{FF2B5EF4-FFF2-40B4-BE49-F238E27FC236}">
                    <a16:creationId xmlns:a16="http://schemas.microsoft.com/office/drawing/2014/main" id="{E3298867-599A-A31A-EE93-A18DB1AF4BB2}"/>
                  </a:ext>
                </a:extLst>
              </p:cNvPr>
              <p:cNvSpPr/>
              <p:nvPr/>
            </p:nvSpPr>
            <p:spPr>
              <a:xfrm>
                <a:off x="8638875" y="308032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50" name="Freeform 5497">
                <a:extLst>
                  <a:ext uri="{FF2B5EF4-FFF2-40B4-BE49-F238E27FC236}">
                    <a16:creationId xmlns:a16="http://schemas.microsoft.com/office/drawing/2014/main" id="{27141672-B24E-E584-C791-E0D5797B93DE}"/>
                  </a:ext>
                </a:extLst>
              </p:cNvPr>
              <p:cNvSpPr/>
              <p:nvPr/>
            </p:nvSpPr>
            <p:spPr>
              <a:xfrm>
                <a:off x="8636971" y="311284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51" name="Freeform 5498">
                <a:extLst>
                  <a:ext uri="{FF2B5EF4-FFF2-40B4-BE49-F238E27FC236}">
                    <a16:creationId xmlns:a16="http://schemas.microsoft.com/office/drawing/2014/main" id="{A6D3A5D9-A0A3-1FF5-D57F-F2C48F1F80E5}"/>
                  </a:ext>
                </a:extLst>
              </p:cNvPr>
              <p:cNvSpPr/>
              <p:nvPr/>
            </p:nvSpPr>
            <p:spPr>
              <a:xfrm>
                <a:off x="8660078" y="309120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52" name="Freeform 5499">
                <a:extLst>
                  <a:ext uri="{FF2B5EF4-FFF2-40B4-BE49-F238E27FC236}">
                    <a16:creationId xmlns:a16="http://schemas.microsoft.com/office/drawing/2014/main" id="{8F8623ED-44D0-5F01-0C3F-0EC7EC97CC17}"/>
                  </a:ext>
                </a:extLst>
              </p:cNvPr>
              <p:cNvSpPr/>
              <p:nvPr/>
            </p:nvSpPr>
            <p:spPr>
              <a:xfrm>
                <a:off x="8636971" y="311284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53" name="Freeform 5500">
                <a:extLst>
                  <a:ext uri="{FF2B5EF4-FFF2-40B4-BE49-F238E27FC236}">
                    <a16:creationId xmlns:a16="http://schemas.microsoft.com/office/drawing/2014/main" id="{CCA585CB-A055-6ABB-2DFC-90151DDD5F81}"/>
                  </a:ext>
                </a:extLst>
              </p:cNvPr>
              <p:cNvSpPr/>
              <p:nvPr/>
            </p:nvSpPr>
            <p:spPr>
              <a:xfrm>
                <a:off x="8660078" y="309120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54" name="Freeform 5501">
                <a:extLst>
                  <a:ext uri="{FF2B5EF4-FFF2-40B4-BE49-F238E27FC236}">
                    <a16:creationId xmlns:a16="http://schemas.microsoft.com/office/drawing/2014/main" id="{D88A4219-4C1F-3CAA-1EA8-73CAD26C0187}"/>
                  </a:ext>
                </a:extLst>
              </p:cNvPr>
              <p:cNvSpPr/>
              <p:nvPr/>
            </p:nvSpPr>
            <p:spPr>
              <a:xfrm>
                <a:off x="8656015" y="312385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55" name="Freeform 5502">
                <a:extLst>
                  <a:ext uri="{FF2B5EF4-FFF2-40B4-BE49-F238E27FC236}">
                    <a16:creationId xmlns:a16="http://schemas.microsoft.com/office/drawing/2014/main" id="{EF359017-A695-D088-651B-D9F4ECDA9FA4}"/>
                  </a:ext>
                </a:extLst>
              </p:cNvPr>
              <p:cNvSpPr/>
              <p:nvPr/>
            </p:nvSpPr>
            <p:spPr>
              <a:xfrm>
                <a:off x="8679123" y="310221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56" name="Freeform 5503">
                <a:extLst>
                  <a:ext uri="{FF2B5EF4-FFF2-40B4-BE49-F238E27FC236}">
                    <a16:creationId xmlns:a16="http://schemas.microsoft.com/office/drawing/2014/main" id="{938BDC7B-C2EA-F633-797E-0C781D68FC7A}"/>
                  </a:ext>
                </a:extLst>
              </p:cNvPr>
              <p:cNvSpPr/>
              <p:nvPr/>
            </p:nvSpPr>
            <p:spPr>
              <a:xfrm>
                <a:off x="8656015" y="312385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57" name="Freeform 5504">
                <a:extLst>
                  <a:ext uri="{FF2B5EF4-FFF2-40B4-BE49-F238E27FC236}">
                    <a16:creationId xmlns:a16="http://schemas.microsoft.com/office/drawing/2014/main" id="{6784F7DD-938D-5299-E8EF-466159761463}"/>
                  </a:ext>
                </a:extLst>
              </p:cNvPr>
              <p:cNvSpPr/>
              <p:nvPr/>
            </p:nvSpPr>
            <p:spPr>
              <a:xfrm>
                <a:off x="8679123" y="310221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58" name="Freeform 5505">
                <a:extLst>
                  <a:ext uri="{FF2B5EF4-FFF2-40B4-BE49-F238E27FC236}">
                    <a16:creationId xmlns:a16="http://schemas.microsoft.com/office/drawing/2014/main" id="{5A8C5F62-4FB4-F777-1993-F67169D0D4FB}"/>
                  </a:ext>
                </a:extLst>
              </p:cNvPr>
              <p:cNvSpPr/>
              <p:nvPr/>
            </p:nvSpPr>
            <p:spPr>
              <a:xfrm>
                <a:off x="8666680" y="312385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59" name="Freeform 5506">
                <a:extLst>
                  <a:ext uri="{FF2B5EF4-FFF2-40B4-BE49-F238E27FC236}">
                    <a16:creationId xmlns:a16="http://schemas.microsoft.com/office/drawing/2014/main" id="{66B9F273-834B-5E33-9579-3BE715F64200}"/>
                  </a:ext>
                </a:extLst>
              </p:cNvPr>
              <p:cNvSpPr/>
              <p:nvPr/>
            </p:nvSpPr>
            <p:spPr>
              <a:xfrm>
                <a:off x="8689661" y="310221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60" name="Freeform 5507">
                <a:extLst>
                  <a:ext uri="{FF2B5EF4-FFF2-40B4-BE49-F238E27FC236}">
                    <a16:creationId xmlns:a16="http://schemas.microsoft.com/office/drawing/2014/main" id="{3973B14F-C69E-7ABD-9C36-17CAC604963C}"/>
                  </a:ext>
                </a:extLst>
              </p:cNvPr>
              <p:cNvSpPr/>
              <p:nvPr/>
            </p:nvSpPr>
            <p:spPr>
              <a:xfrm>
                <a:off x="8666680" y="312385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61" name="Freeform 5508">
                <a:extLst>
                  <a:ext uri="{FF2B5EF4-FFF2-40B4-BE49-F238E27FC236}">
                    <a16:creationId xmlns:a16="http://schemas.microsoft.com/office/drawing/2014/main" id="{FCEADB09-772D-19A2-DECB-7C84E3B4D247}"/>
                  </a:ext>
                </a:extLst>
              </p:cNvPr>
              <p:cNvSpPr/>
              <p:nvPr/>
            </p:nvSpPr>
            <p:spPr>
              <a:xfrm>
                <a:off x="8689661" y="310221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62" name="Freeform 5509">
                <a:extLst>
                  <a:ext uri="{FF2B5EF4-FFF2-40B4-BE49-F238E27FC236}">
                    <a16:creationId xmlns:a16="http://schemas.microsoft.com/office/drawing/2014/main" id="{0F6A838E-569E-868B-B0A6-A15476DE1890}"/>
                  </a:ext>
                </a:extLst>
              </p:cNvPr>
              <p:cNvSpPr/>
              <p:nvPr/>
            </p:nvSpPr>
            <p:spPr>
              <a:xfrm>
                <a:off x="8679377" y="312385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63" name="Freeform 5510">
                <a:extLst>
                  <a:ext uri="{FF2B5EF4-FFF2-40B4-BE49-F238E27FC236}">
                    <a16:creationId xmlns:a16="http://schemas.microsoft.com/office/drawing/2014/main" id="{AE480096-1ECA-463A-BECD-3A72D65C8E65}"/>
                  </a:ext>
                </a:extLst>
              </p:cNvPr>
              <p:cNvSpPr/>
              <p:nvPr/>
            </p:nvSpPr>
            <p:spPr>
              <a:xfrm>
                <a:off x="8702357" y="310221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64" name="Freeform 5511">
                <a:extLst>
                  <a:ext uri="{FF2B5EF4-FFF2-40B4-BE49-F238E27FC236}">
                    <a16:creationId xmlns:a16="http://schemas.microsoft.com/office/drawing/2014/main" id="{DD702043-99AA-6369-D706-0870DB733F56}"/>
                  </a:ext>
                </a:extLst>
              </p:cNvPr>
              <p:cNvSpPr/>
              <p:nvPr/>
            </p:nvSpPr>
            <p:spPr>
              <a:xfrm>
                <a:off x="8679377" y="312385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65" name="Freeform 5512">
                <a:extLst>
                  <a:ext uri="{FF2B5EF4-FFF2-40B4-BE49-F238E27FC236}">
                    <a16:creationId xmlns:a16="http://schemas.microsoft.com/office/drawing/2014/main" id="{F9D215F2-F110-E3F0-7259-D70CF5DD4EBD}"/>
                  </a:ext>
                </a:extLst>
              </p:cNvPr>
              <p:cNvSpPr/>
              <p:nvPr/>
            </p:nvSpPr>
            <p:spPr>
              <a:xfrm>
                <a:off x="8702357" y="310221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66" name="Freeform 5513">
                <a:extLst>
                  <a:ext uri="{FF2B5EF4-FFF2-40B4-BE49-F238E27FC236}">
                    <a16:creationId xmlns:a16="http://schemas.microsoft.com/office/drawing/2014/main" id="{609B33A2-A78B-3A84-81EF-F8256A08A00B}"/>
                  </a:ext>
                </a:extLst>
              </p:cNvPr>
              <p:cNvSpPr/>
              <p:nvPr/>
            </p:nvSpPr>
            <p:spPr>
              <a:xfrm>
                <a:off x="8755428" y="313512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67" name="Freeform 5514">
                <a:extLst>
                  <a:ext uri="{FF2B5EF4-FFF2-40B4-BE49-F238E27FC236}">
                    <a16:creationId xmlns:a16="http://schemas.microsoft.com/office/drawing/2014/main" id="{6F17DE21-F79D-3B4D-E84E-9872692F0D71}"/>
                  </a:ext>
                </a:extLst>
              </p:cNvPr>
              <p:cNvSpPr/>
              <p:nvPr/>
            </p:nvSpPr>
            <p:spPr>
              <a:xfrm>
                <a:off x="8778536" y="311360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68" name="Freeform 5515">
                <a:extLst>
                  <a:ext uri="{FF2B5EF4-FFF2-40B4-BE49-F238E27FC236}">
                    <a16:creationId xmlns:a16="http://schemas.microsoft.com/office/drawing/2014/main" id="{20BD09F4-7418-0198-BDEF-C1C5542C93FF}"/>
                  </a:ext>
                </a:extLst>
              </p:cNvPr>
              <p:cNvSpPr/>
              <p:nvPr/>
            </p:nvSpPr>
            <p:spPr>
              <a:xfrm>
                <a:off x="8755428" y="313512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69" name="Freeform 5516">
                <a:extLst>
                  <a:ext uri="{FF2B5EF4-FFF2-40B4-BE49-F238E27FC236}">
                    <a16:creationId xmlns:a16="http://schemas.microsoft.com/office/drawing/2014/main" id="{DAEDB441-7855-7C29-4D5B-9B5CCE127CA5}"/>
                  </a:ext>
                </a:extLst>
              </p:cNvPr>
              <p:cNvSpPr/>
              <p:nvPr/>
            </p:nvSpPr>
            <p:spPr>
              <a:xfrm>
                <a:off x="8778536" y="311360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70" name="Freeform 5517">
                <a:extLst>
                  <a:ext uri="{FF2B5EF4-FFF2-40B4-BE49-F238E27FC236}">
                    <a16:creationId xmlns:a16="http://schemas.microsoft.com/office/drawing/2014/main" id="{9DC27332-43A9-985D-B42A-0453F407646B}"/>
                  </a:ext>
                </a:extLst>
              </p:cNvPr>
              <p:cNvSpPr/>
              <p:nvPr/>
            </p:nvSpPr>
            <p:spPr>
              <a:xfrm>
                <a:off x="8766093" y="313512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71" name="Freeform 5518">
                <a:extLst>
                  <a:ext uri="{FF2B5EF4-FFF2-40B4-BE49-F238E27FC236}">
                    <a16:creationId xmlns:a16="http://schemas.microsoft.com/office/drawing/2014/main" id="{C79BBE0B-A9E9-6E99-0B43-C9FAAA9FD0BA}"/>
                  </a:ext>
                </a:extLst>
              </p:cNvPr>
              <p:cNvSpPr/>
              <p:nvPr/>
            </p:nvSpPr>
            <p:spPr>
              <a:xfrm>
                <a:off x="8789074" y="311360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72" name="Freeform 5519">
                <a:extLst>
                  <a:ext uri="{FF2B5EF4-FFF2-40B4-BE49-F238E27FC236}">
                    <a16:creationId xmlns:a16="http://schemas.microsoft.com/office/drawing/2014/main" id="{777D73BA-EB53-772A-2216-F8CEF163F00D}"/>
                  </a:ext>
                </a:extLst>
              </p:cNvPr>
              <p:cNvSpPr/>
              <p:nvPr/>
            </p:nvSpPr>
            <p:spPr>
              <a:xfrm>
                <a:off x="8766093" y="313512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73" name="Freeform 5520">
                <a:extLst>
                  <a:ext uri="{FF2B5EF4-FFF2-40B4-BE49-F238E27FC236}">
                    <a16:creationId xmlns:a16="http://schemas.microsoft.com/office/drawing/2014/main" id="{97C07A60-559C-FC58-2919-B24EA0B1ABFE}"/>
                  </a:ext>
                </a:extLst>
              </p:cNvPr>
              <p:cNvSpPr/>
              <p:nvPr/>
            </p:nvSpPr>
            <p:spPr>
              <a:xfrm>
                <a:off x="8789074" y="311360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74" name="Freeform 5521">
                <a:extLst>
                  <a:ext uri="{FF2B5EF4-FFF2-40B4-BE49-F238E27FC236}">
                    <a16:creationId xmlns:a16="http://schemas.microsoft.com/office/drawing/2014/main" id="{C87CD846-6923-490B-2C8D-81CE4F240937}"/>
                  </a:ext>
                </a:extLst>
              </p:cNvPr>
              <p:cNvSpPr/>
              <p:nvPr/>
            </p:nvSpPr>
            <p:spPr>
              <a:xfrm>
                <a:off x="8782980" y="313512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75" name="Freeform 5522">
                <a:extLst>
                  <a:ext uri="{FF2B5EF4-FFF2-40B4-BE49-F238E27FC236}">
                    <a16:creationId xmlns:a16="http://schemas.microsoft.com/office/drawing/2014/main" id="{13511E4B-D033-B31A-B8BB-BF19DD539AF0}"/>
                  </a:ext>
                </a:extLst>
              </p:cNvPr>
              <p:cNvSpPr/>
              <p:nvPr/>
            </p:nvSpPr>
            <p:spPr>
              <a:xfrm>
                <a:off x="8805960" y="311360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76" name="Freeform 5523">
                <a:extLst>
                  <a:ext uri="{FF2B5EF4-FFF2-40B4-BE49-F238E27FC236}">
                    <a16:creationId xmlns:a16="http://schemas.microsoft.com/office/drawing/2014/main" id="{4C280F9B-1ABC-4429-F824-C89C44BDFF7D}"/>
                  </a:ext>
                </a:extLst>
              </p:cNvPr>
              <p:cNvSpPr/>
              <p:nvPr/>
            </p:nvSpPr>
            <p:spPr>
              <a:xfrm>
                <a:off x="8782980" y="313512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77" name="Freeform 5524">
                <a:extLst>
                  <a:ext uri="{FF2B5EF4-FFF2-40B4-BE49-F238E27FC236}">
                    <a16:creationId xmlns:a16="http://schemas.microsoft.com/office/drawing/2014/main" id="{EF6C2544-7D3C-D6D8-B575-9844D4652170}"/>
                  </a:ext>
                </a:extLst>
              </p:cNvPr>
              <p:cNvSpPr/>
              <p:nvPr/>
            </p:nvSpPr>
            <p:spPr>
              <a:xfrm>
                <a:off x="8805960" y="311360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78" name="Freeform 5525">
                <a:extLst>
                  <a:ext uri="{FF2B5EF4-FFF2-40B4-BE49-F238E27FC236}">
                    <a16:creationId xmlns:a16="http://schemas.microsoft.com/office/drawing/2014/main" id="{6E4CEDEB-DA65-3C1A-93E3-CA8828BCEA6C}"/>
                  </a:ext>
                </a:extLst>
              </p:cNvPr>
              <p:cNvSpPr/>
              <p:nvPr/>
            </p:nvSpPr>
            <p:spPr>
              <a:xfrm>
                <a:off x="8812562" y="313512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79" name="Freeform 5526">
                <a:extLst>
                  <a:ext uri="{FF2B5EF4-FFF2-40B4-BE49-F238E27FC236}">
                    <a16:creationId xmlns:a16="http://schemas.microsoft.com/office/drawing/2014/main" id="{8C2889E6-D90C-F1A7-4B33-E5EA75E44047}"/>
                  </a:ext>
                </a:extLst>
              </p:cNvPr>
              <p:cNvSpPr/>
              <p:nvPr/>
            </p:nvSpPr>
            <p:spPr>
              <a:xfrm>
                <a:off x="8835543" y="311360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80" name="Freeform 5527">
                <a:extLst>
                  <a:ext uri="{FF2B5EF4-FFF2-40B4-BE49-F238E27FC236}">
                    <a16:creationId xmlns:a16="http://schemas.microsoft.com/office/drawing/2014/main" id="{CB048E44-5498-B9F2-3F81-A8B755066962}"/>
                  </a:ext>
                </a:extLst>
              </p:cNvPr>
              <p:cNvSpPr/>
              <p:nvPr/>
            </p:nvSpPr>
            <p:spPr>
              <a:xfrm>
                <a:off x="8812562" y="313512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81" name="Freeform 5528">
                <a:extLst>
                  <a:ext uri="{FF2B5EF4-FFF2-40B4-BE49-F238E27FC236}">
                    <a16:creationId xmlns:a16="http://schemas.microsoft.com/office/drawing/2014/main" id="{052489FC-D571-5455-2F7C-10914066B538}"/>
                  </a:ext>
                </a:extLst>
              </p:cNvPr>
              <p:cNvSpPr/>
              <p:nvPr/>
            </p:nvSpPr>
            <p:spPr>
              <a:xfrm>
                <a:off x="8835543" y="311360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82" name="Freeform 5529">
                <a:extLst>
                  <a:ext uri="{FF2B5EF4-FFF2-40B4-BE49-F238E27FC236}">
                    <a16:creationId xmlns:a16="http://schemas.microsoft.com/office/drawing/2014/main" id="{A2FB81E0-B16C-025C-9CA9-360CD2B32971}"/>
                  </a:ext>
                </a:extLst>
              </p:cNvPr>
              <p:cNvSpPr/>
              <p:nvPr/>
            </p:nvSpPr>
            <p:spPr>
              <a:xfrm>
                <a:off x="8867538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83" name="Freeform 5530">
                <a:extLst>
                  <a:ext uri="{FF2B5EF4-FFF2-40B4-BE49-F238E27FC236}">
                    <a16:creationId xmlns:a16="http://schemas.microsoft.com/office/drawing/2014/main" id="{0E10F08A-8EE9-C467-7A71-50F463ED5E03}"/>
                  </a:ext>
                </a:extLst>
              </p:cNvPr>
              <p:cNvSpPr/>
              <p:nvPr/>
            </p:nvSpPr>
            <p:spPr>
              <a:xfrm>
                <a:off x="8890645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84" name="Freeform 5531">
                <a:extLst>
                  <a:ext uri="{FF2B5EF4-FFF2-40B4-BE49-F238E27FC236}">
                    <a16:creationId xmlns:a16="http://schemas.microsoft.com/office/drawing/2014/main" id="{7DFC2E4C-539D-502E-7681-27E94149FDC6}"/>
                  </a:ext>
                </a:extLst>
              </p:cNvPr>
              <p:cNvSpPr/>
              <p:nvPr/>
            </p:nvSpPr>
            <p:spPr>
              <a:xfrm>
                <a:off x="8867538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85" name="Freeform 5532">
                <a:extLst>
                  <a:ext uri="{FF2B5EF4-FFF2-40B4-BE49-F238E27FC236}">
                    <a16:creationId xmlns:a16="http://schemas.microsoft.com/office/drawing/2014/main" id="{E89263F8-7895-BA2C-4AA8-DB75F5BA2481}"/>
                  </a:ext>
                </a:extLst>
              </p:cNvPr>
              <p:cNvSpPr/>
              <p:nvPr/>
            </p:nvSpPr>
            <p:spPr>
              <a:xfrm>
                <a:off x="8890645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86" name="Freeform 5533">
                <a:extLst>
                  <a:ext uri="{FF2B5EF4-FFF2-40B4-BE49-F238E27FC236}">
                    <a16:creationId xmlns:a16="http://schemas.microsoft.com/office/drawing/2014/main" id="{F87014A5-A5DE-11BC-1465-F6F3710175D7}"/>
                  </a:ext>
                </a:extLst>
              </p:cNvPr>
              <p:cNvSpPr/>
              <p:nvPr/>
            </p:nvSpPr>
            <p:spPr>
              <a:xfrm>
                <a:off x="8878076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87" name="Freeform 5534">
                <a:extLst>
                  <a:ext uri="{FF2B5EF4-FFF2-40B4-BE49-F238E27FC236}">
                    <a16:creationId xmlns:a16="http://schemas.microsoft.com/office/drawing/2014/main" id="{2B253533-CFE3-E67A-1C9F-6C950F294B37}"/>
                  </a:ext>
                </a:extLst>
              </p:cNvPr>
              <p:cNvSpPr/>
              <p:nvPr/>
            </p:nvSpPr>
            <p:spPr>
              <a:xfrm>
                <a:off x="8901183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88" name="Freeform 5535">
                <a:extLst>
                  <a:ext uri="{FF2B5EF4-FFF2-40B4-BE49-F238E27FC236}">
                    <a16:creationId xmlns:a16="http://schemas.microsoft.com/office/drawing/2014/main" id="{1260876B-1056-1B8C-9A6B-C98EAFAD5BCF}"/>
                  </a:ext>
                </a:extLst>
              </p:cNvPr>
              <p:cNvSpPr/>
              <p:nvPr/>
            </p:nvSpPr>
            <p:spPr>
              <a:xfrm>
                <a:off x="8878076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89" name="Freeform 5536">
                <a:extLst>
                  <a:ext uri="{FF2B5EF4-FFF2-40B4-BE49-F238E27FC236}">
                    <a16:creationId xmlns:a16="http://schemas.microsoft.com/office/drawing/2014/main" id="{744D36BF-A5B7-D377-10B8-C77B193BDA1F}"/>
                  </a:ext>
                </a:extLst>
              </p:cNvPr>
              <p:cNvSpPr/>
              <p:nvPr/>
            </p:nvSpPr>
            <p:spPr>
              <a:xfrm>
                <a:off x="8901183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90" name="Freeform 5537">
                <a:extLst>
                  <a:ext uri="{FF2B5EF4-FFF2-40B4-BE49-F238E27FC236}">
                    <a16:creationId xmlns:a16="http://schemas.microsoft.com/office/drawing/2014/main" id="{2AF3F437-F44D-DF66-AD86-ECEF378CA49E}"/>
                  </a:ext>
                </a:extLst>
              </p:cNvPr>
              <p:cNvSpPr/>
              <p:nvPr/>
            </p:nvSpPr>
            <p:spPr>
              <a:xfrm>
                <a:off x="8886582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91" name="Freeform 5538">
                <a:extLst>
                  <a:ext uri="{FF2B5EF4-FFF2-40B4-BE49-F238E27FC236}">
                    <a16:creationId xmlns:a16="http://schemas.microsoft.com/office/drawing/2014/main" id="{E2378D96-6A75-11F2-36FA-A7B4029F050C}"/>
                  </a:ext>
                </a:extLst>
              </p:cNvPr>
              <p:cNvSpPr/>
              <p:nvPr/>
            </p:nvSpPr>
            <p:spPr>
              <a:xfrm>
                <a:off x="8909563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92" name="Freeform 5539">
                <a:extLst>
                  <a:ext uri="{FF2B5EF4-FFF2-40B4-BE49-F238E27FC236}">
                    <a16:creationId xmlns:a16="http://schemas.microsoft.com/office/drawing/2014/main" id="{4761A6E4-EC27-9920-843E-8FF9AE0F2413}"/>
                  </a:ext>
                </a:extLst>
              </p:cNvPr>
              <p:cNvSpPr/>
              <p:nvPr/>
            </p:nvSpPr>
            <p:spPr>
              <a:xfrm>
                <a:off x="8886582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93" name="Freeform 5540">
                <a:extLst>
                  <a:ext uri="{FF2B5EF4-FFF2-40B4-BE49-F238E27FC236}">
                    <a16:creationId xmlns:a16="http://schemas.microsoft.com/office/drawing/2014/main" id="{AB1D05B7-D00C-8F07-3249-2CB6E58C70B4}"/>
                  </a:ext>
                </a:extLst>
              </p:cNvPr>
              <p:cNvSpPr/>
              <p:nvPr/>
            </p:nvSpPr>
            <p:spPr>
              <a:xfrm>
                <a:off x="8909563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94" name="Freeform 5541">
                <a:extLst>
                  <a:ext uri="{FF2B5EF4-FFF2-40B4-BE49-F238E27FC236}">
                    <a16:creationId xmlns:a16="http://schemas.microsoft.com/office/drawing/2014/main" id="{15282B63-6F39-0017-E80C-A335266C1C93}"/>
                  </a:ext>
                </a:extLst>
              </p:cNvPr>
              <p:cNvSpPr/>
              <p:nvPr/>
            </p:nvSpPr>
            <p:spPr>
              <a:xfrm>
                <a:off x="8911975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95" name="Freeform 5542">
                <a:extLst>
                  <a:ext uri="{FF2B5EF4-FFF2-40B4-BE49-F238E27FC236}">
                    <a16:creationId xmlns:a16="http://schemas.microsoft.com/office/drawing/2014/main" id="{C4D86E76-3A4A-7707-CAD4-AF57479563BA}"/>
                  </a:ext>
                </a:extLst>
              </p:cNvPr>
              <p:cNvSpPr/>
              <p:nvPr/>
            </p:nvSpPr>
            <p:spPr>
              <a:xfrm>
                <a:off x="8934956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96" name="Freeform 5543">
                <a:extLst>
                  <a:ext uri="{FF2B5EF4-FFF2-40B4-BE49-F238E27FC236}">
                    <a16:creationId xmlns:a16="http://schemas.microsoft.com/office/drawing/2014/main" id="{E15C712C-BA14-6AAA-604E-8BEB602C7E93}"/>
                  </a:ext>
                </a:extLst>
              </p:cNvPr>
              <p:cNvSpPr/>
              <p:nvPr/>
            </p:nvSpPr>
            <p:spPr>
              <a:xfrm>
                <a:off x="8911975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97" name="Freeform 5544">
                <a:extLst>
                  <a:ext uri="{FF2B5EF4-FFF2-40B4-BE49-F238E27FC236}">
                    <a16:creationId xmlns:a16="http://schemas.microsoft.com/office/drawing/2014/main" id="{918C0BF1-78E1-2DD6-72DC-A256E2F50D35}"/>
                  </a:ext>
                </a:extLst>
              </p:cNvPr>
              <p:cNvSpPr/>
              <p:nvPr/>
            </p:nvSpPr>
            <p:spPr>
              <a:xfrm>
                <a:off x="8934956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98" name="Freeform 5545">
                <a:extLst>
                  <a:ext uri="{FF2B5EF4-FFF2-40B4-BE49-F238E27FC236}">
                    <a16:creationId xmlns:a16="http://schemas.microsoft.com/office/drawing/2014/main" id="{2C35CC29-F5D1-84FB-0DAF-FBA7AE1E5003}"/>
                  </a:ext>
                </a:extLst>
              </p:cNvPr>
              <p:cNvSpPr/>
              <p:nvPr/>
            </p:nvSpPr>
            <p:spPr>
              <a:xfrm>
                <a:off x="8916165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899" name="Freeform 5546">
                <a:extLst>
                  <a:ext uri="{FF2B5EF4-FFF2-40B4-BE49-F238E27FC236}">
                    <a16:creationId xmlns:a16="http://schemas.microsoft.com/office/drawing/2014/main" id="{97CAE27F-BFA2-4492-BB4B-A386DD737044}"/>
                  </a:ext>
                </a:extLst>
              </p:cNvPr>
              <p:cNvSpPr/>
              <p:nvPr/>
            </p:nvSpPr>
            <p:spPr>
              <a:xfrm>
                <a:off x="8939273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00" name="Freeform 5547">
                <a:extLst>
                  <a:ext uri="{FF2B5EF4-FFF2-40B4-BE49-F238E27FC236}">
                    <a16:creationId xmlns:a16="http://schemas.microsoft.com/office/drawing/2014/main" id="{E8A0B90E-CBB1-5E6F-B6EE-84AEA45E2178}"/>
                  </a:ext>
                </a:extLst>
              </p:cNvPr>
              <p:cNvSpPr/>
              <p:nvPr/>
            </p:nvSpPr>
            <p:spPr>
              <a:xfrm>
                <a:off x="8916165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01" name="Freeform 5548">
                <a:extLst>
                  <a:ext uri="{FF2B5EF4-FFF2-40B4-BE49-F238E27FC236}">
                    <a16:creationId xmlns:a16="http://schemas.microsoft.com/office/drawing/2014/main" id="{1808409B-07F0-E82D-5830-471060208E86}"/>
                  </a:ext>
                </a:extLst>
              </p:cNvPr>
              <p:cNvSpPr/>
              <p:nvPr/>
            </p:nvSpPr>
            <p:spPr>
              <a:xfrm>
                <a:off x="8939273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02" name="Freeform 5549">
                <a:extLst>
                  <a:ext uri="{FF2B5EF4-FFF2-40B4-BE49-F238E27FC236}">
                    <a16:creationId xmlns:a16="http://schemas.microsoft.com/office/drawing/2014/main" id="{D4A7234B-5953-A671-02DF-CE3877AFA9D3}"/>
                  </a:ext>
                </a:extLst>
              </p:cNvPr>
              <p:cNvSpPr/>
              <p:nvPr/>
            </p:nvSpPr>
            <p:spPr>
              <a:xfrm>
                <a:off x="8962761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03" name="Freeform 5550">
                <a:extLst>
                  <a:ext uri="{FF2B5EF4-FFF2-40B4-BE49-F238E27FC236}">
                    <a16:creationId xmlns:a16="http://schemas.microsoft.com/office/drawing/2014/main" id="{3644DB51-10D0-E608-2F3B-2CC66DCE0CFE}"/>
                  </a:ext>
                </a:extLst>
              </p:cNvPr>
              <p:cNvSpPr/>
              <p:nvPr/>
            </p:nvSpPr>
            <p:spPr>
              <a:xfrm>
                <a:off x="8985741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04" name="Freeform 5551">
                <a:extLst>
                  <a:ext uri="{FF2B5EF4-FFF2-40B4-BE49-F238E27FC236}">
                    <a16:creationId xmlns:a16="http://schemas.microsoft.com/office/drawing/2014/main" id="{E78AC7DA-D817-4F91-E181-E40956476A69}"/>
                  </a:ext>
                </a:extLst>
              </p:cNvPr>
              <p:cNvSpPr/>
              <p:nvPr/>
            </p:nvSpPr>
            <p:spPr>
              <a:xfrm>
                <a:off x="8962761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05" name="Freeform 5552">
                <a:extLst>
                  <a:ext uri="{FF2B5EF4-FFF2-40B4-BE49-F238E27FC236}">
                    <a16:creationId xmlns:a16="http://schemas.microsoft.com/office/drawing/2014/main" id="{DC9DCB2A-2129-71EE-84CA-10685206F50B}"/>
                  </a:ext>
                </a:extLst>
              </p:cNvPr>
              <p:cNvSpPr/>
              <p:nvPr/>
            </p:nvSpPr>
            <p:spPr>
              <a:xfrm>
                <a:off x="8985741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06" name="Freeform 5553">
                <a:extLst>
                  <a:ext uri="{FF2B5EF4-FFF2-40B4-BE49-F238E27FC236}">
                    <a16:creationId xmlns:a16="http://schemas.microsoft.com/office/drawing/2014/main" id="{03DF1229-01E8-B6FA-B43D-A17A45E11BBF}"/>
                  </a:ext>
                </a:extLst>
              </p:cNvPr>
              <p:cNvSpPr/>
              <p:nvPr/>
            </p:nvSpPr>
            <p:spPr>
              <a:xfrm>
                <a:off x="8964792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07" name="Freeform 5554">
                <a:extLst>
                  <a:ext uri="{FF2B5EF4-FFF2-40B4-BE49-F238E27FC236}">
                    <a16:creationId xmlns:a16="http://schemas.microsoft.com/office/drawing/2014/main" id="{CBBDF3CB-E5C0-117B-727D-23B85DB8ED5B}"/>
                  </a:ext>
                </a:extLst>
              </p:cNvPr>
              <p:cNvSpPr/>
              <p:nvPr/>
            </p:nvSpPr>
            <p:spPr>
              <a:xfrm>
                <a:off x="8987900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08" name="Freeform 5555">
                <a:extLst>
                  <a:ext uri="{FF2B5EF4-FFF2-40B4-BE49-F238E27FC236}">
                    <a16:creationId xmlns:a16="http://schemas.microsoft.com/office/drawing/2014/main" id="{D99954AD-8D28-F609-E283-805E7D4A1DDA}"/>
                  </a:ext>
                </a:extLst>
              </p:cNvPr>
              <p:cNvSpPr/>
              <p:nvPr/>
            </p:nvSpPr>
            <p:spPr>
              <a:xfrm>
                <a:off x="8964792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09" name="Freeform 5556">
                <a:extLst>
                  <a:ext uri="{FF2B5EF4-FFF2-40B4-BE49-F238E27FC236}">
                    <a16:creationId xmlns:a16="http://schemas.microsoft.com/office/drawing/2014/main" id="{A81DE1B7-73F7-4520-44A8-B77F7A68C049}"/>
                  </a:ext>
                </a:extLst>
              </p:cNvPr>
              <p:cNvSpPr/>
              <p:nvPr/>
            </p:nvSpPr>
            <p:spPr>
              <a:xfrm>
                <a:off x="8987900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10" name="Freeform 5557">
                <a:extLst>
                  <a:ext uri="{FF2B5EF4-FFF2-40B4-BE49-F238E27FC236}">
                    <a16:creationId xmlns:a16="http://schemas.microsoft.com/office/drawing/2014/main" id="{C55BBCAE-6649-6A7F-BF80-73B729F2A0A9}"/>
                  </a:ext>
                </a:extLst>
              </p:cNvPr>
              <p:cNvSpPr/>
              <p:nvPr/>
            </p:nvSpPr>
            <p:spPr>
              <a:xfrm>
                <a:off x="8988154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11" name="Freeform 5558">
                <a:extLst>
                  <a:ext uri="{FF2B5EF4-FFF2-40B4-BE49-F238E27FC236}">
                    <a16:creationId xmlns:a16="http://schemas.microsoft.com/office/drawing/2014/main" id="{99955F1B-09BF-AD6A-630A-5C0C90CB80D9}"/>
                  </a:ext>
                </a:extLst>
              </p:cNvPr>
              <p:cNvSpPr/>
              <p:nvPr/>
            </p:nvSpPr>
            <p:spPr>
              <a:xfrm>
                <a:off x="9011134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12" name="Freeform 5559">
                <a:extLst>
                  <a:ext uri="{FF2B5EF4-FFF2-40B4-BE49-F238E27FC236}">
                    <a16:creationId xmlns:a16="http://schemas.microsoft.com/office/drawing/2014/main" id="{D8A6D59A-79D9-7704-D357-3A1AB0BBA5EC}"/>
                  </a:ext>
                </a:extLst>
              </p:cNvPr>
              <p:cNvSpPr/>
              <p:nvPr/>
            </p:nvSpPr>
            <p:spPr>
              <a:xfrm>
                <a:off x="8988154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13" name="Freeform 5560">
                <a:extLst>
                  <a:ext uri="{FF2B5EF4-FFF2-40B4-BE49-F238E27FC236}">
                    <a16:creationId xmlns:a16="http://schemas.microsoft.com/office/drawing/2014/main" id="{B6031C41-58C6-21CC-957A-4E18C9FDC463}"/>
                  </a:ext>
                </a:extLst>
              </p:cNvPr>
              <p:cNvSpPr/>
              <p:nvPr/>
            </p:nvSpPr>
            <p:spPr>
              <a:xfrm>
                <a:off x="9011134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14" name="Freeform 5561">
                <a:extLst>
                  <a:ext uri="{FF2B5EF4-FFF2-40B4-BE49-F238E27FC236}">
                    <a16:creationId xmlns:a16="http://schemas.microsoft.com/office/drawing/2014/main" id="{0762E246-8D7A-FA1D-F347-CFE1E09224ED}"/>
                  </a:ext>
                </a:extLst>
              </p:cNvPr>
              <p:cNvSpPr/>
              <p:nvPr/>
            </p:nvSpPr>
            <p:spPr>
              <a:xfrm>
                <a:off x="9002882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15" name="Freeform 5562">
                <a:extLst>
                  <a:ext uri="{FF2B5EF4-FFF2-40B4-BE49-F238E27FC236}">
                    <a16:creationId xmlns:a16="http://schemas.microsoft.com/office/drawing/2014/main" id="{778A208E-B378-8099-458D-E9602C41EB85}"/>
                  </a:ext>
                </a:extLst>
              </p:cNvPr>
              <p:cNvSpPr/>
              <p:nvPr/>
            </p:nvSpPr>
            <p:spPr>
              <a:xfrm>
                <a:off x="9025989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16" name="Freeform 5563">
                <a:extLst>
                  <a:ext uri="{FF2B5EF4-FFF2-40B4-BE49-F238E27FC236}">
                    <a16:creationId xmlns:a16="http://schemas.microsoft.com/office/drawing/2014/main" id="{C0A53130-6EE0-3596-5BE2-76040AF56900}"/>
                  </a:ext>
                </a:extLst>
              </p:cNvPr>
              <p:cNvSpPr/>
              <p:nvPr/>
            </p:nvSpPr>
            <p:spPr>
              <a:xfrm>
                <a:off x="9002882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17" name="Freeform 5564">
                <a:extLst>
                  <a:ext uri="{FF2B5EF4-FFF2-40B4-BE49-F238E27FC236}">
                    <a16:creationId xmlns:a16="http://schemas.microsoft.com/office/drawing/2014/main" id="{013E7346-F18B-FFF6-7CBE-56D3956F2E0A}"/>
                  </a:ext>
                </a:extLst>
              </p:cNvPr>
              <p:cNvSpPr/>
              <p:nvPr/>
            </p:nvSpPr>
            <p:spPr>
              <a:xfrm>
                <a:off x="9025989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18" name="Freeform 5565">
                <a:extLst>
                  <a:ext uri="{FF2B5EF4-FFF2-40B4-BE49-F238E27FC236}">
                    <a16:creationId xmlns:a16="http://schemas.microsoft.com/office/drawing/2014/main" id="{31110242-AE98-B67A-64F0-AB31AE3EFC7C}"/>
                  </a:ext>
                </a:extLst>
              </p:cNvPr>
              <p:cNvSpPr/>
              <p:nvPr/>
            </p:nvSpPr>
            <p:spPr>
              <a:xfrm>
                <a:off x="9015578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19" name="Freeform 5566">
                <a:extLst>
                  <a:ext uri="{FF2B5EF4-FFF2-40B4-BE49-F238E27FC236}">
                    <a16:creationId xmlns:a16="http://schemas.microsoft.com/office/drawing/2014/main" id="{9F44D1F5-9CF0-CDC9-B5BD-A80969C57DA2}"/>
                  </a:ext>
                </a:extLst>
              </p:cNvPr>
              <p:cNvSpPr/>
              <p:nvPr/>
            </p:nvSpPr>
            <p:spPr>
              <a:xfrm>
                <a:off x="9038686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20" name="Freeform 5567">
                <a:extLst>
                  <a:ext uri="{FF2B5EF4-FFF2-40B4-BE49-F238E27FC236}">
                    <a16:creationId xmlns:a16="http://schemas.microsoft.com/office/drawing/2014/main" id="{4E6E9ECD-8DCE-7BCA-289B-7D8F3003D3C7}"/>
                  </a:ext>
                </a:extLst>
              </p:cNvPr>
              <p:cNvSpPr/>
              <p:nvPr/>
            </p:nvSpPr>
            <p:spPr>
              <a:xfrm>
                <a:off x="9015578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21" name="Freeform 5568">
                <a:extLst>
                  <a:ext uri="{FF2B5EF4-FFF2-40B4-BE49-F238E27FC236}">
                    <a16:creationId xmlns:a16="http://schemas.microsoft.com/office/drawing/2014/main" id="{B62E991E-C9B4-907D-9FE4-C0BC50DAC0C2}"/>
                  </a:ext>
                </a:extLst>
              </p:cNvPr>
              <p:cNvSpPr/>
              <p:nvPr/>
            </p:nvSpPr>
            <p:spPr>
              <a:xfrm>
                <a:off x="9038686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22" name="Freeform 5569">
                <a:extLst>
                  <a:ext uri="{FF2B5EF4-FFF2-40B4-BE49-F238E27FC236}">
                    <a16:creationId xmlns:a16="http://schemas.microsoft.com/office/drawing/2014/main" id="{B66091C8-AB9C-CBF2-F67E-4F73760FCA79}"/>
                  </a:ext>
                </a:extLst>
              </p:cNvPr>
              <p:cNvSpPr/>
              <p:nvPr/>
            </p:nvSpPr>
            <p:spPr>
              <a:xfrm>
                <a:off x="9040971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23" name="Freeform 5570">
                <a:extLst>
                  <a:ext uri="{FF2B5EF4-FFF2-40B4-BE49-F238E27FC236}">
                    <a16:creationId xmlns:a16="http://schemas.microsoft.com/office/drawing/2014/main" id="{FA96FDF7-D5ED-1A0C-8EED-86CF76834D7A}"/>
                  </a:ext>
                </a:extLst>
              </p:cNvPr>
              <p:cNvSpPr/>
              <p:nvPr/>
            </p:nvSpPr>
            <p:spPr>
              <a:xfrm>
                <a:off x="9063951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24" name="Freeform 5571">
                <a:extLst>
                  <a:ext uri="{FF2B5EF4-FFF2-40B4-BE49-F238E27FC236}">
                    <a16:creationId xmlns:a16="http://schemas.microsoft.com/office/drawing/2014/main" id="{78ED676B-4408-AB28-15EA-1B5E5103CF50}"/>
                  </a:ext>
                </a:extLst>
              </p:cNvPr>
              <p:cNvSpPr/>
              <p:nvPr/>
            </p:nvSpPr>
            <p:spPr>
              <a:xfrm>
                <a:off x="9040971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25" name="Freeform 5572">
                <a:extLst>
                  <a:ext uri="{FF2B5EF4-FFF2-40B4-BE49-F238E27FC236}">
                    <a16:creationId xmlns:a16="http://schemas.microsoft.com/office/drawing/2014/main" id="{457AC778-B2D2-BDAD-6879-C0C6F8E242A8}"/>
                  </a:ext>
                </a:extLst>
              </p:cNvPr>
              <p:cNvSpPr/>
              <p:nvPr/>
            </p:nvSpPr>
            <p:spPr>
              <a:xfrm>
                <a:off x="9063951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26" name="Freeform 5573">
                <a:extLst>
                  <a:ext uri="{FF2B5EF4-FFF2-40B4-BE49-F238E27FC236}">
                    <a16:creationId xmlns:a16="http://schemas.microsoft.com/office/drawing/2014/main" id="{0F078306-0B80-63D5-197C-47BCACAE2B66}"/>
                  </a:ext>
                </a:extLst>
              </p:cNvPr>
              <p:cNvSpPr/>
              <p:nvPr/>
            </p:nvSpPr>
            <p:spPr>
              <a:xfrm>
                <a:off x="9045161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27" name="Freeform 5574">
                <a:extLst>
                  <a:ext uri="{FF2B5EF4-FFF2-40B4-BE49-F238E27FC236}">
                    <a16:creationId xmlns:a16="http://schemas.microsoft.com/office/drawing/2014/main" id="{A1756B32-F0E8-377E-9288-D66225B34518}"/>
                  </a:ext>
                </a:extLst>
              </p:cNvPr>
              <p:cNvSpPr/>
              <p:nvPr/>
            </p:nvSpPr>
            <p:spPr>
              <a:xfrm>
                <a:off x="9068268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28" name="Freeform 5575">
                <a:extLst>
                  <a:ext uri="{FF2B5EF4-FFF2-40B4-BE49-F238E27FC236}">
                    <a16:creationId xmlns:a16="http://schemas.microsoft.com/office/drawing/2014/main" id="{962C8695-CA8C-0A2D-463C-57E8A187E078}"/>
                  </a:ext>
                </a:extLst>
              </p:cNvPr>
              <p:cNvSpPr/>
              <p:nvPr/>
            </p:nvSpPr>
            <p:spPr>
              <a:xfrm>
                <a:off x="9045161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29" name="Freeform 5576">
                <a:extLst>
                  <a:ext uri="{FF2B5EF4-FFF2-40B4-BE49-F238E27FC236}">
                    <a16:creationId xmlns:a16="http://schemas.microsoft.com/office/drawing/2014/main" id="{C2B57904-540A-13D3-D4F8-110CA2BB6D35}"/>
                  </a:ext>
                </a:extLst>
              </p:cNvPr>
              <p:cNvSpPr/>
              <p:nvPr/>
            </p:nvSpPr>
            <p:spPr>
              <a:xfrm>
                <a:off x="9068268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30" name="Freeform 5577">
                <a:extLst>
                  <a:ext uri="{FF2B5EF4-FFF2-40B4-BE49-F238E27FC236}">
                    <a16:creationId xmlns:a16="http://schemas.microsoft.com/office/drawing/2014/main" id="{3024CC13-575C-2520-1BA8-028649A2E3D6}"/>
                  </a:ext>
                </a:extLst>
              </p:cNvPr>
              <p:cNvSpPr/>
              <p:nvPr/>
            </p:nvSpPr>
            <p:spPr>
              <a:xfrm>
                <a:off x="9051509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31" name="Freeform 5578">
                <a:extLst>
                  <a:ext uri="{FF2B5EF4-FFF2-40B4-BE49-F238E27FC236}">
                    <a16:creationId xmlns:a16="http://schemas.microsoft.com/office/drawing/2014/main" id="{B991544A-4AEB-9A86-35A5-1F02C95220E7}"/>
                  </a:ext>
                </a:extLst>
              </p:cNvPr>
              <p:cNvSpPr/>
              <p:nvPr/>
            </p:nvSpPr>
            <p:spPr>
              <a:xfrm>
                <a:off x="9074616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32" name="Freeform 5579">
                <a:extLst>
                  <a:ext uri="{FF2B5EF4-FFF2-40B4-BE49-F238E27FC236}">
                    <a16:creationId xmlns:a16="http://schemas.microsoft.com/office/drawing/2014/main" id="{912BC53F-04E3-B3CF-77CB-AAA89C6579CB}"/>
                  </a:ext>
                </a:extLst>
              </p:cNvPr>
              <p:cNvSpPr/>
              <p:nvPr/>
            </p:nvSpPr>
            <p:spPr>
              <a:xfrm>
                <a:off x="9051509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33" name="Freeform 5580">
                <a:extLst>
                  <a:ext uri="{FF2B5EF4-FFF2-40B4-BE49-F238E27FC236}">
                    <a16:creationId xmlns:a16="http://schemas.microsoft.com/office/drawing/2014/main" id="{BFDECC30-7464-40A1-66C7-D4C35513BEA4}"/>
                  </a:ext>
                </a:extLst>
              </p:cNvPr>
              <p:cNvSpPr/>
              <p:nvPr/>
            </p:nvSpPr>
            <p:spPr>
              <a:xfrm>
                <a:off x="9074616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34" name="Freeform 5581">
                <a:extLst>
                  <a:ext uri="{FF2B5EF4-FFF2-40B4-BE49-F238E27FC236}">
                    <a16:creationId xmlns:a16="http://schemas.microsoft.com/office/drawing/2014/main" id="{24AF60A0-6247-9F88-FCF2-0EAF81D772DE}"/>
                  </a:ext>
                </a:extLst>
              </p:cNvPr>
              <p:cNvSpPr/>
              <p:nvPr/>
            </p:nvSpPr>
            <p:spPr>
              <a:xfrm>
                <a:off x="906001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35" name="Freeform 5582">
                <a:extLst>
                  <a:ext uri="{FF2B5EF4-FFF2-40B4-BE49-F238E27FC236}">
                    <a16:creationId xmlns:a16="http://schemas.microsoft.com/office/drawing/2014/main" id="{F2AAB91B-340D-C5AB-7CC9-13D90CD11C19}"/>
                  </a:ext>
                </a:extLst>
              </p:cNvPr>
              <p:cNvSpPr/>
              <p:nvPr/>
            </p:nvSpPr>
            <p:spPr>
              <a:xfrm>
                <a:off x="9082996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36" name="Freeform 5583">
                <a:extLst>
                  <a:ext uri="{FF2B5EF4-FFF2-40B4-BE49-F238E27FC236}">
                    <a16:creationId xmlns:a16="http://schemas.microsoft.com/office/drawing/2014/main" id="{F7225993-AE76-11CF-AD99-A1025F08384E}"/>
                  </a:ext>
                </a:extLst>
              </p:cNvPr>
              <p:cNvSpPr/>
              <p:nvPr/>
            </p:nvSpPr>
            <p:spPr>
              <a:xfrm>
                <a:off x="906001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37" name="Freeform 5584">
                <a:extLst>
                  <a:ext uri="{FF2B5EF4-FFF2-40B4-BE49-F238E27FC236}">
                    <a16:creationId xmlns:a16="http://schemas.microsoft.com/office/drawing/2014/main" id="{A002E9E4-92C8-E6A1-9939-6945156E0559}"/>
                  </a:ext>
                </a:extLst>
              </p:cNvPr>
              <p:cNvSpPr/>
              <p:nvPr/>
            </p:nvSpPr>
            <p:spPr>
              <a:xfrm>
                <a:off x="9082996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38" name="Freeform 5585">
                <a:extLst>
                  <a:ext uri="{FF2B5EF4-FFF2-40B4-BE49-F238E27FC236}">
                    <a16:creationId xmlns:a16="http://schemas.microsoft.com/office/drawing/2014/main" id="{1AD263F4-590D-3607-8BC3-A45E8C1211B8}"/>
                  </a:ext>
                </a:extLst>
              </p:cNvPr>
              <p:cNvSpPr/>
              <p:nvPr/>
            </p:nvSpPr>
            <p:spPr>
              <a:xfrm>
                <a:off x="9083250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39" name="Freeform 5586">
                <a:extLst>
                  <a:ext uri="{FF2B5EF4-FFF2-40B4-BE49-F238E27FC236}">
                    <a16:creationId xmlns:a16="http://schemas.microsoft.com/office/drawing/2014/main" id="{316B6472-8431-3EA8-5DDB-87303FCD8D45}"/>
                  </a:ext>
                </a:extLst>
              </p:cNvPr>
              <p:cNvSpPr/>
              <p:nvPr/>
            </p:nvSpPr>
            <p:spPr>
              <a:xfrm>
                <a:off x="9106358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40" name="Freeform 5587">
                <a:extLst>
                  <a:ext uri="{FF2B5EF4-FFF2-40B4-BE49-F238E27FC236}">
                    <a16:creationId xmlns:a16="http://schemas.microsoft.com/office/drawing/2014/main" id="{4FAAD347-FC66-F00E-9E9F-165ED48B5E64}"/>
                  </a:ext>
                </a:extLst>
              </p:cNvPr>
              <p:cNvSpPr/>
              <p:nvPr/>
            </p:nvSpPr>
            <p:spPr>
              <a:xfrm>
                <a:off x="9083250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41" name="Freeform 5588">
                <a:extLst>
                  <a:ext uri="{FF2B5EF4-FFF2-40B4-BE49-F238E27FC236}">
                    <a16:creationId xmlns:a16="http://schemas.microsoft.com/office/drawing/2014/main" id="{FB1F34EE-4337-80FF-A81C-82DE9EB8A72C}"/>
                  </a:ext>
                </a:extLst>
              </p:cNvPr>
              <p:cNvSpPr/>
              <p:nvPr/>
            </p:nvSpPr>
            <p:spPr>
              <a:xfrm>
                <a:off x="9106358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42" name="Freeform 5589">
                <a:extLst>
                  <a:ext uri="{FF2B5EF4-FFF2-40B4-BE49-F238E27FC236}">
                    <a16:creationId xmlns:a16="http://schemas.microsoft.com/office/drawing/2014/main" id="{6C56C498-F06D-CD4D-C443-6703593DA947}"/>
                  </a:ext>
                </a:extLst>
              </p:cNvPr>
              <p:cNvSpPr/>
              <p:nvPr/>
            </p:nvSpPr>
            <p:spPr>
              <a:xfrm>
                <a:off x="9083250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43" name="Freeform 5590">
                <a:extLst>
                  <a:ext uri="{FF2B5EF4-FFF2-40B4-BE49-F238E27FC236}">
                    <a16:creationId xmlns:a16="http://schemas.microsoft.com/office/drawing/2014/main" id="{69FB44FE-9BAD-5BE1-3098-CDA4065EAE60}"/>
                  </a:ext>
                </a:extLst>
              </p:cNvPr>
              <p:cNvSpPr/>
              <p:nvPr/>
            </p:nvSpPr>
            <p:spPr>
              <a:xfrm>
                <a:off x="9106358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44" name="Freeform 5591">
                <a:extLst>
                  <a:ext uri="{FF2B5EF4-FFF2-40B4-BE49-F238E27FC236}">
                    <a16:creationId xmlns:a16="http://schemas.microsoft.com/office/drawing/2014/main" id="{07A2E71B-E80A-D1A6-BC67-838236B2521E}"/>
                  </a:ext>
                </a:extLst>
              </p:cNvPr>
              <p:cNvSpPr/>
              <p:nvPr/>
            </p:nvSpPr>
            <p:spPr>
              <a:xfrm>
                <a:off x="9083250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45" name="Freeform 5592">
                <a:extLst>
                  <a:ext uri="{FF2B5EF4-FFF2-40B4-BE49-F238E27FC236}">
                    <a16:creationId xmlns:a16="http://schemas.microsoft.com/office/drawing/2014/main" id="{6DDA6F38-015E-56DC-D851-4E65206DB5DB}"/>
                  </a:ext>
                </a:extLst>
              </p:cNvPr>
              <p:cNvSpPr/>
              <p:nvPr/>
            </p:nvSpPr>
            <p:spPr>
              <a:xfrm>
                <a:off x="9106358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46" name="Freeform 5593">
                <a:extLst>
                  <a:ext uri="{FF2B5EF4-FFF2-40B4-BE49-F238E27FC236}">
                    <a16:creationId xmlns:a16="http://schemas.microsoft.com/office/drawing/2014/main" id="{4682867E-8F86-7797-1A34-BC82B8B4CFFB}"/>
                  </a:ext>
                </a:extLst>
              </p:cNvPr>
              <p:cNvSpPr/>
              <p:nvPr/>
            </p:nvSpPr>
            <p:spPr>
              <a:xfrm>
                <a:off x="9091757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47" name="Freeform 5594">
                <a:extLst>
                  <a:ext uri="{FF2B5EF4-FFF2-40B4-BE49-F238E27FC236}">
                    <a16:creationId xmlns:a16="http://schemas.microsoft.com/office/drawing/2014/main" id="{AE7AB9EB-7567-68D3-E58D-02EED8B917F4}"/>
                  </a:ext>
                </a:extLst>
              </p:cNvPr>
              <p:cNvSpPr/>
              <p:nvPr/>
            </p:nvSpPr>
            <p:spPr>
              <a:xfrm>
                <a:off x="9114737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48" name="Freeform 5595">
                <a:extLst>
                  <a:ext uri="{FF2B5EF4-FFF2-40B4-BE49-F238E27FC236}">
                    <a16:creationId xmlns:a16="http://schemas.microsoft.com/office/drawing/2014/main" id="{9AE01496-777C-D7D6-3CD7-2CE01AA97BB4}"/>
                  </a:ext>
                </a:extLst>
              </p:cNvPr>
              <p:cNvSpPr/>
              <p:nvPr/>
            </p:nvSpPr>
            <p:spPr>
              <a:xfrm>
                <a:off x="9091757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49" name="Freeform 5596">
                <a:extLst>
                  <a:ext uri="{FF2B5EF4-FFF2-40B4-BE49-F238E27FC236}">
                    <a16:creationId xmlns:a16="http://schemas.microsoft.com/office/drawing/2014/main" id="{FFE1FC1F-3C3A-C097-B1D3-6FD45B1D69E6}"/>
                  </a:ext>
                </a:extLst>
              </p:cNvPr>
              <p:cNvSpPr/>
              <p:nvPr/>
            </p:nvSpPr>
            <p:spPr>
              <a:xfrm>
                <a:off x="9114737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50" name="Freeform 5597">
                <a:extLst>
                  <a:ext uri="{FF2B5EF4-FFF2-40B4-BE49-F238E27FC236}">
                    <a16:creationId xmlns:a16="http://schemas.microsoft.com/office/drawing/2014/main" id="{B47CB49D-DF9A-2C19-5F24-132C7F2E4D05}"/>
                  </a:ext>
                </a:extLst>
              </p:cNvPr>
              <p:cNvSpPr/>
              <p:nvPr/>
            </p:nvSpPr>
            <p:spPr>
              <a:xfrm>
                <a:off x="9091757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51" name="Freeform 5598">
                <a:extLst>
                  <a:ext uri="{FF2B5EF4-FFF2-40B4-BE49-F238E27FC236}">
                    <a16:creationId xmlns:a16="http://schemas.microsoft.com/office/drawing/2014/main" id="{19734FA1-07A8-5B83-FAD0-BE0D6B814857}"/>
                  </a:ext>
                </a:extLst>
              </p:cNvPr>
              <p:cNvSpPr/>
              <p:nvPr/>
            </p:nvSpPr>
            <p:spPr>
              <a:xfrm>
                <a:off x="9114737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52" name="Freeform 5599">
                <a:extLst>
                  <a:ext uri="{FF2B5EF4-FFF2-40B4-BE49-F238E27FC236}">
                    <a16:creationId xmlns:a16="http://schemas.microsoft.com/office/drawing/2014/main" id="{6F92E58A-CA8A-90F4-B3DC-CE8059B302DB}"/>
                  </a:ext>
                </a:extLst>
              </p:cNvPr>
              <p:cNvSpPr/>
              <p:nvPr/>
            </p:nvSpPr>
            <p:spPr>
              <a:xfrm>
                <a:off x="9091757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53" name="Freeform 5600">
                <a:extLst>
                  <a:ext uri="{FF2B5EF4-FFF2-40B4-BE49-F238E27FC236}">
                    <a16:creationId xmlns:a16="http://schemas.microsoft.com/office/drawing/2014/main" id="{1E6E149B-F318-ED9D-6030-8466E7A4387E}"/>
                  </a:ext>
                </a:extLst>
              </p:cNvPr>
              <p:cNvSpPr/>
              <p:nvPr/>
            </p:nvSpPr>
            <p:spPr>
              <a:xfrm>
                <a:off x="9114737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54" name="Freeform 5601">
                <a:extLst>
                  <a:ext uri="{FF2B5EF4-FFF2-40B4-BE49-F238E27FC236}">
                    <a16:creationId xmlns:a16="http://schemas.microsoft.com/office/drawing/2014/main" id="{AA1A5341-FF91-FBAC-E66E-414A2C3033D4}"/>
                  </a:ext>
                </a:extLst>
              </p:cNvPr>
              <p:cNvSpPr/>
              <p:nvPr/>
            </p:nvSpPr>
            <p:spPr>
              <a:xfrm>
                <a:off x="9104453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55" name="Freeform 5602">
                <a:extLst>
                  <a:ext uri="{FF2B5EF4-FFF2-40B4-BE49-F238E27FC236}">
                    <a16:creationId xmlns:a16="http://schemas.microsoft.com/office/drawing/2014/main" id="{A38ED1F6-4F75-C8E8-C912-CC2CE2738BDD}"/>
                  </a:ext>
                </a:extLst>
              </p:cNvPr>
              <p:cNvSpPr/>
              <p:nvPr/>
            </p:nvSpPr>
            <p:spPr>
              <a:xfrm>
                <a:off x="9127434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56" name="Freeform 5603">
                <a:extLst>
                  <a:ext uri="{FF2B5EF4-FFF2-40B4-BE49-F238E27FC236}">
                    <a16:creationId xmlns:a16="http://schemas.microsoft.com/office/drawing/2014/main" id="{04ED7D7E-40E1-5D1E-E42E-3B8773A38326}"/>
                  </a:ext>
                </a:extLst>
              </p:cNvPr>
              <p:cNvSpPr/>
              <p:nvPr/>
            </p:nvSpPr>
            <p:spPr>
              <a:xfrm>
                <a:off x="9104453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57" name="Freeform 5604">
                <a:extLst>
                  <a:ext uri="{FF2B5EF4-FFF2-40B4-BE49-F238E27FC236}">
                    <a16:creationId xmlns:a16="http://schemas.microsoft.com/office/drawing/2014/main" id="{BEAF11CC-B5DB-18EB-DDF9-F397F788FBF1}"/>
                  </a:ext>
                </a:extLst>
              </p:cNvPr>
              <p:cNvSpPr/>
              <p:nvPr/>
            </p:nvSpPr>
            <p:spPr>
              <a:xfrm>
                <a:off x="9127434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58" name="Freeform 5605">
                <a:extLst>
                  <a:ext uri="{FF2B5EF4-FFF2-40B4-BE49-F238E27FC236}">
                    <a16:creationId xmlns:a16="http://schemas.microsoft.com/office/drawing/2014/main" id="{DB7866D8-9D07-75E9-42DE-C6F218A32F1D}"/>
                  </a:ext>
                </a:extLst>
              </p:cNvPr>
              <p:cNvSpPr/>
              <p:nvPr/>
            </p:nvSpPr>
            <p:spPr>
              <a:xfrm>
                <a:off x="9106485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59" name="Freeform 5606">
                <a:extLst>
                  <a:ext uri="{FF2B5EF4-FFF2-40B4-BE49-F238E27FC236}">
                    <a16:creationId xmlns:a16="http://schemas.microsoft.com/office/drawing/2014/main" id="{DB645B63-71FB-677F-1036-66CB46C0FEA5}"/>
                  </a:ext>
                </a:extLst>
              </p:cNvPr>
              <p:cNvSpPr/>
              <p:nvPr/>
            </p:nvSpPr>
            <p:spPr>
              <a:xfrm>
                <a:off x="9129592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60" name="Freeform 5607">
                <a:extLst>
                  <a:ext uri="{FF2B5EF4-FFF2-40B4-BE49-F238E27FC236}">
                    <a16:creationId xmlns:a16="http://schemas.microsoft.com/office/drawing/2014/main" id="{1C1CAE87-2D52-CF93-A8DE-5BB80C045876}"/>
                  </a:ext>
                </a:extLst>
              </p:cNvPr>
              <p:cNvSpPr/>
              <p:nvPr/>
            </p:nvSpPr>
            <p:spPr>
              <a:xfrm>
                <a:off x="9106485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61" name="Freeform 5608">
                <a:extLst>
                  <a:ext uri="{FF2B5EF4-FFF2-40B4-BE49-F238E27FC236}">
                    <a16:creationId xmlns:a16="http://schemas.microsoft.com/office/drawing/2014/main" id="{AF2C3368-43B4-8587-4FC3-A5772CC01758}"/>
                  </a:ext>
                </a:extLst>
              </p:cNvPr>
              <p:cNvSpPr/>
              <p:nvPr/>
            </p:nvSpPr>
            <p:spPr>
              <a:xfrm>
                <a:off x="9129592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62" name="Freeform 5609">
                <a:extLst>
                  <a:ext uri="{FF2B5EF4-FFF2-40B4-BE49-F238E27FC236}">
                    <a16:creationId xmlns:a16="http://schemas.microsoft.com/office/drawing/2014/main" id="{AAF0C5F5-CED6-2AB2-6D09-6F5992869F20}"/>
                  </a:ext>
                </a:extLst>
              </p:cNvPr>
              <p:cNvSpPr/>
              <p:nvPr/>
            </p:nvSpPr>
            <p:spPr>
              <a:xfrm>
                <a:off x="9108643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63" name="Freeform 5610">
                <a:extLst>
                  <a:ext uri="{FF2B5EF4-FFF2-40B4-BE49-F238E27FC236}">
                    <a16:creationId xmlns:a16="http://schemas.microsoft.com/office/drawing/2014/main" id="{42E0E28E-C443-CBA1-50EA-966472087730}"/>
                  </a:ext>
                </a:extLst>
              </p:cNvPr>
              <p:cNvSpPr/>
              <p:nvPr/>
            </p:nvSpPr>
            <p:spPr>
              <a:xfrm>
                <a:off x="9131623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64" name="Freeform 5611">
                <a:extLst>
                  <a:ext uri="{FF2B5EF4-FFF2-40B4-BE49-F238E27FC236}">
                    <a16:creationId xmlns:a16="http://schemas.microsoft.com/office/drawing/2014/main" id="{804F6427-FF95-8992-9ACC-AB6B8564F03B}"/>
                  </a:ext>
                </a:extLst>
              </p:cNvPr>
              <p:cNvSpPr/>
              <p:nvPr/>
            </p:nvSpPr>
            <p:spPr>
              <a:xfrm>
                <a:off x="9108643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65" name="Freeform 5612">
                <a:extLst>
                  <a:ext uri="{FF2B5EF4-FFF2-40B4-BE49-F238E27FC236}">
                    <a16:creationId xmlns:a16="http://schemas.microsoft.com/office/drawing/2014/main" id="{D26EDCC2-7AC7-313B-B260-E1491428722B}"/>
                  </a:ext>
                </a:extLst>
              </p:cNvPr>
              <p:cNvSpPr/>
              <p:nvPr/>
            </p:nvSpPr>
            <p:spPr>
              <a:xfrm>
                <a:off x="9131623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66" name="Freeform 5613">
                <a:extLst>
                  <a:ext uri="{FF2B5EF4-FFF2-40B4-BE49-F238E27FC236}">
                    <a16:creationId xmlns:a16="http://schemas.microsoft.com/office/drawing/2014/main" id="{300C4BB2-B4B1-9152-108D-69F22C4FF2A1}"/>
                  </a:ext>
                </a:extLst>
              </p:cNvPr>
              <p:cNvSpPr/>
              <p:nvPr/>
            </p:nvSpPr>
            <p:spPr>
              <a:xfrm>
                <a:off x="9110801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67" name="Freeform 5614">
                <a:extLst>
                  <a:ext uri="{FF2B5EF4-FFF2-40B4-BE49-F238E27FC236}">
                    <a16:creationId xmlns:a16="http://schemas.microsoft.com/office/drawing/2014/main" id="{C9AB6048-BE50-EBE9-257F-CBA7AD939675}"/>
                  </a:ext>
                </a:extLst>
              </p:cNvPr>
              <p:cNvSpPr/>
              <p:nvPr/>
            </p:nvSpPr>
            <p:spPr>
              <a:xfrm>
                <a:off x="9133782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68" name="Freeform 5615">
                <a:extLst>
                  <a:ext uri="{FF2B5EF4-FFF2-40B4-BE49-F238E27FC236}">
                    <a16:creationId xmlns:a16="http://schemas.microsoft.com/office/drawing/2014/main" id="{D2B25E12-95CF-5DBA-3486-D08DF8754216}"/>
                  </a:ext>
                </a:extLst>
              </p:cNvPr>
              <p:cNvSpPr/>
              <p:nvPr/>
            </p:nvSpPr>
            <p:spPr>
              <a:xfrm>
                <a:off x="9110801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69" name="Freeform 5616">
                <a:extLst>
                  <a:ext uri="{FF2B5EF4-FFF2-40B4-BE49-F238E27FC236}">
                    <a16:creationId xmlns:a16="http://schemas.microsoft.com/office/drawing/2014/main" id="{4DF46387-4C9D-5AA0-4842-F739062B2736}"/>
                  </a:ext>
                </a:extLst>
              </p:cNvPr>
              <p:cNvSpPr/>
              <p:nvPr/>
            </p:nvSpPr>
            <p:spPr>
              <a:xfrm>
                <a:off x="9133782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70" name="Freeform 5617">
                <a:extLst>
                  <a:ext uri="{FF2B5EF4-FFF2-40B4-BE49-F238E27FC236}">
                    <a16:creationId xmlns:a16="http://schemas.microsoft.com/office/drawing/2014/main" id="{6BFA2A11-E422-0944-8D12-8E743BD52AB1}"/>
                  </a:ext>
                </a:extLst>
              </p:cNvPr>
              <p:cNvSpPr/>
              <p:nvPr/>
            </p:nvSpPr>
            <p:spPr>
              <a:xfrm>
                <a:off x="9112833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71" name="Freeform 5618">
                <a:extLst>
                  <a:ext uri="{FF2B5EF4-FFF2-40B4-BE49-F238E27FC236}">
                    <a16:creationId xmlns:a16="http://schemas.microsoft.com/office/drawing/2014/main" id="{FF02DCB9-61F4-7098-F10C-4679E9D24053}"/>
                  </a:ext>
                </a:extLst>
              </p:cNvPr>
              <p:cNvSpPr/>
              <p:nvPr/>
            </p:nvSpPr>
            <p:spPr>
              <a:xfrm>
                <a:off x="9135940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72" name="Freeform 5619">
                <a:extLst>
                  <a:ext uri="{FF2B5EF4-FFF2-40B4-BE49-F238E27FC236}">
                    <a16:creationId xmlns:a16="http://schemas.microsoft.com/office/drawing/2014/main" id="{C1CEB34C-9864-73E8-86A1-5850DCBC620A}"/>
                  </a:ext>
                </a:extLst>
              </p:cNvPr>
              <p:cNvSpPr/>
              <p:nvPr/>
            </p:nvSpPr>
            <p:spPr>
              <a:xfrm>
                <a:off x="9112833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73" name="Freeform 5620">
                <a:extLst>
                  <a:ext uri="{FF2B5EF4-FFF2-40B4-BE49-F238E27FC236}">
                    <a16:creationId xmlns:a16="http://schemas.microsoft.com/office/drawing/2014/main" id="{CDD17261-8ECF-3EB6-C23C-EA8974C2B70F}"/>
                  </a:ext>
                </a:extLst>
              </p:cNvPr>
              <p:cNvSpPr/>
              <p:nvPr/>
            </p:nvSpPr>
            <p:spPr>
              <a:xfrm>
                <a:off x="9135940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74" name="Freeform 5621">
                <a:extLst>
                  <a:ext uri="{FF2B5EF4-FFF2-40B4-BE49-F238E27FC236}">
                    <a16:creationId xmlns:a16="http://schemas.microsoft.com/office/drawing/2014/main" id="{5FA6018E-4137-3CE3-7FA9-4AE32DA58FD1}"/>
                  </a:ext>
                </a:extLst>
              </p:cNvPr>
              <p:cNvSpPr/>
              <p:nvPr/>
            </p:nvSpPr>
            <p:spPr>
              <a:xfrm>
                <a:off x="9112833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75" name="Freeform 5622">
                <a:extLst>
                  <a:ext uri="{FF2B5EF4-FFF2-40B4-BE49-F238E27FC236}">
                    <a16:creationId xmlns:a16="http://schemas.microsoft.com/office/drawing/2014/main" id="{C237E178-DA44-3080-A15F-505F0FA546B8}"/>
                  </a:ext>
                </a:extLst>
              </p:cNvPr>
              <p:cNvSpPr/>
              <p:nvPr/>
            </p:nvSpPr>
            <p:spPr>
              <a:xfrm>
                <a:off x="9135940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76" name="Freeform 5623">
                <a:extLst>
                  <a:ext uri="{FF2B5EF4-FFF2-40B4-BE49-F238E27FC236}">
                    <a16:creationId xmlns:a16="http://schemas.microsoft.com/office/drawing/2014/main" id="{606920F4-80B3-C3D6-8101-B1B5195BBF9A}"/>
                  </a:ext>
                </a:extLst>
              </p:cNvPr>
              <p:cNvSpPr/>
              <p:nvPr/>
            </p:nvSpPr>
            <p:spPr>
              <a:xfrm>
                <a:off x="9112833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77" name="Freeform 5624">
                <a:extLst>
                  <a:ext uri="{FF2B5EF4-FFF2-40B4-BE49-F238E27FC236}">
                    <a16:creationId xmlns:a16="http://schemas.microsoft.com/office/drawing/2014/main" id="{E4984B93-FE55-06DE-B0D1-1AEF1D3870D9}"/>
                  </a:ext>
                </a:extLst>
              </p:cNvPr>
              <p:cNvSpPr/>
              <p:nvPr/>
            </p:nvSpPr>
            <p:spPr>
              <a:xfrm>
                <a:off x="9135940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78" name="Freeform 5625">
                <a:extLst>
                  <a:ext uri="{FF2B5EF4-FFF2-40B4-BE49-F238E27FC236}">
                    <a16:creationId xmlns:a16="http://schemas.microsoft.com/office/drawing/2014/main" id="{C6C1A772-944F-81FF-6897-CD58A91E271A}"/>
                  </a:ext>
                </a:extLst>
              </p:cNvPr>
              <p:cNvSpPr/>
              <p:nvPr/>
            </p:nvSpPr>
            <p:spPr>
              <a:xfrm>
                <a:off x="913403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79" name="Freeform 5626">
                <a:extLst>
                  <a:ext uri="{FF2B5EF4-FFF2-40B4-BE49-F238E27FC236}">
                    <a16:creationId xmlns:a16="http://schemas.microsoft.com/office/drawing/2014/main" id="{FC73CA2D-7120-6E0A-5371-BD3DBAAB4F5D}"/>
                  </a:ext>
                </a:extLst>
              </p:cNvPr>
              <p:cNvSpPr/>
              <p:nvPr/>
            </p:nvSpPr>
            <p:spPr>
              <a:xfrm>
                <a:off x="9157016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80" name="Freeform 5627">
                <a:extLst>
                  <a:ext uri="{FF2B5EF4-FFF2-40B4-BE49-F238E27FC236}">
                    <a16:creationId xmlns:a16="http://schemas.microsoft.com/office/drawing/2014/main" id="{6873091C-C78C-C3AC-20DF-AB9C95AF1A4A}"/>
                  </a:ext>
                </a:extLst>
              </p:cNvPr>
              <p:cNvSpPr/>
              <p:nvPr/>
            </p:nvSpPr>
            <p:spPr>
              <a:xfrm>
                <a:off x="913403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81" name="Freeform 5628">
                <a:extLst>
                  <a:ext uri="{FF2B5EF4-FFF2-40B4-BE49-F238E27FC236}">
                    <a16:creationId xmlns:a16="http://schemas.microsoft.com/office/drawing/2014/main" id="{38973AC1-CFF7-3109-34CA-6D076DD02D43}"/>
                  </a:ext>
                </a:extLst>
              </p:cNvPr>
              <p:cNvSpPr/>
              <p:nvPr/>
            </p:nvSpPr>
            <p:spPr>
              <a:xfrm>
                <a:off x="9157016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82" name="Freeform 5629">
                <a:extLst>
                  <a:ext uri="{FF2B5EF4-FFF2-40B4-BE49-F238E27FC236}">
                    <a16:creationId xmlns:a16="http://schemas.microsoft.com/office/drawing/2014/main" id="{27428A34-1D4F-6CFA-4FC8-860FD3CB9583}"/>
                  </a:ext>
                </a:extLst>
              </p:cNvPr>
              <p:cNvSpPr/>
              <p:nvPr/>
            </p:nvSpPr>
            <p:spPr>
              <a:xfrm>
                <a:off x="913822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83" name="Freeform 5630">
                <a:extLst>
                  <a:ext uri="{FF2B5EF4-FFF2-40B4-BE49-F238E27FC236}">
                    <a16:creationId xmlns:a16="http://schemas.microsoft.com/office/drawing/2014/main" id="{CC248DEE-692E-B4C5-799D-B61F09B2AD16}"/>
                  </a:ext>
                </a:extLst>
              </p:cNvPr>
              <p:cNvSpPr/>
              <p:nvPr/>
            </p:nvSpPr>
            <p:spPr>
              <a:xfrm>
                <a:off x="9161333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84" name="Freeform 5631">
                <a:extLst>
                  <a:ext uri="{FF2B5EF4-FFF2-40B4-BE49-F238E27FC236}">
                    <a16:creationId xmlns:a16="http://schemas.microsoft.com/office/drawing/2014/main" id="{0C3723AB-AC2B-576E-4B4D-9D0F9E042B77}"/>
                  </a:ext>
                </a:extLst>
              </p:cNvPr>
              <p:cNvSpPr/>
              <p:nvPr/>
            </p:nvSpPr>
            <p:spPr>
              <a:xfrm>
                <a:off x="913822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85" name="Freeform 5632">
                <a:extLst>
                  <a:ext uri="{FF2B5EF4-FFF2-40B4-BE49-F238E27FC236}">
                    <a16:creationId xmlns:a16="http://schemas.microsoft.com/office/drawing/2014/main" id="{62FB8F39-402B-AAA8-8AC8-6B551B8584B6}"/>
                  </a:ext>
                </a:extLst>
              </p:cNvPr>
              <p:cNvSpPr/>
              <p:nvPr/>
            </p:nvSpPr>
            <p:spPr>
              <a:xfrm>
                <a:off x="9161333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86" name="Freeform 5633">
                <a:extLst>
                  <a:ext uri="{FF2B5EF4-FFF2-40B4-BE49-F238E27FC236}">
                    <a16:creationId xmlns:a16="http://schemas.microsoft.com/office/drawing/2014/main" id="{9FE1230C-3B79-4882-472A-99D110AAA351}"/>
                  </a:ext>
                </a:extLst>
              </p:cNvPr>
              <p:cNvSpPr/>
              <p:nvPr/>
            </p:nvSpPr>
            <p:spPr>
              <a:xfrm>
                <a:off x="913822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87" name="Freeform 5634">
                <a:extLst>
                  <a:ext uri="{FF2B5EF4-FFF2-40B4-BE49-F238E27FC236}">
                    <a16:creationId xmlns:a16="http://schemas.microsoft.com/office/drawing/2014/main" id="{47F91802-073D-EB91-2EC0-EEED10256096}"/>
                  </a:ext>
                </a:extLst>
              </p:cNvPr>
              <p:cNvSpPr/>
              <p:nvPr/>
            </p:nvSpPr>
            <p:spPr>
              <a:xfrm>
                <a:off x="9161333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88" name="Freeform 5635">
                <a:extLst>
                  <a:ext uri="{FF2B5EF4-FFF2-40B4-BE49-F238E27FC236}">
                    <a16:creationId xmlns:a16="http://schemas.microsoft.com/office/drawing/2014/main" id="{AD05F82F-9422-A900-672C-6FD0277368A6}"/>
                  </a:ext>
                </a:extLst>
              </p:cNvPr>
              <p:cNvSpPr/>
              <p:nvPr/>
            </p:nvSpPr>
            <p:spPr>
              <a:xfrm>
                <a:off x="913822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89" name="Freeform 5636">
                <a:extLst>
                  <a:ext uri="{FF2B5EF4-FFF2-40B4-BE49-F238E27FC236}">
                    <a16:creationId xmlns:a16="http://schemas.microsoft.com/office/drawing/2014/main" id="{4BFB86FE-68A4-EB4B-F433-AC2FB1826E5C}"/>
                  </a:ext>
                </a:extLst>
              </p:cNvPr>
              <p:cNvSpPr/>
              <p:nvPr/>
            </p:nvSpPr>
            <p:spPr>
              <a:xfrm>
                <a:off x="9161333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90" name="Freeform 5637">
                <a:extLst>
                  <a:ext uri="{FF2B5EF4-FFF2-40B4-BE49-F238E27FC236}">
                    <a16:creationId xmlns:a16="http://schemas.microsoft.com/office/drawing/2014/main" id="{5AEE38A7-50CA-20DB-95F9-AFC8E5E7ED68}"/>
                  </a:ext>
                </a:extLst>
              </p:cNvPr>
              <p:cNvSpPr/>
              <p:nvPr/>
            </p:nvSpPr>
            <p:spPr>
              <a:xfrm>
                <a:off x="913822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91" name="Freeform 5638">
                <a:extLst>
                  <a:ext uri="{FF2B5EF4-FFF2-40B4-BE49-F238E27FC236}">
                    <a16:creationId xmlns:a16="http://schemas.microsoft.com/office/drawing/2014/main" id="{AB290EB8-6A75-960B-8130-FEA4183A6FFE}"/>
                  </a:ext>
                </a:extLst>
              </p:cNvPr>
              <p:cNvSpPr/>
              <p:nvPr/>
            </p:nvSpPr>
            <p:spPr>
              <a:xfrm>
                <a:off x="9161333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92" name="Freeform 5639">
                <a:extLst>
                  <a:ext uri="{FF2B5EF4-FFF2-40B4-BE49-F238E27FC236}">
                    <a16:creationId xmlns:a16="http://schemas.microsoft.com/office/drawing/2014/main" id="{58F11428-E46E-8C12-EED2-45FDA0180A67}"/>
                  </a:ext>
                </a:extLst>
              </p:cNvPr>
              <p:cNvSpPr/>
              <p:nvPr/>
            </p:nvSpPr>
            <p:spPr>
              <a:xfrm>
                <a:off x="913822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93" name="Freeform 5640">
                <a:extLst>
                  <a:ext uri="{FF2B5EF4-FFF2-40B4-BE49-F238E27FC236}">
                    <a16:creationId xmlns:a16="http://schemas.microsoft.com/office/drawing/2014/main" id="{3B5C8C04-5D1A-8779-F180-8A7AE2E9969A}"/>
                  </a:ext>
                </a:extLst>
              </p:cNvPr>
              <p:cNvSpPr/>
              <p:nvPr/>
            </p:nvSpPr>
            <p:spPr>
              <a:xfrm>
                <a:off x="9161333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94" name="Freeform 5641">
                <a:extLst>
                  <a:ext uri="{FF2B5EF4-FFF2-40B4-BE49-F238E27FC236}">
                    <a16:creationId xmlns:a16="http://schemas.microsoft.com/office/drawing/2014/main" id="{D215AE02-7722-05B7-5CC8-52BDE98B5BAA}"/>
                  </a:ext>
                </a:extLst>
              </p:cNvPr>
              <p:cNvSpPr/>
              <p:nvPr/>
            </p:nvSpPr>
            <p:spPr>
              <a:xfrm>
                <a:off x="913822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95" name="Freeform 5642">
                <a:extLst>
                  <a:ext uri="{FF2B5EF4-FFF2-40B4-BE49-F238E27FC236}">
                    <a16:creationId xmlns:a16="http://schemas.microsoft.com/office/drawing/2014/main" id="{363B8827-70B8-EE66-C85C-0CC2111E176F}"/>
                  </a:ext>
                </a:extLst>
              </p:cNvPr>
              <p:cNvSpPr/>
              <p:nvPr/>
            </p:nvSpPr>
            <p:spPr>
              <a:xfrm>
                <a:off x="9161333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96" name="Freeform 5643">
                <a:extLst>
                  <a:ext uri="{FF2B5EF4-FFF2-40B4-BE49-F238E27FC236}">
                    <a16:creationId xmlns:a16="http://schemas.microsoft.com/office/drawing/2014/main" id="{A8422B81-2971-6F11-BB7D-345C1D15A057}"/>
                  </a:ext>
                </a:extLst>
              </p:cNvPr>
              <p:cNvSpPr/>
              <p:nvPr/>
            </p:nvSpPr>
            <p:spPr>
              <a:xfrm>
                <a:off x="913822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97" name="Freeform 5644">
                <a:extLst>
                  <a:ext uri="{FF2B5EF4-FFF2-40B4-BE49-F238E27FC236}">
                    <a16:creationId xmlns:a16="http://schemas.microsoft.com/office/drawing/2014/main" id="{641A65BD-53A8-DF48-53F4-90D48D0FB807}"/>
                  </a:ext>
                </a:extLst>
              </p:cNvPr>
              <p:cNvSpPr/>
              <p:nvPr/>
            </p:nvSpPr>
            <p:spPr>
              <a:xfrm>
                <a:off x="9161333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98" name="Freeform 5645">
                <a:extLst>
                  <a:ext uri="{FF2B5EF4-FFF2-40B4-BE49-F238E27FC236}">
                    <a16:creationId xmlns:a16="http://schemas.microsoft.com/office/drawing/2014/main" id="{0CDA6D9F-9AA7-FE52-FAE4-91142B45BE1A}"/>
                  </a:ext>
                </a:extLst>
              </p:cNvPr>
              <p:cNvSpPr/>
              <p:nvPr/>
            </p:nvSpPr>
            <p:spPr>
              <a:xfrm>
                <a:off x="9140384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999" name="Freeform 5646">
                <a:extLst>
                  <a:ext uri="{FF2B5EF4-FFF2-40B4-BE49-F238E27FC236}">
                    <a16:creationId xmlns:a16="http://schemas.microsoft.com/office/drawing/2014/main" id="{335C0D54-93F4-0BDF-1219-1EEF7CEF9E16}"/>
                  </a:ext>
                </a:extLst>
              </p:cNvPr>
              <p:cNvSpPr/>
              <p:nvPr/>
            </p:nvSpPr>
            <p:spPr>
              <a:xfrm>
                <a:off x="9163365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00" name="Freeform 5647">
                <a:extLst>
                  <a:ext uri="{FF2B5EF4-FFF2-40B4-BE49-F238E27FC236}">
                    <a16:creationId xmlns:a16="http://schemas.microsoft.com/office/drawing/2014/main" id="{85D82DB3-021E-5F24-D35B-C1E14663FA30}"/>
                  </a:ext>
                </a:extLst>
              </p:cNvPr>
              <p:cNvSpPr/>
              <p:nvPr/>
            </p:nvSpPr>
            <p:spPr>
              <a:xfrm>
                <a:off x="9140384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01" name="Freeform 5648">
                <a:extLst>
                  <a:ext uri="{FF2B5EF4-FFF2-40B4-BE49-F238E27FC236}">
                    <a16:creationId xmlns:a16="http://schemas.microsoft.com/office/drawing/2014/main" id="{3CEFC238-9206-CE29-55A2-9BFE00670765}"/>
                  </a:ext>
                </a:extLst>
              </p:cNvPr>
              <p:cNvSpPr/>
              <p:nvPr/>
            </p:nvSpPr>
            <p:spPr>
              <a:xfrm>
                <a:off x="9163365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02" name="Freeform 5649">
                <a:extLst>
                  <a:ext uri="{FF2B5EF4-FFF2-40B4-BE49-F238E27FC236}">
                    <a16:creationId xmlns:a16="http://schemas.microsoft.com/office/drawing/2014/main" id="{95147BFC-C08A-DB58-24BC-165A79AFB835}"/>
                  </a:ext>
                </a:extLst>
              </p:cNvPr>
              <p:cNvSpPr/>
              <p:nvPr/>
            </p:nvSpPr>
            <p:spPr>
              <a:xfrm>
                <a:off x="914673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03" name="Freeform 5650">
                <a:extLst>
                  <a:ext uri="{FF2B5EF4-FFF2-40B4-BE49-F238E27FC236}">
                    <a16:creationId xmlns:a16="http://schemas.microsoft.com/office/drawing/2014/main" id="{7C911EFC-2266-5765-6CB6-1AA0F16CBA2F}"/>
                  </a:ext>
                </a:extLst>
              </p:cNvPr>
              <p:cNvSpPr/>
              <p:nvPr/>
            </p:nvSpPr>
            <p:spPr>
              <a:xfrm>
                <a:off x="9169713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04" name="Freeform 5651">
                <a:extLst>
                  <a:ext uri="{FF2B5EF4-FFF2-40B4-BE49-F238E27FC236}">
                    <a16:creationId xmlns:a16="http://schemas.microsoft.com/office/drawing/2014/main" id="{44FB0D24-CC3F-4531-0E1C-DB2380C224AE}"/>
                  </a:ext>
                </a:extLst>
              </p:cNvPr>
              <p:cNvSpPr/>
              <p:nvPr/>
            </p:nvSpPr>
            <p:spPr>
              <a:xfrm>
                <a:off x="914673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05" name="Freeform 5652">
                <a:extLst>
                  <a:ext uri="{FF2B5EF4-FFF2-40B4-BE49-F238E27FC236}">
                    <a16:creationId xmlns:a16="http://schemas.microsoft.com/office/drawing/2014/main" id="{908BBBE6-5A0B-520C-BBB9-A186D9C9336A}"/>
                  </a:ext>
                </a:extLst>
              </p:cNvPr>
              <p:cNvSpPr/>
              <p:nvPr/>
            </p:nvSpPr>
            <p:spPr>
              <a:xfrm>
                <a:off x="9169713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06" name="Freeform 5653">
                <a:extLst>
                  <a:ext uri="{FF2B5EF4-FFF2-40B4-BE49-F238E27FC236}">
                    <a16:creationId xmlns:a16="http://schemas.microsoft.com/office/drawing/2014/main" id="{B64426A3-9992-3BD8-0EC0-CF928091FC45}"/>
                  </a:ext>
                </a:extLst>
              </p:cNvPr>
              <p:cNvSpPr/>
              <p:nvPr/>
            </p:nvSpPr>
            <p:spPr>
              <a:xfrm>
                <a:off x="914876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07" name="Freeform 5654">
                <a:extLst>
                  <a:ext uri="{FF2B5EF4-FFF2-40B4-BE49-F238E27FC236}">
                    <a16:creationId xmlns:a16="http://schemas.microsoft.com/office/drawing/2014/main" id="{3A82E9FA-FF47-C5FF-6186-86FA5A123801}"/>
                  </a:ext>
                </a:extLst>
              </p:cNvPr>
              <p:cNvSpPr/>
              <p:nvPr/>
            </p:nvSpPr>
            <p:spPr>
              <a:xfrm>
                <a:off x="9171871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08" name="Freeform 5655">
                <a:extLst>
                  <a:ext uri="{FF2B5EF4-FFF2-40B4-BE49-F238E27FC236}">
                    <a16:creationId xmlns:a16="http://schemas.microsoft.com/office/drawing/2014/main" id="{9B2C46D7-1D00-9474-C95A-61AD8EFD56EE}"/>
                  </a:ext>
                </a:extLst>
              </p:cNvPr>
              <p:cNvSpPr/>
              <p:nvPr/>
            </p:nvSpPr>
            <p:spPr>
              <a:xfrm>
                <a:off x="914876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09" name="Freeform 5656">
                <a:extLst>
                  <a:ext uri="{FF2B5EF4-FFF2-40B4-BE49-F238E27FC236}">
                    <a16:creationId xmlns:a16="http://schemas.microsoft.com/office/drawing/2014/main" id="{5D4E6808-3C18-2495-F471-5E6B3A0E0F3D}"/>
                  </a:ext>
                </a:extLst>
              </p:cNvPr>
              <p:cNvSpPr/>
              <p:nvPr/>
            </p:nvSpPr>
            <p:spPr>
              <a:xfrm>
                <a:off x="9171871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10" name="Freeform 5657">
                <a:extLst>
                  <a:ext uri="{FF2B5EF4-FFF2-40B4-BE49-F238E27FC236}">
                    <a16:creationId xmlns:a16="http://schemas.microsoft.com/office/drawing/2014/main" id="{5BEF6D98-BC67-6C40-8A75-B5E1B4551059}"/>
                  </a:ext>
                </a:extLst>
              </p:cNvPr>
              <p:cNvSpPr/>
              <p:nvPr/>
            </p:nvSpPr>
            <p:spPr>
              <a:xfrm>
                <a:off x="914876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11" name="Freeform 5658">
                <a:extLst>
                  <a:ext uri="{FF2B5EF4-FFF2-40B4-BE49-F238E27FC236}">
                    <a16:creationId xmlns:a16="http://schemas.microsoft.com/office/drawing/2014/main" id="{CB1314FB-E5BB-3004-2CDD-9842CE10C589}"/>
                  </a:ext>
                </a:extLst>
              </p:cNvPr>
              <p:cNvSpPr/>
              <p:nvPr/>
            </p:nvSpPr>
            <p:spPr>
              <a:xfrm>
                <a:off x="9171871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12" name="Freeform 5659">
                <a:extLst>
                  <a:ext uri="{FF2B5EF4-FFF2-40B4-BE49-F238E27FC236}">
                    <a16:creationId xmlns:a16="http://schemas.microsoft.com/office/drawing/2014/main" id="{5362843F-9052-F263-7AD8-47F539F48167}"/>
                  </a:ext>
                </a:extLst>
              </p:cNvPr>
              <p:cNvSpPr/>
              <p:nvPr/>
            </p:nvSpPr>
            <p:spPr>
              <a:xfrm>
                <a:off x="914876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13" name="Freeform 5660">
                <a:extLst>
                  <a:ext uri="{FF2B5EF4-FFF2-40B4-BE49-F238E27FC236}">
                    <a16:creationId xmlns:a16="http://schemas.microsoft.com/office/drawing/2014/main" id="{E62F3185-D2DF-2717-16CE-2F6F657820A3}"/>
                  </a:ext>
                </a:extLst>
              </p:cNvPr>
              <p:cNvSpPr/>
              <p:nvPr/>
            </p:nvSpPr>
            <p:spPr>
              <a:xfrm>
                <a:off x="9171871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14" name="Freeform 5661">
                <a:extLst>
                  <a:ext uri="{FF2B5EF4-FFF2-40B4-BE49-F238E27FC236}">
                    <a16:creationId xmlns:a16="http://schemas.microsoft.com/office/drawing/2014/main" id="{802F6BF9-563B-46DE-4E39-4EA6760B8504}"/>
                  </a:ext>
                </a:extLst>
              </p:cNvPr>
              <p:cNvSpPr/>
              <p:nvPr/>
            </p:nvSpPr>
            <p:spPr>
              <a:xfrm>
                <a:off x="914876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15" name="Freeform 5662">
                <a:extLst>
                  <a:ext uri="{FF2B5EF4-FFF2-40B4-BE49-F238E27FC236}">
                    <a16:creationId xmlns:a16="http://schemas.microsoft.com/office/drawing/2014/main" id="{B7DED967-09E8-9968-1CB1-FCB207CEC996}"/>
                  </a:ext>
                </a:extLst>
              </p:cNvPr>
              <p:cNvSpPr/>
              <p:nvPr/>
            </p:nvSpPr>
            <p:spPr>
              <a:xfrm>
                <a:off x="9171871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16" name="Freeform 5663">
                <a:extLst>
                  <a:ext uri="{FF2B5EF4-FFF2-40B4-BE49-F238E27FC236}">
                    <a16:creationId xmlns:a16="http://schemas.microsoft.com/office/drawing/2014/main" id="{B6A4F3A0-ABF4-BB9B-A7A6-02FB65F215CB}"/>
                  </a:ext>
                </a:extLst>
              </p:cNvPr>
              <p:cNvSpPr/>
              <p:nvPr/>
            </p:nvSpPr>
            <p:spPr>
              <a:xfrm>
                <a:off x="914876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17" name="Freeform 5664">
                <a:extLst>
                  <a:ext uri="{FF2B5EF4-FFF2-40B4-BE49-F238E27FC236}">
                    <a16:creationId xmlns:a16="http://schemas.microsoft.com/office/drawing/2014/main" id="{3FDF7D6D-1AD5-89DC-B4EA-271227E2A67A}"/>
                  </a:ext>
                </a:extLst>
              </p:cNvPr>
              <p:cNvSpPr/>
              <p:nvPr/>
            </p:nvSpPr>
            <p:spPr>
              <a:xfrm>
                <a:off x="9171871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18" name="Freeform 5665">
                <a:extLst>
                  <a:ext uri="{FF2B5EF4-FFF2-40B4-BE49-F238E27FC236}">
                    <a16:creationId xmlns:a16="http://schemas.microsoft.com/office/drawing/2014/main" id="{C0221C26-8393-F249-2025-5932FDBE5352}"/>
                  </a:ext>
                </a:extLst>
              </p:cNvPr>
              <p:cNvSpPr/>
              <p:nvPr/>
            </p:nvSpPr>
            <p:spPr>
              <a:xfrm>
                <a:off x="915092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19" name="Freeform 5666">
                <a:extLst>
                  <a:ext uri="{FF2B5EF4-FFF2-40B4-BE49-F238E27FC236}">
                    <a16:creationId xmlns:a16="http://schemas.microsoft.com/office/drawing/2014/main" id="{19C40D18-A962-9AFB-EABE-AD9C507ADD83}"/>
                  </a:ext>
                </a:extLst>
              </p:cNvPr>
              <p:cNvSpPr/>
              <p:nvPr/>
            </p:nvSpPr>
            <p:spPr>
              <a:xfrm>
                <a:off x="917403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20" name="Freeform 5667">
                <a:extLst>
                  <a:ext uri="{FF2B5EF4-FFF2-40B4-BE49-F238E27FC236}">
                    <a16:creationId xmlns:a16="http://schemas.microsoft.com/office/drawing/2014/main" id="{CC629098-BD7E-6278-ED8C-2AF3D2950C18}"/>
                  </a:ext>
                </a:extLst>
              </p:cNvPr>
              <p:cNvSpPr/>
              <p:nvPr/>
            </p:nvSpPr>
            <p:spPr>
              <a:xfrm>
                <a:off x="915092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21" name="Freeform 5668">
                <a:extLst>
                  <a:ext uri="{FF2B5EF4-FFF2-40B4-BE49-F238E27FC236}">
                    <a16:creationId xmlns:a16="http://schemas.microsoft.com/office/drawing/2014/main" id="{C8261C09-841C-0EEC-D4F3-E2CC477399E4}"/>
                  </a:ext>
                </a:extLst>
              </p:cNvPr>
              <p:cNvSpPr/>
              <p:nvPr/>
            </p:nvSpPr>
            <p:spPr>
              <a:xfrm>
                <a:off x="917403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22" name="Freeform 5669">
                <a:extLst>
                  <a:ext uri="{FF2B5EF4-FFF2-40B4-BE49-F238E27FC236}">
                    <a16:creationId xmlns:a16="http://schemas.microsoft.com/office/drawing/2014/main" id="{EAAAA2A6-F599-B20A-1536-C58975B478DD}"/>
                  </a:ext>
                </a:extLst>
              </p:cNvPr>
              <p:cNvSpPr/>
              <p:nvPr/>
            </p:nvSpPr>
            <p:spPr>
              <a:xfrm>
                <a:off x="915511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23" name="Freeform 5670">
                <a:extLst>
                  <a:ext uri="{FF2B5EF4-FFF2-40B4-BE49-F238E27FC236}">
                    <a16:creationId xmlns:a16="http://schemas.microsoft.com/office/drawing/2014/main" id="{1084C85A-095B-CCE0-9CCE-F536A9A16BFC}"/>
                  </a:ext>
                </a:extLst>
              </p:cNvPr>
              <p:cNvSpPr/>
              <p:nvPr/>
            </p:nvSpPr>
            <p:spPr>
              <a:xfrm>
                <a:off x="9178219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24" name="Freeform 5671">
                <a:extLst>
                  <a:ext uri="{FF2B5EF4-FFF2-40B4-BE49-F238E27FC236}">
                    <a16:creationId xmlns:a16="http://schemas.microsoft.com/office/drawing/2014/main" id="{C385EDF5-DA44-1EDF-AC35-89FA8A1E9177}"/>
                  </a:ext>
                </a:extLst>
              </p:cNvPr>
              <p:cNvSpPr/>
              <p:nvPr/>
            </p:nvSpPr>
            <p:spPr>
              <a:xfrm>
                <a:off x="915511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25" name="Freeform 5672">
                <a:extLst>
                  <a:ext uri="{FF2B5EF4-FFF2-40B4-BE49-F238E27FC236}">
                    <a16:creationId xmlns:a16="http://schemas.microsoft.com/office/drawing/2014/main" id="{B933A5A0-7BD8-E50C-EE91-C18694B28354}"/>
                  </a:ext>
                </a:extLst>
              </p:cNvPr>
              <p:cNvSpPr/>
              <p:nvPr/>
            </p:nvSpPr>
            <p:spPr>
              <a:xfrm>
                <a:off x="9178219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26" name="Freeform 5673">
                <a:extLst>
                  <a:ext uri="{FF2B5EF4-FFF2-40B4-BE49-F238E27FC236}">
                    <a16:creationId xmlns:a16="http://schemas.microsoft.com/office/drawing/2014/main" id="{DAA6E64A-02B7-AEB3-9400-03CFD2DAF9C8}"/>
                  </a:ext>
                </a:extLst>
              </p:cNvPr>
              <p:cNvSpPr/>
              <p:nvPr/>
            </p:nvSpPr>
            <p:spPr>
              <a:xfrm>
                <a:off x="915511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27" name="Freeform 5674">
                <a:extLst>
                  <a:ext uri="{FF2B5EF4-FFF2-40B4-BE49-F238E27FC236}">
                    <a16:creationId xmlns:a16="http://schemas.microsoft.com/office/drawing/2014/main" id="{7146B608-ACCD-9A24-E5F4-6845C05583E5}"/>
                  </a:ext>
                </a:extLst>
              </p:cNvPr>
              <p:cNvSpPr/>
              <p:nvPr/>
            </p:nvSpPr>
            <p:spPr>
              <a:xfrm>
                <a:off x="9178219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28" name="Freeform 5675">
                <a:extLst>
                  <a:ext uri="{FF2B5EF4-FFF2-40B4-BE49-F238E27FC236}">
                    <a16:creationId xmlns:a16="http://schemas.microsoft.com/office/drawing/2014/main" id="{44CB4F20-53FC-D379-AD69-E6BFEADCAE0C}"/>
                  </a:ext>
                </a:extLst>
              </p:cNvPr>
              <p:cNvSpPr/>
              <p:nvPr/>
            </p:nvSpPr>
            <p:spPr>
              <a:xfrm>
                <a:off x="915511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29" name="Freeform 5676">
                <a:extLst>
                  <a:ext uri="{FF2B5EF4-FFF2-40B4-BE49-F238E27FC236}">
                    <a16:creationId xmlns:a16="http://schemas.microsoft.com/office/drawing/2014/main" id="{E7A9DAA3-6276-DD54-76EC-FE6B7A44F7D9}"/>
                  </a:ext>
                </a:extLst>
              </p:cNvPr>
              <p:cNvSpPr/>
              <p:nvPr/>
            </p:nvSpPr>
            <p:spPr>
              <a:xfrm>
                <a:off x="9178219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30" name="Freeform 5677">
                <a:extLst>
                  <a:ext uri="{FF2B5EF4-FFF2-40B4-BE49-F238E27FC236}">
                    <a16:creationId xmlns:a16="http://schemas.microsoft.com/office/drawing/2014/main" id="{86D326EC-0CAF-4DF2-02F6-2D6FC2493861}"/>
                  </a:ext>
                </a:extLst>
              </p:cNvPr>
              <p:cNvSpPr/>
              <p:nvPr/>
            </p:nvSpPr>
            <p:spPr>
              <a:xfrm>
                <a:off x="9157270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31" name="Freeform 5678">
                <a:extLst>
                  <a:ext uri="{FF2B5EF4-FFF2-40B4-BE49-F238E27FC236}">
                    <a16:creationId xmlns:a16="http://schemas.microsoft.com/office/drawing/2014/main" id="{E8DAF862-314F-FAFB-02C0-49CB83ED4F9A}"/>
                  </a:ext>
                </a:extLst>
              </p:cNvPr>
              <p:cNvSpPr/>
              <p:nvPr/>
            </p:nvSpPr>
            <p:spPr>
              <a:xfrm>
                <a:off x="918037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32" name="Freeform 5679">
                <a:extLst>
                  <a:ext uri="{FF2B5EF4-FFF2-40B4-BE49-F238E27FC236}">
                    <a16:creationId xmlns:a16="http://schemas.microsoft.com/office/drawing/2014/main" id="{6339AA64-2329-FB5D-27A7-63E66BEAD3AE}"/>
                  </a:ext>
                </a:extLst>
              </p:cNvPr>
              <p:cNvSpPr/>
              <p:nvPr/>
            </p:nvSpPr>
            <p:spPr>
              <a:xfrm>
                <a:off x="9157270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33" name="Freeform 5680">
                <a:extLst>
                  <a:ext uri="{FF2B5EF4-FFF2-40B4-BE49-F238E27FC236}">
                    <a16:creationId xmlns:a16="http://schemas.microsoft.com/office/drawing/2014/main" id="{686FA4D9-4149-21C2-82C8-3A97E3AFCB2B}"/>
                  </a:ext>
                </a:extLst>
              </p:cNvPr>
              <p:cNvSpPr/>
              <p:nvPr/>
            </p:nvSpPr>
            <p:spPr>
              <a:xfrm>
                <a:off x="918037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34" name="Freeform 5681">
                <a:extLst>
                  <a:ext uri="{FF2B5EF4-FFF2-40B4-BE49-F238E27FC236}">
                    <a16:creationId xmlns:a16="http://schemas.microsoft.com/office/drawing/2014/main" id="{A639098C-C0E7-E1C7-B7AD-D2D4D0026B85}"/>
                  </a:ext>
                </a:extLst>
              </p:cNvPr>
              <p:cNvSpPr/>
              <p:nvPr/>
            </p:nvSpPr>
            <p:spPr>
              <a:xfrm>
                <a:off x="9157270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35" name="Freeform 5682">
                <a:extLst>
                  <a:ext uri="{FF2B5EF4-FFF2-40B4-BE49-F238E27FC236}">
                    <a16:creationId xmlns:a16="http://schemas.microsoft.com/office/drawing/2014/main" id="{00D5B7ED-EFD0-323B-45E2-52E8F974B5C9}"/>
                  </a:ext>
                </a:extLst>
              </p:cNvPr>
              <p:cNvSpPr/>
              <p:nvPr/>
            </p:nvSpPr>
            <p:spPr>
              <a:xfrm>
                <a:off x="918037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36" name="Freeform 5683">
                <a:extLst>
                  <a:ext uri="{FF2B5EF4-FFF2-40B4-BE49-F238E27FC236}">
                    <a16:creationId xmlns:a16="http://schemas.microsoft.com/office/drawing/2014/main" id="{5E9FF153-59CB-A79C-B284-27882F559B27}"/>
                  </a:ext>
                </a:extLst>
              </p:cNvPr>
              <p:cNvSpPr/>
              <p:nvPr/>
            </p:nvSpPr>
            <p:spPr>
              <a:xfrm>
                <a:off x="9157270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37" name="Freeform 5684">
                <a:extLst>
                  <a:ext uri="{FF2B5EF4-FFF2-40B4-BE49-F238E27FC236}">
                    <a16:creationId xmlns:a16="http://schemas.microsoft.com/office/drawing/2014/main" id="{F56DC455-55AB-2B36-FE34-2182D1C735DC}"/>
                  </a:ext>
                </a:extLst>
              </p:cNvPr>
              <p:cNvSpPr/>
              <p:nvPr/>
            </p:nvSpPr>
            <p:spPr>
              <a:xfrm>
                <a:off x="918037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38" name="Freeform 5685">
                <a:extLst>
                  <a:ext uri="{FF2B5EF4-FFF2-40B4-BE49-F238E27FC236}">
                    <a16:creationId xmlns:a16="http://schemas.microsoft.com/office/drawing/2014/main" id="{C9C2FD7F-FA51-8E3F-D0D6-F2B345E96208}"/>
                  </a:ext>
                </a:extLst>
              </p:cNvPr>
              <p:cNvSpPr/>
              <p:nvPr/>
            </p:nvSpPr>
            <p:spPr>
              <a:xfrm>
                <a:off x="916361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39" name="Freeform 5686">
                <a:extLst>
                  <a:ext uri="{FF2B5EF4-FFF2-40B4-BE49-F238E27FC236}">
                    <a16:creationId xmlns:a16="http://schemas.microsoft.com/office/drawing/2014/main" id="{403F01F2-B674-FE5F-0273-C89D190E74A2}"/>
                  </a:ext>
                </a:extLst>
              </p:cNvPr>
              <p:cNvSpPr/>
              <p:nvPr/>
            </p:nvSpPr>
            <p:spPr>
              <a:xfrm>
                <a:off x="918672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40" name="Freeform 5687">
                <a:extLst>
                  <a:ext uri="{FF2B5EF4-FFF2-40B4-BE49-F238E27FC236}">
                    <a16:creationId xmlns:a16="http://schemas.microsoft.com/office/drawing/2014/main" id="{4D232C84-01B3-7CCF-39AF-E699F8B56523}"/>
                  </a:ext>
                </a:extLst>
              </p:cNvPr>
              <p:cNvSpPr/>
              <p:nvPr/>
            </p:nvSpPr>
            <p:spPr>
              <a:xfrm>
                <a:off x="916361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41" name="Freeform 5688">
                <a:extLst>
                  <a:ext uri="{FF2B5EF4-FFF2-40B4-BE49-F238E27FC236}">
                    <a16:creationId xmlns:a16="http://schemas.microsoft.com/office/drawing/2014/main" id="{89DD92AD-EDD6-AC68-983B-989C960D753A}"/>
                  </a:ext>
                </a:extLst>
              </p:cNvPr>
              <p:cNvSpPr/>
              <p:nvPr/>
            </p:nvSpPr>
            <p:spPr>
              <a:xfrm>
                <a:off x="918672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42" name="Freeform 5689">
                <a:extLst>
                  <a:ext uri="{FF2B5EF4-FFF2-40B4-BE49-F238E27FC236}">
                    <a16:creationId xmlns:a16="http://schemas.microsoft.com/office/drawing/2014/main" id="{9F117313-F5FD-EA5E-23E4-C2253A88F149}"/>
                  </a:ext>
                </a:extLst>
              </p:cNvPr>
              <p:cNvSpPr/>
              <p:nvPr/>
            </p:nvSpPr>
            <p:spPr>
              <a:xfrm>
                <a:off x="916361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43" name="Freeform 5690">
                <a:extLst>
                  <a:ext uri="{FF2B5EF4-FFF2-40B4-BE49-F238E27FC236}">
                    <a16:creationId xmlns:a16="http://schemas.microsoft.com/office/drawing/2014/main" id="{D2DD3265-AF01-CE64-A9C6-39BA41254918}"/>
                  </a:ext>
                </a:extLst>
              </p:cNvPr>
              <p:cNvSpPr/>
              <p:nvPr/>
            </p:nvSpPr>
            <p:spPr>
              <a:xfrm>
                <a:off x="918672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44" name="Freeform 5691">
                <a:extLst>
                  <a:ext uri="{FF2B5EF4-FFF2-40B4-BE49-F238E27FC236}">
                    <a16:creationId xmlns:a16="http://schemas.microsoft.com/office/drawing/2014/main" id="{F97CB3ED-2658-A0F7-F1BE-CA298593B60F}"/>
                  </a:ext>
                </a:extLst>
              </p:cNvPr>
              <p:cNvSpPr/>
              <p:nvPr/>
            </p:nvSpPr>
            <p:spPr>
              <a:xfrm>
                <a:off x="916361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45" name="Freeform 5692">
                <a:extLst>
                  <a:ext uri="{FF2B5EF4-FFF2-40B4-BE49-F238E27FC236}">
                    <a16:creationId xmlns:a16="http://schemas.microsoft.com/office/drawing/2014/main" id="{8C6EAB67-F560-F11A-8C8D-762882105A00}"/>
                  </a:ext>
                </a:extLst>
              </p:cNvPr>
              <p:cNvSpPr/>
              <p:nvPr/>
            </p:nvSpPr>
            <p:spPr>
              <a:xfrm>
                <a:off x="918672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46" name="Freeform 5693">
                <a:extLst>
                  <a:ext uri="{FF2B5EF4-FFF2-40B4-BE49-F238E27FC236}">
                    <a16:creationId xmlns:a16="http://schemas.microsoft.com/office/drawing/2014/main" id="{F811BFA4-BD9E-0A81-7086-A3B0F4A506C3}"/>
                  </a:ext>
                </a:extLst>
              </p:cNvPr>
              <p:cNvSpPr/>
              <p:nvPr/>
            </p:nvSpPr>
            <p:spPr>
              <a:xfrm>
                <a:off x="916577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47" name="Freeform 5694">
                <a:extLst>
                  <a:ext uri="{FF2B5EF4-FFF2-40B4-BE49-F238E27FC236}">
                    <a16:creationId xmlns:a16="http://schemas.microsoft.com/office/drawing/2014/main" id="{D8161BDF-CD23-F248-1630-6B2A2A163B90}"/>
                  </a:ext>
                </a:extLst>
              </p:cNvPr>
              <p:cNvSpPr/>
              <p:nvPr/>
            </p:nvSpPr>
            <p:spPr>
              <a:xfrm>
                <a:off x="9188757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48" name="Freeform 5695">
                <a:extLst>
                  <a:ext uri="{FF2B5EF4-FFF2-40B4-BE49-F238E27FC236}">
                    <a16:creationId xmlns:a16="http://schemas.microsoft.com/office/drawing/2014/main" id="{3B301DB1-D0BE-2034-0AF4-5D42BB1EF832}"/>
                  </a:ext>
                </a:extLst>
              </p:cNvPr>
              <p:cNvSpPr/>
              <p:nvPr/>
            </p:nvSpPr>
            <p:spPr>
              <a:xfrm>
                <a:off x="916577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49" name="Freeform 5696">
                <a:extLst>
                  <a:ext uri="{FF2B5EF4-FFF2-40B4-BE49-F238E27FC236}">
                    <a16:creationId xmlns:a16="http://schemas.microsoft.com/office/drawing/2014/main" id="{32E2FF47-FAE8-2AE1-C4C7-1B42FBE07AE3}"/>
                  </a:ext>
                </a:extLst>
              </p:cNvPr>
              <p:cNvSpPr/>
              <p:nvPr/>
            </p:nvSpPr>
            <p:spPr>
              <a:xfrm>
                <a:off x="9188757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50" name="Freeform 5697">
                <a:extLst>
                  <a:ext uri="{FF2B5EF4-FFF2-40B4-BE49-F238E27FC236}">
                    <a16:creationId xmlns:a16="http://schemas.microsoft.com/office/drawing/2014/main" id="{7B869900-B42A-71C1-1368-16FBB0AF7347}"/>
                  </a:ext>
                </a:extLst>
              </p:cNvPr>
              <p:cNvSpPr/>
              <p:nvPr/>
            </p:nvSpPr>
            <p:spPr>
              <a:xfrm>
                <a:off x="916577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51" name="Freeform 5698">
                <a:extLst>
                  <a:ext uri="{FF2B5EF4-FFF2-40B4-BE49-F238E27FC236}">
                    <a16:creationId xmlns:a16="http://schemas.microsoft.com/office/drawing/2014/main" id="{D68A6292-3491-EE2E-784B-9FB3974A2CA3}"/>
                  </a:ext>
                </a:extLst>
              </p:cNvPr>
              <p:cNvSpPr/>
              <p:nvPr/>
            </p:nvSpPr>
            <p:spPr>
              <a:xfrm>
                <a:off x="9188757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52" name="Freeform 5699">
                <a:extLst>
                  <a:ext uri="{FF2B5EF4-FFF2-40B4-BE49-F238E27FC236}">
                    <a16:creationId xmlns:a16="http://schemas.microsoft.com/office/drawing/2014/main" id="{913C583D-0E78-2224-56E1-6379A50C9206}"/>
                  </a:ext>
                </a:extLst>
              </p:cNvPr>
              <p:cNvSpPr/>
              <p:nvPr/>
            </p:nvSpPr>
            <p:spPr>
              <a:xfrm>
                <a:off x="916577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53" name="Freeform 5700">
                <a:extLst>
                  <a:ext uri="{FF2B5EF4-FFF2-40B4-BE49-F238E27FC236}">
                    <a16:creationId xmlns:a16="http://schemas.microsoft.com/office/drawing/2014/main" id="{5B2D558F-B2F3-0115-DDDC-F1D5DFE1308B}"/>
                  </a:ext>
                </a:extLst>
              </p:cNvPr>
              <p:cNvSpPr/>
              <p:nvPr/>
            </p:nvSpPr>
            <p:spPr>
              <a:xfrm>
                <a:off x="9188757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54" name="Freeform 5701">
                <a:extLst>
                  <a:ext uri="{FF2B5EF4-FFF2-40B4-BE49-F238E27FC236}">
                    <a16:creationId xmlns:a16="http://schemas.microsoft.com/office/drawing/2014/main" id="{923B75BC-FD6B-0EE3-FD0B-5866652C633A}"/>
                  </a:ext>
                </a:extLst>
              </p:cNvPr>
              <p:cNvSpPr/>
              <p:nvPr/>
            </p:nvSpPr>
            <p:spPr>
              <a:xfrm>
                <a:off x="916577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55" name="Freeform 5702">
                <a:extLst>
                  <a:ext uri="{FF2B5EF4-FFF2-40B4-BE49-F238E27FC236}">
                    <a16:creationId xmlns:a16="http://schemas.microsoft.com/office/drawing/2014/main" id="{0B23D461-F248-DFF2-A5F4-C021D2C60EF4}"/>
                  </a:ext>
                </a:extLst>
              </p:cNvPr>
              <p:cNvSpPr/>
              <p:nvPr/>
            </p:nvSpPr>
            <p:spPr>
              <a:xfrm>
                <a:off x="9188757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56" name="Freeform 5703">
                <a:extLst>
                  <a:ext uri="{FF2B5EF4-FFF2-40B4-BE49-F238E27FC236}">
                    <a16:creationId xmlns:a16="http://schemas.microsoft.com/office/drawing/2014/main" id="{0FA354A9-97DC-42A3-51F7-FAA929749EFF}"/>
                  </a:ext>
                </a:extLst>
              </p:cNvPr>
              <p:cNvSpPr/>
              <p:nvPr/>
            </p:nvSpPr>
            <p:spPr>
              <a:xfrm>
                <a:off x="916577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57" name="Freeform 5704">
                <a:extLst>
                  <a:ext uri="{FF2B5EF4-FFF2-40B4-BE49-F238E27FC236}">
                    <a16:creationId xmlns:a16="http://schemas.microsoft.com/office/drawing/2014/main" id="{FB085E2E-3379-5F30-F29E-7A9FC908282B}"/>
                  </a:ext>
                </a:extLst>
              </p:cNvPr>
              <p:cNvSpPr/>
              <p:nvPr/>
            </p:nvSpPr>
            <p:spPr>
              <a:xfrm>
                <a:off x="9188757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58" name="Freeform 5705">
                <a:extLst>
                  <a:ext uri="{FF2B5EF4-FFF2-40B4-BE49-F238E27FC236}">
                    <a16:creationId xmlns:a16="http://schemas.microsoft.com/office/drawing/2014/main" id="{6FAC782C-EF3A-0100-E906-8ECCBF2EF3F8}"/>
                  </a:ext>
                </a:extLst>
              </p:cNvPr>
              <p:cNvSpPr/>
              <p:nvPr/>
            </p:nvSpPr>
            <p:spPr>
              <a:xfrm>
                <a:off x="916577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59" name="Freeform 5706">
                <a:extLst>
                  <a:ext uri="{FF2B5EF4-FFF2-40B4-BE49-F238E27FC236}">
                    <a16:creationId xmlns:a16="http://schemas.microsoft.com/office/drawing/2014/main" id="{16106AF6-10E0-3CE4-74CF-438C4DD336A8}"/>
                  </a:ext>
                </a:extLst>
              </p:cNvPr>
              <p:cNvSpPr/>
              <p:nvPr/>
            </p:nvSpPr>
            <p:spPr>
              <a:xfrm>
                <a:off x="9188757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60" name="Freeform 5707">
                <a:extLst>
                  <a:ext uri="{FF2B5EF4-FFF2-40B4-BE49-F238E27FC236}">
                    <a16:creationId xmlns:a16="http://schemas.microsoft.com/office/drawing/2014/main" id="{1AD55CD8-2B1B-4518-327F-AE52CCD3ED03}"/>
                  </a:ext>
                </a:extLst>
              </p:cNvPr>
              <p:cNvSpPr/>
              <p:nvPr/>
            </p:nvSpPr>
            <p:spPr>
              <a:xfrm>
                <a:off x="916577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61" name="Freeform 5708">
                <a:extLst>
                  <a:ext uri="{FF2B5EF4-FFF2-40B4-BE49-F238E27FC236}">
                    <a16:creationId xmlns:a16="http://schemas.microsoft.com/office/drawing/2014/main" id="{A03E2995-384C-2191-842C-ABEDDB1B2B96}"/>
                  </a:ext>
                </a:extLst>
              </p:cNvPr>
              <p:cNvSpPr/>
              <p:nvPr/>
            </p:nvSpPr>
            <p:spPr>
              <a:xfrm>
                <a:off x="9188757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62" name="Freeform 5709">
                <a:extLst>
                  <a:ext uri="{FF2B5EF4-FFF2-40B4-BE49-F238E27FC236}">
                    <a16:creationId xmlns:a16="http://schemas.microsoft.com/office/drawing/2014/main" id="{B88974B0-7169-5579-5A89-7505EC5245CD}"/>
                  </a:ext>
                </a:extLst>
              </p:cNvPr>
              <p:cNvSpPr/>
              <p:nvPr/>
            </p:nvSpPr>
            <p:spPr>
              <a:xfrm>
                <a:off x="916780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63" name="Freeform 5710">
                <a:extLst>
                  <a:ext uri="{FF2B5EF4-FFF2-40B4-BE49-F238E27FC236}">
                    <a16:creationId xmlns:a16="http://schemas.microsoft.com/office/drawing/2014/main" id="{54A3D8D3-896D-45B2-E6F2-9B827117D935}"/>
                  </a:ext>
                </a:extLst>
              </p:cNvPr>
              <p:cNvSpPr/>
              <p:nvPr/>
            </p:nvSpPr>
            <p:spPr>
              <a:xfrm>
                <a:off x="919091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64" name="Freeform 5711">
                <a:extLst>
                  <a:ext uri="{FF2B5EF4-FFF2-40B4-BE49-F238E27FC236}">
                    <a16:creationId xmlns:a16="http://schemas.microsoft.com/office/drawing/2014/main" id="{30E4E97F-510C-0008-D505-EC6ECACA926B}"/>
                  </a:ext>
                </a:extLst>
              </p:cNvPr>
              <p:cNvSpPr/>
              <p:nvPr/>
            </p:nvSpPr>
            <p:spPr>
              <a:xfrm>
                <a:off x="916780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65" name="Freeform 5712">
                <a:extLst>
                  <a:ext uri="{FF2B5EF4-FFF2-40B4-BE49-F238E27FC236}">
                    <a16:creationId xmlns:a16="http://schemas.microsoft.com/office/drawing/2014/main" id="{FE646B39-CE3F-2FD8-B22A-D581BC736DCD}"/>
                  </a:ext>
                </a:extLst>
              </p:cNvPr>
              <p:cNvSpPr/>
              <p:nvPr/>
            </p:nvSpPr>
            <p:spPr>
              <a:xfrm>
                <a:off x="919091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66" name="Freeform 5713">
                <a:extLst>
                  <a:ext uri="{FF2B5EF4-FFF2-40B4-BE49-F238E27FC236}">
                    <a16:creationId xmlns:a16="http://schemas.microsoft.com/office/drawing/2014/main" id="{6AAA60EF-8317-78BC-A02A-CEE3799A7749}"/>
                  </a:ext>
                </a:extLst>
              </p:cNvPr>
              <p:cNvSpPr/>
              <p:nvPr/>
            </p:nvSpPr>
            <p:spPr>
              <a:xfrm>
                <a:off x="916780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67" name="Freeform 5714">
                <a:extLst>
                  <a:ext uri="{FF2B5EF4-FFF2-40B4-BE49-F238E27FC236}">
                    <a16:creationId xmlns:a16="http://schemas.microsoft.com/office/drawing/2014/main" id="{2F58E890-F177-2F7F-A012-843E56B698CF}"/>
                  </a:ext>
                </a:extLst>
              </p:cNvPr>
              <p:cNvSpPr/>
              <p:nvPr/>
            </p:nvSpPr>
            <p:spPr>
              <a:xfrm>
                <a:off x="919091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68" name="Freeform 5715">
                <a:extLst>
                  <a:ext uri="{FF2B5EF4-FFF2-40B4-BE49-F238E27FC236}">
                    <a16:creationId xmlns:a16="http://schemas.microsoft.com/office/drawing/2014/main" id="{F69F0827-E613-AF05-6924-D01A4EF779A3}"/>
                  </a:ext>
                </a:extLst>
              </p:cNvPr>
              <p:cNvSpPr/>
              <p:nvPr/>
            </p:nvSpPr>
            <p:spPr>
              <a:xfrm>
                <a:off x="916780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69" name="Freeform 5716">
                <a:extLst>
                  <a:ext uri="{FF2B5EF4-FFF2-40B4-BE49-F238E27FC236}">
                    <a16:creationId xmlns:a16="http://schemas.microsoft.com/office/drawing/2014/main" id="{48C34AFC-045B-4ECF-8135-5A32792CE723}"/>
                  </a:ext>
                </a:extLst>
              </p:cNvPr>
              <p:cNvSpPr/>
              <p:nvPr/>
            </p:nvSpPr>
            <p:spPr>
              <a:xfrm>
                <a:off x="919091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70" name="Freeform 5717">
                <a:extLst>
                  <a:ext uri="{FF2B5EF4-FFF2-40B4-BE49-F238E27FC236}">
                    <a16:creationId xmlns:a16="http://schemas.microsoft.com/office/drawing/2014/main" id="{FDDD6529-D9B3-D36A-54FF-464D6DD99B4B}"/>
                  </a:ext>
                </a:extLst>
              </p:cNvPr>
              <p:cNvSpPr/>
              <p:nvPr/>
            </p:nvSpPr>
            <p:spPr>
              <a:xfrm>
                <a:off x="916996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71" name="Freeform 5718">
                <a:extLst>
                  <a:ext uri="{FF2B5EF4-FFF2-40B4-BE49-F238E27FC236}">
                    <a16:creationId xmlns:a16="http://schemas.microsoft.com/office/drawing/2014/main" id="{1A386880-B8D9-D318-5FD6-FB032CFA742C}"/>
                  </a:ext>
                </a:extLst>
              </p:cNvPr>
              <p:cNvSpPr/>
              <p:nvPr/>
            </p:nvSpPr>
            <p:spPr>
              <a:xfrm>
                <a:off x="919307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72" name="Freeform 5719">
                <a:extLst>
                  <a:ext uri="{FF2B5EF4-FFF2-40B4-BE49-F238E27FC236}">
                    <a16:creationId xmlns:a16="http://schemas.microsoft.com/office/drawing/2014/main" id="{D6AB2216-BC28-BA79-CE30-4D506B765A18}"/>
                  </a:ext>
                </a:extLst>
              </p:cNvPr>
              <p:cNvSpPr/>
              <p:nvPr/>
            </p:nvSpPr>
            <p:spPr>
              <a:xfrm>
                <a:off x="916996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73" name="Freeform 5720">
                <a:extLst>
                  <a:ext uri="{FF2B5EF4-FFF2-40B4-BE49-F238E27FC236}">
                    <a16:creationId xmlns:a16="http://schemas.microsoft.com/office/drawing/2014/main" id="{0F0FA3D9-5B30-8D1C-09DD-BB10169AFC71}"/>
                  </a:ext>
                </a:extLst>
              </p:cNvPr>
              <p:cNvSpPr/>
              <p:nvPr/>
            </p:nvSpPr>
            <p:spPr>
              <a:xfrm>
                <a:off x="919307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74" name="Freeform 5721">
                <a:extLst>
                  <a:ext uri="{FF2B5EF4-FFF2-40B4-BE49-F238E27FC236}">
                    <a16:creationId xmlns:a16="http://schemas.microsoft.com/office/drawing/2014/main" id="{F44CA70D-01E1-2BD2-3877-B4E71BC996D3}"/>
                  </a:ext>
                </a:extLst>
              </p:cNvPr>
              <p:cNvSpPr/>
              <p:nvPr/>
            </p:nvSpPr>
            <p:spPr>
              <a:xfrm>
                <a:off x="91741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75" name="Freeform 5722">
                <a:extLst>
                  <a:ext uri="{FF2B5EF4-FFF2-40B4-BE49-F238E27FC236}">
                    <a16:creationId xmlns:a16="http://schemas.microsoft.com/office/drawing/2014/main" id="{25CA9B72-0A7C-73BF-2A67-7E554F3C1658}"/>
                  </a:ext>
                </a:extLst>
              </p:cNvPr>
              <p:cNvSpPr/>
              <p:nvPr/>
            </p:nvSpPr>
            <p:spPr>
              <a:xfrm>
                <a:off x="919726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76" name="Freeform 5723">
                <a:extLst>
                  <a:ext uri="{FF2B5EF4-FFF2-40B4-BE49-F238E27FC236}">
                    <a16:creationId xmlns:a16="http://schemas.microsoft.com/office/drawing/2014/main" id="{99875B46-5785-13F0-D7AE-453D8189D8A1}"/>
                  </a:ext>
                </a:extLst>
              </p:cNvPr>
              <p:cNvSpPr/>
              <p:nvPr/>
            </p:nvSpPr>
            <p:spPr>
              <a:xfrm>
                <a:off x="91741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77" name="Freeform 5724">
                <a:extLst>
                  <a:ext uri="{FF2B5EF4-FFF2-40B4-BE49-F238E27FC236}">
                    <a16:creationId xmlns:a16="http://schemas.microsoft.com/office/drawing/2014/main" id="{42CAEFD2-2F5C-1BC0-6BD4-37EDF39612E9}"/>
                  </a:ext>
                </a:extLst>
              </p:cNvPr>
              <p:cNvSpPr/>
              <p:nvPr/>
            </p:nvSpPr>
            <p:spPr>
              <a:xfrm>
                <a:off x="919726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78" name="Freeform 5725">
                <a:extLst>
                  <a:ext uri="{FF2B5EF4-FFF2-40B4-BE49-F238E27FC236}">
                    <a16:creationId xmlns:a16="http://schemas.microsoft.com/office/drawing/2014/main" id="{D45B3DDF-1D1A-B115-57D5-9E891EB2E6EF}"/>
                  </a:ext>
                </a:extLst>
              </p:cNvPr>
              <p:cNvSpPr/>
              <p:nvPr/>
            </p:nvSpPr>
            <p:spPr>
              <a:xfrm>
                <a:off x="917847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79" name="Freeform 5726">
                <a:extLst>
                  <a:ext uri="{FF2B5EF4-FFF2-40B4-BE49-F238E27FC236}">
                    <a16:creationId xmlns:a16="http://schemas.microsoft.com/office/drawing/2014/main" id="{5BB06C23-CE0F-97FB-2801-60A057FC03FC}"/>
                  </a:ext>
                </a:extLst>
              </p:cNvPr>
              <p:cNvSpPr/>
              <p:nvPr/>
            </p:nvSpPr>
            <p:spPr>
              <a:xfrm>
                <a:off x="920145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80" name="Freeform 5727">
                <a:extLst>
                  <a:ext uri="{FF2B5EF4-FFF2-40B4-BE49-F238E27FC236}">
                    <a16:creationId xmlns:a16="http://schemas.microsoft.com/office/drawing/2014/main" id="{DD2E37C0-6819-C6F9-E537-8D2A968DABB6}"/>
                  </a:ext>
                </a:extLst>
              </p:cNvPr>
              <p:cNvSpPr/>
              <p:nvPr/>
            </p:nvSpPr>
            <p:spPr>
              <a:xfrm>
                <a:off x="917847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81" name="Freeform 5728">
                <a:extLst>
                  <a:ext uri="{FF2B5EF4-FFF2-40B4-BE49-F238E27FC236}">
                    <a16:creationId xmlns:a16="http://schemas.microsoft.com/office/drawing/2014/main" id="{A9B7C456-FC3A-CD46-7599-B37E5FABA461}"/>
                  </a:ext>
                </a:extLst>
              </p:cNvPr>
              <p:cNvSpPr/>
              <p:nvPr/>
            </p:nvSpPr>
            <p:spPr>
              <a:xfrm>
                <a:off x="920145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82" name="Freeform 5729">
                <a:extLst>
                  <a:ext uri="{FF2B5EF4-FFF2-40B4-BE49-F238E27FC236}">
                    <a16:creationId xmlns:a16="http://schemas.microsoft.com/office/drawing/2014/main" id="{24B3651B-1FED-6578-6E21-0FACC616656D}"/>
                  </a:ext>
                </a:extLst>
              </p:cNvPr>
              <p:cNvSpPr/>
              <p:nvPr/>
            </p:nvSpPr>
            <p:spPr>
              <a:xfrm>
                <a:off x="917847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83" name="Freeform 5730">
                <a:extLst>
                  <a:ext uri="{FF2B5EF4-FFF2-40B4-BE49-F238E27FC236}">
                    <a16:creationId xmlns:a16="http://schemas.microsoft.com/office/drawing/2014/main" id="{694701AB-69E5-79D3-6EE3-5F10EA989369}"/>
                  </a:ext>
                </a:extLst>
              </p:cNvPr>
              <p:cNvSpPr/>
              <p:nvPr/>
            </p:nvSpPr>
            <p:spPr>
              <a:xfrm>
                <a:off x="920145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84" name="Freeform 5731">
                <a:extLst>
                  <a:ext uri="{FF2B5EF4-FFF2-40B4-BE49-F238E27FC236}">
                    <a16:creationId xmlns:a16="http://schemas.microsoft.com/office/drawing/2014/main" id="{D2E73D22-B1B1-B405-9443-72AE0916D5DD}"/>
                  </a:ext>
                </a:extLst>
              </p:cNvPr>
              <p:cNvSpPr/>
              <p:nvPr/>
            </p:nvSpPr>
            <p:spPr>
              <a:xfrm>
                <a:off x="917847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85" name="Freeform 5732">
                <a:extLst>
                  <a:ext uri="{FF2B5EF4-FFF2-40B4-BE49-F238E27FC236}">
                    <a16:creationId xmlns:a16="http://schemas.microsoft.com/office/drawing/2014/main" id="{D1123DB3-87BA-7F5F-8B23-4D08950C41DB}"/>
                  </a:ext>
                </a:extLst>
              </p:cNvPr>
              <p:cNvSpPr/>
              <p:nvPr/>
            </p:nvSpPr>
            <p:spPr>
              <a:xfrm>
                <a:off x="920145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86" name="Freeform 5733">
                <a:extLst>
                  <a:ext uri="{FF2B5EF4-FFF2-40B4-BE49-F238E27FC236}">
                    <a16:creationId xmlns:a16="http://schemas.microsoft.com/office/drawing/2014/main" id="{22C68AA2-910A-5442-55EC-2AA4E750538D}"/>
                  </a:ext>
                </a:extLst>
              </p:cNvPr>
              <p:cNvSpPr/>
              <p:nvPr/>
            </p:nvSpPr>
            <p:spPr>
              <a:xfrm>
                <a:off x="917847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87" name="Freeform 5734">
                <a:extLst>
                  <a:ext uri="{FF2B5EF4-FFF2-40B4-BE49-F238E27FC236}">
                    <a16:creationId xmlns:a16="http://schemas.microsoft.com/office/drawing/2014/main" id="{3FA86BD5-8D67-1E3C-1715-077AC84D931B}"/>
                  </a:ext>
                </a:extLst>
              </p:cNvPr>
              <p:cNvSpPr/>
              <p:nvPr/>
            </p:nvSpPr>
            <p:spPr>
              <a:xfrm>
                <a:off x="920145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88" name="Freeform 5735">
                <a:extLst>
                  <a:ext uri="{FF2B5EF4-FFF2-40B4-BE49-F238E27FC236}">
                    <a16:creationId xmlns:a16="http://schemas.microsoft.com/office/drawing/2014/main" id="{C471CF2F-1470-F166-EBA7-D5C2CBC4E4DA}"/>
                  </a:ext>
                </a:extLst>
              </p:cNvPr>
              <p:cNvSpPr/>
              <p:nvPr/>
            </p:nvSpPr>
            <p:spPr>
              <a:xfrm>
                <a:off x="917847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89" name="Freeform 5736">
                <a:extLst>
                  <a:ext uri="{FF2B5EF4-FFF2-40B4-BE49-F238E27FC236}">
                    <a16:creationId xmlns:a16="http://schemas.microsoft.com/office/drawing/2014/main" id="{6E6ECF19-C28E-D69A-E912-8228502C7340}"/>
                  </a:ext>
                </a:extLst>
              </p:cNvPr>
              <p:cNvSpPr/>
              <p:nvPr/>
            </p:nvSpPr>
            <p:spPr>
              <a:xfrm>
                <a:off x="920145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90" name="Freeform 5737">
                <a:extLst>
                  <a:ext uri="{FF2B5EF4-FFF2-40B4-BE49-F238E27FC236}">
                    <a16:creationId xmlns:a16="http://schemas.microsoft.com/office/drawing/2014/main" id="{A9B01715-722C-2782-3D58-023304054BC1}"/>
                  </a:ext>
                </a:extLst>
              </p:cNvPr>
              <p:cNvSpPr/>
              <p:nvPr/>
            </p:nvSpPr>
            <p:spPr>
              <a:xfrm>
                <a:off x="917847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91" name="Freeform 5738">
                <a:extLst>
                  <a:ext uri="{FF2B5EF4-FFF2-40B4-BE49-F238E27FC236}">
                    <a16:creationId xmlns:a16="http://schemas.microsoft.com/office/drawing/2014/main" id="{FA99DC3E-8A2E-6BC4-31CF-2DBCDD270BA8}"/>
                  </a:ext>
                </a:extLst>
              </p:cNvPr>
              <p:cNvSpPr/>
              <p:nvPr/>
            </p:nvSpPr>
            <p:spPr>
              <a:xfrm>
                <a:off x="920145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92" name="Freeform 5739">
                <a:extLst>
                  <a:ext uri="{FF2B5EF4-FFF2-40B4-BE49-F238E27FC236}">
                    <a16:creationId xmlns:a16="http://schemas.microsoft.com/office/drawing/2014/main" id="{B4EA0405-626B-66F8-EC0E-9298B5B1B8AC}"/>
                  </a:ext>
                </a:extLst>
              </p:cNvPr>
              <p:cNvSpPr/>
              <p:nvPr/>
            </p:nvSpPr>
            <p:spPr>
              <a:xfrm>
                <a:off x="917847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93" name="Freeform 5740">
                <a:extLst>
                  <a:ext uri="{FF2B5EF4-FFF2-40B4-BE49-F238E27FC236}">
                    <a16:creationId xmlns:a16="http://schemas.microsoft.com/office/drawing/2014/main" id="{9FFD459E-18D4-6998-0D30-F56AA48444DD}"/>
                  </a:ext>
                </a:extLst>
              </p:cNvPr>
              <p:cNvSpPr/>
              <p:nvPr/>
            </p:nvSpPr>
            <p:spPr>
              <a:xfrm>
                <a:off x="920145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94" name="Freeform 5741">
                <a:extLst>
                  <a:ext uri="{FF2B5EF4-FFF2-40B4-BE49-F238E27FC236}">
                    <a16:creationId xmlns:a16="http://schemas.microsoft.com/office/drawing/2014/main" id="{8FFC76A5-D953-6BE0-92F1-89A1CBB0589C}"/>
                  </a:ext>
                </a:extLst>
              </p:cNvPr>
              <p:cNvSpPr/>
              <p:nvPr/>
            </p:nvSpPr>
            <p:spPr>
              <a:xfrm>
                <a:off x="9180505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95" name="Freeform 5742">
                <a:extLst>
                  <a:ext uri="{FF2B5EF4-FFF2-40B4-BE49-F238E27FC236}">
                    <a16:creationId xmlns:a16="http://schemas.microsoft.com/office/drawing/2014/main" id="{53ED127B-5FFC-106F-7EAD-9110A98765E0}"/>
                  </a:ext>
                </a:extLst>
              </p:cNvPr>
              <p:cNvSpPr/>
              <p:nvPr/>
            </p:nvSpPr>
            <p:spPr>
              <a:xfrm>
                <a:off x="920361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96" name="Freeform 5743">
                <a:extLst>
                  <a:ext uri="{FF2B5EF4-FFF2-40B4-BE49-F238E27FC236}">
                    <a16:creationId xmlns:a16="http://schemas.microsoft.com/office/drawing/2014/main" id="{891129C1-2F50-9091-20C9-6931BB79951A}"/>
                  </a:ext>
                </a:extLst>
              </p:cNvPr>
              <p:cNvSpPr/>
              <p:nvPr/>
            </p:nvSpPr>
            <p:spPr>
              <a:xfrm>
                <a:off x="9180505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97" name="Freeform 5744">
                <a:extLst>
                  <a:ext uri="{FF2B5EF4-FFF2-40B4-BE49-F238E27FC236}">
                    <a16:creationId xmlns:a16="http://schemas.microsoft.com/office/drawing/2014/main" id="{3D02B5F8-65F6-8BC1-7A9F-919FB65260B9}"/>
                  </a:ext>
                </a:extLst>
              </p:cNvPr>
              <p:cNvSpPr/>
              <p:nvPr/>
            </p:nvSpPr>
            <p:spPr>
              <a:xfrm>
                <a:off x="920361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98" name="Freeform 5745">
                <a:extLst>
                  <a:ext uri="{FF2B5EF4-FFF2-40B4-BE49-F238E27FC236}">
                    <a16:creationId xmlns:a16="http://schemas.microsoft.com/office/drawing/2014/main" id="{2EDE7099-F906-E545-F48D-BD987AF95B90}"/>
                  </a:ext>
                </a:extLst>
              </p:cNvPr>
              <p:cNvSpPr/>
              <p:nvPr/>
            </p:nvSpPr>
            <p:spPr>
              <a:xfrm>
                <a:off x="9180505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099" name="Freeform 5746">
                <a:extLst>
                  <a:ext uri="{FF2B5EF4-FFF2-40B4-BE49-F238E27FC236}">
                    <a16:creationId xmlns:a16="http://schemas.microsoft.com/office/drawing/2014/main" id="{7DBDB394-A3DF-CC75-6203-E5E5EA141AD5}"/>
                  </a:ext>
                </a:extLst>
              </p:cNvPr>
              <p:cNvSpPr/>
              <p:nvPr/>
            </p:nvSpPr>
            <p:spPr>
              <a:xfrm>
                <a:off x="920361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00" name="Freeform 5747">
                <a:extLst>
                  <a:ext uri="{FF2B5EF4-FFF2-40B4-BE49-F238E27FC236}">
                    <a16:creationId xmlns:a16="http://schemas.microsoft.com/office/drawing/2014/main" id="{883A62FD-7BB7-92F3-F9BB-4F71DE3425BC}"/>
                  </a:ext>
                </a:extLst>
              </p:cNvPr>
              <p:cNvSpPr/>
              <p:nvPr/>
            </p:nvSpPr>
            <p:spPr>
              <a:xfrm>
                <a:off x="9180505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01" name="Freeform 5748">
                <a:extLst>
                  <a:ext uri="{FF2B5EF4-FFF2-40B4-BE49-F238E27FC236}">
                    <a16:creationId xmlns:a16="http://schemas.microsoft.com/office/drawing/2014/main" id="{AB22059F-A39E-3B9C-119E-4F3043974169}"/>
                  </a:ext>
                </a:extLst>
              </p:cNvPr>
              <p:cNvSpPr/>
              <p:nvPr/>
            </p:nvSpPr>
            <p:spPr>
              <a:xfrm>
                <a:off x="920361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02" name="Freeform 5749">
                <a:extLst>
                  <a:ext uri="{FF2B5EF4-FFF2-40B4-BE49-F238E27FC236}">
                    <a16:creationId xmlns:a16="http://schemas.microsoft.com/office/drawing/2014/main" id="{69B9D7C2-FA36-1634-15A7-CF062CC60D1D}"/>
                  </a:ext>
                </a:extLst>
              </p:cNvPr>
              <p:cNvSpPr/>
              <p:nvPr/>
            </p:nvSpPr>
            <p:spPr>
              <a:xfrm>
                <a:off x="918266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03" name="Freeform 5750">
                <a:extLst>
                  <a:ext uri="{FF2B5EF4-FFF2-40B4-BE49-F238E27FC236}">
                    <a16:creationId xmlns:a16="http://schemas.microsoft.com/office/drawing/2014/main" id="{6F536E68-224E-417E-BD53-98DB45B5881E}"/>
                  </a:ext>
                </a:extLst>
              </p:cNvPr>
              <p:cNvSpPr/>
              <p:nvPr/>
            </p:nvSpPr>
            <p:spPr>
              <a:xfrm>
                <a:off x="920564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04" name="Freeform 5751">
                <a:extLst>
                  <a:ext uri="{FF2B5EF4-FFF2-40B4-BE49-F238E27FC236}">
                    <a16:creationId xmlns:a16="http://schemas.microsoft.com/office/drawing/2014/main" id="{4C0FC76E-1910-0A39-FD91-337CD69AF020}"/>
                  </a:ext>
                </a:extLst>
              </p:cNvPr>
              <p:cNvSpPr/>
              <p:nvPr/>
            </p:nvSpPr>
            <p:spPr>
              <a:xfrm>
                <a:off x="918266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05" name="Freeform 5752">
                <a:extLst>
                  <a:ext uri="{FF2B5EF4-FFF2-40B4-BE49-F238E27FC236}">
                    <a16:creationId xmlns:a16="http://schemas.microsoft.com/office/drawing/2014/main" id="{4755F85D-FF6F-4563-C634-DE722E5EF19C}"/>
                  </a:ext>
                </a:extLst>
              </p:cNvPr>
              <p:cNvSpPr/>
              <p:nvPr/>
            </p:nvSpPr>
            <p:spPr>
              <a:xfrm>
                <a:off x="920564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06" name="Freeform 5753">
                <a:extLst>
                  <a:ext uri="{FF2B5EF4-FFF2-40B4-BE49-F238E27FC236}">
                    <a16:creationId xmlns:a16="http://schemas.microsoft.com/office/drawing/2014/main" id="{CEF4CE69-98FE-98CF-49A0-AC86EF26260B}"/>
                  </a:ext>
                </a:extLst>
              </p:cNvPr>
              <p:cNvSpPr/>
              <p:nvPr/>
            </p:nvSpPr>
            <p:spPr>
              <a:xfrm>
                <a:off x="918266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07" name="Freeform 5754">
                <a:extLst>
                  <a:ext uri="{FF2B5EF4-FFF2-40B4-BE49-F238E27FC236}">
                    <a16:creationId xmlns:a16="http://schemas.microsoft.com/office/drawing/2014/main" id="{55CE67FD-3DA3-7601-FCE0-05F42B6E04C6}"/>
                  </a:ext>
                </a:extLst>
              </p:cNvPr>
              <p:cNvSpPr/>
              <p:nvPr/>
            </p:nvSpPr>
            <p:spPr>
              <a:xfrm>
                <a:off x="920564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08" name="Freeform 5755">
                <a:extLst>
                  <a:ext uri="{FF2B5EF4-FFF2-40B4-BE49-F238E27FC236}">
                    <a16:creationId xmlns:a16="http://schemas.microsoft.com/office/drawing/2014/main" id="{BF782F53-13E9-19A9-59F1-00AA668DE387}"/>
                  </a:ext>
                </a:extLst>
              </p:cNvPr>
              <p:cNvSpPr/>
              <p:nvPr/>
            </p:nvSpPr>
            <p:spPr>
              <a:xfrm>
                <a:off x="918266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09" name="Freeform 5756">
                <a:extLst>
                  <a:ext uri="{FF2B5EF4-FFF2-40B4-BE49-F238E27FC236}">
                    <a16:creationId xmlns:a16="http://schemas.microsoft.com/office/drawing/2014/main" id="{2B24A952-0AC9-DA6E-619E-8FC61CE0CB90}"/>
                  </a:ext>
                </a:extLst>
              </p:cNvPr>
              <p:cNvSpPr/>
              <p:nvPr/>
            </p:nvSpPr>
            <p:spPr>
              <a:xfrm>
                <a:off x="920564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10" name="Freeform 5757">
                <a:extLst>
                  <a:ext uri="{FF2B5EF4-FFF2-40B4-BE49-F238E27FC236}">
                    <a16:creationId xmlns:a16="http://schemas.microsoft.com/office/drawing/2014/main" id="{69D0ACC6-BD4D-8C90-6853-7593EFB0D249}"/>
                  </a:ext>
                </a:extLst>
              </p:cNvPr>
              <p:cNvSpPr/>
              <p:nvPr/>
            </p:nvSpPr>
            <p:spPr>
              <a:xfrm>
                <a:off x="918482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11" name="Freeform 5758">
                <a:extLst>
                  <a:ext uri="{FF2B5EF4-FFF2-40B4-BE49-F238E27FC236}">
                    <a16:creationId xmlns:a16="http://schemas.microsoft.com/office/drawing/2014/main" id="{E3B01186-45B8-5975-36CB-3B67B2A54D56}"/>
                  </a:ext>
                </a:extLst>
              </p:cNvPr>
              <p:cNvSpPr/>
              <p:nvPr/>
            </p:nvSpPr>
            <p:spPr>
              <a:xfrm>
                <a:off x="920780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12" name="Freeform 5759">
                <a:extLst>
                  <a:ext uri="{FF2B5EF4-FFF2-40B4-BE49-F238E27FC236}">
                    <a16:creationId xmlns:a16="http://schemas.microsoft.com/office/drawing/2014/main" id="{C983DDD5-41A1-9608-40C9-0A72B28445C3}"/>
                  </a:ext>
                </a:extLst>
              </p:cNvPr>
              <p:cNvSpPr/>
              <p:nvPr/>
            </p:nvSpPr>
            <p:spPr>
              <a:xfrm>
                <a:off x="918482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13" name="Freeform 5760">
                <a:extLst>
                  <a:ext uri="{FF2B5EF4-FFF2-40B4-BE49-F238E27FC236}">
                    <a16:creationId xmlns:a16="http://schemas.microsoft.com/office/drawing/2014/main" id="{779DBAEA-BFCD-6C7D-58D3-B37E4321068A}"/>
                  </a:ext>
                </a:extLst>
              </p:cNvPr>
              <p:cNvSpPr/>
              <p:nvPr/>
            </p:nvSpPr>
            <p:spPr>
              <a:xfrm>
                <a:off x="920780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14" name="Freeform 5761">
                <a:extLst>
                  <a:ext uri="{FF2B5EF4-FFF2-40B4-BE49-F238E27FC236}">
                    <a16:creationId xmlns:a16="http://schemas.microsoft.com/office/drawing/2014/main" id="{D96CA1EB-F6C9-1625-B401-E7DF99947A35}"/>
                  </a:ext>
                </a:extLst>
              </p:cNvPr>
              <p:cNvSpPr/>
              <p:nvPr/>
            </p:nvSpPr>
            <p:spPr>
              <a:xfrm>
                <a:off x="918482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15" name="Freeform 5762">
                <a:extLst>
                  <a:ext uri="{FF2B5EF4-FFF2-40B4-BE49-F238E27FC236}">
                    <a16:creationId xmlns:a16="http://schemas.microsoft.com/office/drawing/2014/main" id="{57A61270-44BB-C41E-5223-B69EB20A9AFF}"/>
                  </a:ext>
                </a:extLst>
              </p:cNvPr>
              <p:cNvSpPr/>
              <p:nvPr/>
            </p:nvSpPr>
            <p:spPr>
              <a:xfrm>
                <a:off x="920780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16" name="Freeform 5763">
                <a:extLst>
                  <a:ext uri="{FF2B5EF4-FFF2-40B4-BE49-F238E27FC236}">
                    <a16:creationId xmlns:a16="http://schemas.microsoft.com/office/drawing/2014/main" id="{E664FBEA-C828-DCC3-57E9-1F311EDCFC19}"/>
                  </a:ext>
                </a:extLst>
              </p:cNvPr>
              <p:cNvSpPr/>
              <p:nvPr/>
            </p:nvSpPr>
            <p:spPr>
              <a:xfrm>
                <a:off x="918482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17" name="Freeform 5764">
                <a:extLst>
                  <a:ext uri="{FF2B5EF4-FFF2-40B4-BE49-F238E27FC236}">
                    <a16:creationId xmlns:a16="http://schemas.microsoft.com/office/drawing/2014/main" id="{965BDE4A-7CAC-9465-5CC6-817CBC386B5D}"/>
                  </a:ext>
                </a:extLst>
              </p:cNvPr>
              <p:cNvSpPr/>
              <p:nvPr/>
            </p:nvSpPr>
            <p:spPr>
              <a:xfrm>
                <a:off x="920780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18" name="Freeform 5765">
                <a:extLst>
                  <a:ext uri="{FF2B5EF4-FFF2-40B4-BE49-F238E27FC236}">
                    <a16:creationId xmlns:a16="http://schemas.microsoft.com/office/drawing/2014/main" id="{E744F079-9040-FFA6-051A-2488342134F0}"/>
                  </a:ext>
                </a:extLst>
              </p:cNvPr>
              <p:cNvSpPr/>
              <p:nvPr/>
            </p:nvSpPr>
            <p:spPr>
              <a:xfrm>
                <a:off x="918482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19" name="Freeform 5766">
                <a:extLst>
                  <a:ext uri="{FF2B5EF4-FFF2-40B4-BE49-F238E27FC236}">
                    <a16:creationId xmlns:a16="http://schemas.microsoft.com/office/drawing/2014/main" id="{0A1A65A5-274D-5FEF-89A1-4D2C20B92E59}"/>
                  </a:ext>
                </a:extLst>
              </p:cNvPr>
              <p:cNvSpPr/>
              <p:nvPr/>
            </p:nvSpPr>
            <p:spPr>
              <a:xfrm>
                <a:off x="920780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20" name="Freeform 5767">
                <a:extLst>
                  <a:ext uri="{FF2B5EF4-FFF2-40B4-BE49-F238E27FC236}">
                    <a16:creationId xmlns:a16="http://schemas.microsoft.com/office/drawing/2014/main" id="{201A9149-E6CD-78A3-5AC1-916012695528}"/>
                  </a:ext>
                </a:extLst>
              </p:cNvPr>
              <p:cNvSpPr/>
              <p:nvPr/>
            </p:nvSpPr>
            <p:spPr>
              <a:xfrm>
                <a:off x="918482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21" name="Freeform 5768">
                <a:extLst>
                  <a:ext uri="{FF2B5EF4-FFF2-40B4-BE49-F238E27FC236}">
                    <a16:creationId xmlns:a16="http://schemas.microsoft.com/office/drawing/2014/main" id="{6D405EDE-4124-439B-DEDD-095E55C93699}"/>
                  </a:ext>
                </a:extLst>
              </p:cNvPr>
              <p:cNvSpPr/>
              <p:nvPr/>
            </p:nvSpPr>
            <p:spPr>
              <a:xfrm>
                <a:off x="920780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22" name="Freeform 5769">
                <a:extLst>
                  <a:ext uri="{FF2B5EF4-FFF2-40B4-BE49-F238E27FC236}">
                    <a16:creationId xmlns:a16="http://schemas.microsoft.com/office/drawing/2014/main" id="{B8033890-8CC7-C723-7BF5-3D381C2D1174}"/>
                  </a:ext>
                </a:extLst>
              </p:cNvPr>
              <p:cNvSpPr/>
              <p:nvPr/>
            </p:nvSpPr>
            <p:spPr>
              <a:xfrm>
                <a:off x="918685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23" name="Freeform 5770">
                <a:extLst>
                  <a:ext uri="{FF2B5EF4-FFF2-40B4-BE49-F238E27FC236}">
                    <a16:creationId xmlns:a16="http://schemas.microsoft.com/office/drawing/2014/main" id="{8A2C063B-9D50-C465-CFEC-1A7B03B7CB8E}"/>
                  </a:ext>
                </a:extLst>
              </p:cNvPr>
              <p:cNvSpPr/>
              <p:nvPr/>
            </p:nvSpPr>
            <p:spPr>
              <a:xfrm>
                <a:off x="920996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24" name="Freeform 5771">
                <a:extLst>
                  <a:ext uri="{FF2B5EF4-FFF2-40B4-BE49-F238E27FC236}">
                    <a16:creationId xmlns:a16="http://schemas.microsoft.com/office/drawing/2014/main" id="{89E40D2C-FAE1-87D4-1379-30B72B40912B}"/>
                  </a:ext>
                </a:extLst>
              </p:cNvPr>
              <p:cNvSpPr/>
              <p:nvPr/>
            </p:nvSpPr>
            <p:spPr>
              <a:xfrm>
                <a:off x="918685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25" name="Freeform 5772">
                <a:extLst>
                  <a:ext uri="{FF2B5EF4-FFF2-40B4-BE49-F238E27FC236}">
                    <a16:creationId xmlns:a16="http://schemas.microsoft.com/office/drawing/2014/main" id="{ACB0F0CB-4F53-4B6F-7CE5-8EF7DC8C3118}"/>
                  </a:ext>
                </a:extLst>
              </p:cNvPr>
              <p:cNvSpPr/>
              <p:nvPr/>
            </p:nvSpPr>
            <p:spPr>
              <a:xfrm>
                <a:off x="920996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26" name="Freeform 5773">
                <a:extLst>
                  <a:ext uri="{FF2B5EF4-FFF2-40B4-BE49-F238E27FC236}">
                    <a16:creationId xmlns:a16="http://schemas.microsoft.com/office/drawing/2014/main" id="{79D36C73-88DB-A562-6DD2-308FF8E1DC7B}"/>
                  </a:ext>
                </a:extLst>
              </p:cNvPr>
              <p:cNvSpPr/>
              <p:nvPr/>
            </p:nvSpPr>
            <p:spPr>
              <a:xfrm>
                <a:off x="918901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27" name="Freeform 5774">
                <a:extLst>
                  <a:ext uri="{FF2B5EF4-FFF2-40B4-BE49-F238E27FC236}">
                    <a16:creationId xmlns:a16="http://schemas.microsoft.com/office/drawing/2014/main" id="{E192E54D-42AA-4DF5-8764-B73E8443D3DC}"/>
                  </a:ext>
                </a:extLst>
              </p:cNvPr>
              <p:cNvSpPr/>
              <p:nvPr/>
            </p:nvSpPr>
            <p:spPr>
              <a:xfrm>
                <a:off x="921199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28" name="Freeform 5775">
                <a:extLst>
                  <a:ext uri="{FF2B5EF4-FFF2-40B4-BE49-F238E27FC236}">
                    <a16:creationId xmlns:a16="http://schemas.microsoft.com/office/drawing/2014/main" id="{0F9B15D9-ACCE-8079-F922-AC43E97CDC11}"/>
                  </a:ext>
                </a:extLst>
              </p:cNvPr>
              <p:cNvSpPr/>
              <p:nvPr/>
            </p:nvSpPr>
            <p:spPr>
              <a:xfrm>
                <a:off x="918901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29" name="Freeform 5776">
                <a:extLst>
                  <a:ext uri="{FF2B5EF4-FFF2-40B4-BE49-F238E27FC236}">
                    <a16:creationId xmlns:a16="http://schemas.microsoft.com/office/drawing/2014/main" id="{B31E9088-48ED-7CD3-AC66-E2B8647C7AB2}"/>
                  </a:ext>
                </a:extLst>
              </p:cNvPr>
              <p:cNvSpPr/>
              <p:nvPr/>
            </p:nvSpPr>
            <p:spPr>
              <a:xfrm>
                <a:off x="921199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30" name="Freeform 5777">
                <a:extLst>
                  <a:ext uri="{FF2B5EF4-FFF2-40B4-BE49-F238E27FC236}">
                    <a16:creationId xmlns:a16="http://schemas.microsoft.com/office/drawing/2014/main" id="{9EDB8705-8AD1-7AD2-0237-D1042A3AB0AA}"/>
                  </a:ext>
                </a:extLst>
              </p:cNvPr>
              <p:cNvSpPr/>
              <p:nvPr/>
            </p:nvSpPr>
            <p:spPr>
              <a:xfrm>
                <a:off x="918901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31" name="Freeform 5778">
                <a:extLst>
                  <a:ext uri="{FF2B5EF4-FFF2-40B4-BE49-F238E27FC236}">
                    <a16:creationId xmlns:a16="http://schemas.microsoft.com/office/drawing/2014/main" id="{4F6A884D-F872-9905-563B-F1275E777039}"/>
                  </a:ext>
                </a:extLst>
              </p:cNvPr>
              <p:cNvSpPr/>
              <p:nvPr/>
            </p:nvSpPr>
            <p:spPr>
              <a:xfrm>
                <a:off x="921199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32" name="Freeform 5779">
                <a:extLst>
                  <a:ext uri="{FF2B5EF4-FFF2-40B4-BE49-F238E27FC236}">
                    <a16:creationId xmlns:a16="http://schemas.microsoft.com/office/drawing/2014/main" id="{380C0000-D9E5-674A-30A6-2DF9DF625099}"/>
                  </a:ext>
                </a:extLst>
              </p:cNvPr>
              <p:cNvSpPr/>
              <p:nvPr/>
            </p:nvSpPr>
            <p:spPr>
              <a:xfrm>
                <a:off x="918901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33" name="Freeform 5780">
                <a:extLst>
                  <a:ext uri="{FF2B5EF4-FFF2-40B4-BE49-F238E27FC236}">
                    <a16:creationId xmlns:a16="http://schemas.microsoft.com/office/drawing/2014/main" id="{5B7C30CD-8E42-4871-6FB4-780A95B63104}"/>
                  </a:ext>
                </a:extLst>
              </p:cNvPr>
              <p:cNvSpPr/>
              <p:nvPr/>
            </p:nvSpPr>
            <p:spPr>
              <a:xfrm>
                <a:off x="921199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34" name="Freeform 5781">
                <a:extLst>
                  <a:ext uri="{FF2B5EF4-FFF2-40B4-BE49-F238E27FC236}">
                    <a16:creationId xmlns:a16="http://schemas.microsoft.com/office/drawing/2014/main" id="{1F4D3410-05F4-26A3-5F61-D3E83B945EDB}"/>
                  </a:ext>
                </a:extLst>
              </p:cNvPr>
              <p:cNvSpPr/>
              <p:nvPr/>
            </p:nvSpPr>
            <p:spPr>
              <a:xfrm>
                <a:off x="919320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35" name="Freeform 5782">
                <a:extLst>
                  <a:ext uri="{FF2B5EF4-FFF2-40B4-BE49-F238E27FC236}">
                    <a16:creationId xmlns:a16="http://schemas.microsoft.com/office/drawing/2014/main" id="{5D3354F2-6C28-2E2F-DB8D-35BE7DA71DD0}"/>
                  </a:ext>
                </a:extLst>
              </p:cNvPr>
              <p:cNvSpPr/>
              <p:nvPr/>
            </p:nvSpPr>
            <p:spPr>
              <a:xfrm>
                <a:off x="9216309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36" name="Freeform 5783">
                <a:extLst>
                  <a:ext uri="{FF2B5EF4-FFF2-40B4-BE49-F238E27FC236}">
                    <a16:creationId xmlns:a16="http://schemas.microsoft.com/office/drawing/2014/main" id="{4580167B-83F6-7011-71E1-36BE1CEBE251}"/>
                  </a:ext>
                </a:extLst>
              </p:cNvPr>
              <p:cNvSpPr/>
              <p:nvPr/>
            </p:nvSpPr>
            <p:spPr>
              <a:xfrm>
                <a:off x="919320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37" name="Freeform 5784">
                <a:extLst>
                  <a:ext uri="{FF2B5EF4-FFF2-40B4-BE49-F238E27FC236}">
                    <a16:creationId xmlns:a16="http://schemas.microsoft.com/office/drawing/2014/main" id="{0F3D39D8-1623-3CB5-9872-BC92312BDD31}"/>
                  </a:ext>
                </a:extLst>
              </p:cNvPr>
              <p:cNvSpPr/>
              <p:nvPr/>
            </p:nvSpPr>
            <p:spPr>
              <a:xfrm>
                <a:off x="9216309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38" name="Freeform 5785">
                <a:extLst>
                  <a:ext uri="{FF2B5EF4-FFF2-40B4-BE49-F238E27FC236}">
                    <a16:creationId xmlns:a16="http://schemas.microsoft.com/office/drawing/2014/main" id="{72CDA28A-7256-C805-65CE-CD6CB027C07D}"/>
                  </a:ext>
                </a:extLst>
              </p:cNvPr>
              <p:cNvSpPr/>
              <p:nvPr/>
            </p:nvSpPr>
            <p:spPr>
              <a:xfrm>
                <a:off x="9195360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39" name="Freeform 5786">
                <a:extLst>
                  <a:ext uri="{FF2B5EF4-FFF2-40B4-BE49-F238E27FC236}">
                    <a16:creationId xmlns:a16="http://schemas.microsoft.com/office/drawing/2014/main" id="{9E7F979A-D89A-BFDF-8D65-119F9B689958}"/>
                  </a:ext>
                </a:extLst>
              </p:cNvPr>
              <p:cNvSpPr/>
              <p:nvPr/>
            </p:nvSpPr>
            <p:spPr>
              <a:xfrm>
                <a:off x="921834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40" name="Freeform 5787">
                <a:extLst>
                  <a:ext uri="{FF2B5EF4-FFF2-40B4-BE49-F238E27FC236}">
                    <a16:creationId xmlns:a16="http://schemas.microsoft.com/office/drawing/2014/main" id="{9BD9F317-BB09-BE1D-95CD-B04825DC67D9}"/>
                  </a:ext>
                </a:extLst>
              </p:cNvPr>
              <p:cNvSpPr/>
              <p:nvPr/>
            </p:nvSpPr>
            <p:spPr>
              <a:xfrm>
                <a:off x="9195360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41" name="Freeform 5788">
                <a:extLst>
                  <a:ext uri="{FF2B5EF4-FFF2-40B4-BE49-F238E27FC236}">
                    <a16:creationId xmlns:a16="http://schemas.microsoft.com/office/drawing/2014/main" id="{9A8C3F83-E423-B335-44B3-2AE659AF7E7C}"/>
                  </a:ext>
                </a:extLst>
              </p:cNvPr>
              <p:cNvSpPr/>
              <p:nvPr/>
            </p:nvSpPr>
            <p:spPr>
              <a:xfrm>
                <a:off x="921834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42" name="Freeform 5789">
                <a:extLst>
                  <a:ext uri="{FF2B5EF4-FFF2-40B4-BE49-F238E27FC236}">
                    <a16:creationId xmlns:a16="http://schemas.microsoft.com/office/drawing/2014/main" id="{77ECA75A-1C6F-519F-8116-0B2C6FF74988}"/>
                  </a:ext>
                </a:extLst>
              </p:cNvPr>
              <p:cNvSpPr/>
              <p:nvPr/>
            </p:nvSpPr>
            <p:spPr>
              <a:xfrm>
                <a:off x="9195360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43" name="Freeform 5790">
                <a:extLst>
                  <a:ext uri="{FF2B5EF4-FFF2-40B4-BE49-F238E27FC236}">
                    <a16:creationId xmlns:a16="http://schemas.microsoft.com/office/drawing/2014/main" id="{6B39EBE8-CDE6-3925-231B-85C2A5C638BE}"/>
                  </a:ext>
                </a:extLst>
              </p:cNvPr>
              <p:cNvSpPr/>
              <p:nvPr/>
            </p:nvSpPr>
            <p:spPr>
              <a:xfrm>
                <a:off x="921834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44" name="Freeform 5791">
                <a:extLst>
                  <a:ext uri="{FF2B5EF4-FFF2-40B4-BE49-F238E27FC236}">
                    <a16:creationId xmlns:a16="http://schemas.microsoft.com/office/drawing/2014/main" id="{9E6CFFB0-193A-81E1-0B36-24E529809A0C}"/>
                  </a:ext>
                </a:extLst>
              </p:cNvPr>
              <p:cNvSpPr/>
              <p:nvPr/>
            </p:nvSpPr>
            <p:spPr>
              <a:xfrm>
                <a:off x="9195360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45" name="Freeform 5792">
                <a:extLst>
                  <a:ext uri="{FF2B5EF4-FFF2-40B4-BE49-F238E27FC236}">
                    <a16:creationId xmlns:a16="http://schemas.microsoft.com/office/drawing/2014/main" id="{9337A946-546E-BB60-76C8-70B96944B192}"/>
                  </a:ext>
                </a:extLst>
              </p:cNvPr>
              <p:cNvSpPr/>
              <p:nvPr/>
            </p:nvSpPr>
            <p:spPr>
              <a:xfrm>
                <a:off x="921834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46" name="Freeform 5793">
                <a:extLst>
                  <a:ext uri="{FF2B5EF4-FFF2-40B4-BE49-F238E27FC236}">
                    <a16:creationId xmlns:a16="http://schemas.microsoft.com/office/drawing/2014/main" id="{9C438B02-696F-BD81-3B35-8E3E98705896}"/>
                  </a:ext>
                </a:extLst>
              </p:cNvPr>
              <p:cNvSpPr/>
              <p:nvPr/>
            </p:nvSpPr>
            <p:spPr>
              <a:xfrm>
                <a:off x="919751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47" name="Freeform 5794">
                <a:extLst>
                  <a:ext uri="{FF2B5EF4-FFF2-40B4-BE49-F238E27FC236}">
                    <a16:creationId xmlns:a16="http://schemas.microsoft.com/office/drawing/2014/main" id="{7336CCC2-CF59-0698-FC48-3523A8E45AEC}"/>
                  </a:ext>
                </a:extLst>
              </p:cNvPr>
              <p:cNvSpPr/>
              <p:nvPr/>
            </p:nvSpPr>
            <p:spPr>
              <a:xfrm>
                <a:off x="922049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48" name="Freeform 5795">
                <a:extLst>
                  <a:ext uri="{FF2B5EF4-FFF2-40B4-BE49-F238E27FC236}">
                    <a16:creationId xmlns:a16="http://schemas.microsoft.com/office/drawing/2014/main" id="{F359ADEA-F8E4-6926-1AF1-13ADB21C08F3}"/>
                  </a:ext>
                </a:extLst>
              </p:cNvPr>
              <p:cNvSpPr/>
              <p:nvPr/>
            </p:nvSpPr>
            <p:spPr>
              <a:xfrm>
                <a:off x="919751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49" name="Freeform 5796">
                <a:extLst>
                  <a:ext uri="{FF2B5EF4-FFF2-40B4-BE49-F238E27FC236}">
                    <a16:creationId xmlns:a16="http://schemas.microsoft.com/office/drawing/2014/main" id="{B17F0E33-AEB9-694E-1571-EDA4ABC0F481}"/>
                  </a:ext>
                </a:extLst>
              </p:cNvPr>
              <p:cNvSpPr/>
              <p:nvPr/>
            </p:nvSpPr>
            <p:spPr>
              <a:xfrm>
                <a:off x="922049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50" name="Freeform 5797">
                <a:extLst>
                  <a:ext uri="{FF2B5EF4-FFF2-40B4-BE49-F238E27FC236}">
                    <a16:creationId xmlns:a16="http://schemas.microsoft.com/office/drawing/2014/main" id="{44B80145-DE01-4464-4E7E-CDD8431BD3FA}"/>
                  </a:ext>
                </a:extLst>
              </p:cNvPr>
              <p:cNvSpPr/>
              <p:nvPr/>
            </p:nvSpPr>
            <p:spPr>
              <a:xfrm>
                <a:off x="919751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51" name="Freeform 5798">
                <a:extLst>
                  <a:ext uri="{FF2B5EF4-FFF2-40B4-BE49-F238E27FC236}">
                    <a16:creationId xmlns:a16="http://schemas.microsoft.com/office/drawing/2014/main" id="{02AED207-2576-355B-C683-1D27F21DEDE2}"/>
                  </a:ext>
                </a:extLst>
              </p:cNvPr>
              <p:cNvSpPr/>
              <p:nvPr/>
            </p:nvSpPr>
            <p:spPr>
              <a:xfrm>
                <a:off x="922049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52" name="Freeform 5799">
                <a:extLst>
                  <a:ext uri="{FF2B5EF4-FFF2-40B4-BE49-F238E27FC236}">
                    <a16:creationId xmlns:a16="http://schemas.microsoft.com/office/drawing/2014/main" id="{B078DF43-D309-171C-1786-678485214DB1}"/>
                  </a:ext>
                </a:extLst>
              </p:cNvPr>
              <p:cNvSpPr/>
              <p:nvPr/>
            </p:nvSpPr>
            <p:spPr>
              <a:xfrm>
                <a:off x="919751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53" name="Freeform 5800">
                <a:extLst>
                  <a:ext uri="{FF2B5EF4-FFF2-40B4-BE49-F238E27FC236}">
                    <a16:creationId xmlns:a16="http://schemas.microsoft.com/office/drawing/2014/main" id="{6175B73C-4C55-7F9B-A1E5-434661642FBF}"/>
                  </a:ext>
                </a:extLst>
              </p:cNvPr>
              <p:cNvSpPr/>
              <p:nvPr/>
            </p:nvSpPr>
            <p:spPr>
              <a:xfrm>
                <a:off x="922049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54" name="Freeform 5801">
                <a:extLst>
                  <a:ext uri="{FF2B5EF4-FFF2-40B4-BE49-F238E27FC236}">
                    <a16:creationId xmlns:a16="http://schemas.microsoft.com/office/drawing/2014/main" id="{AC1592F4-05D1-8CA4-08ED-E32191AEAEB0}"/>
                  </a:ext>
                </a:extLst>
              </p:cNvPr>
              <p:cNvSpPr/>
              <p:nvPr/>
            </p:nvSpPr>
            <p:spPr>
              <a:xfrm>
                <a:off x="919751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55" name="Freeform 5802">
                <a:extLst>
                  <a:ext uri="{FF2B5EF4-FFF2-40B4-BE49-F238E27FC236}">
                    <a16:creationId xmlns:a16="http://schemas.microsoft.com/office/drawing/2014/main" id="{C92E7CE9-0B2D-72FC-2ACA-4094BA5921CA}"/>
                  </a:ext>
                </a:extLst>
              </p:cNvPr>
              <p:cNvSpPr/>
              <p:nvPr/>
            </p:nvSpPr>
            <p:spPr>
              <a:xfrm>
                <a:off x="922049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56" name="Freeform 5803">
                <a:extLst>
                  <a:ext uri="{FF2B5EF4-FFF2-40B4-BE49-F238E27FC236}">
                    <a16:creationId xmlns:a16="http://schemas.microsoft.com/office/drawing/2014/main" id="{C5269081-1D29-3711-C6FF-6AAA012454F6}"/>
                  </a:ext>
                </a:extLst>
              </p:cNvPr>
              <p:cNvSpPr/>
              <p:nvPr/>
            </p:nvSpPr>
            <p:spPr>
              <a:xfrm>
                <a:off x="919751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57" name="Freeform 5804">
                <a:extLst>
                  <a:ext uri="{FF2B5EF4-FFF2-40B4-BE49-F238E27FC236}">
                    <a16:creationId xmlns:a16="http://schemas.microsoft.com/office/drawing/2014/main" id="{54D129FE-B80E-C0F8-ECFD-656B0E4D2A40}"/>
                  </a:ext>
                </a:extLst>
              </p:cNvPr>
              <p:cNvSpPr/>
              <p:nvPr/>
            </p:nvSpPr>
            <p:spPr>
              <a:xfrm>
                <a:off x="922049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58" name="Freeform 5805">
                <a:extLst>
                  <a:ext uri="{FF2B5EF4-FFF2-40B4-BE49-F238E27FC236}">
                    <a16:creationId xmlns:a16="http://schemas.microsoft.com/office/drawing/2014/main" id="{7C6AF431-4D5C-5B65-C462-609B61276D76}"/>
                  </a:ext>
                </a:extLst>
              </p:cNvPr>
              <p:cNvSpPr/>
              <p:nvPr/>
            </p:nvSpPr>
            <p:spPr>
              <a:xfrm>
                <a:off x="92080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59" name="Freeform 5806">
                <a:extLst>
                  <a:ext uri="{FF2B5EF4-FFF2-40B4-BE49-F238E27FC236}">
                    <a16:creationId xmlns:a16="http://schemas.microsoft.com/office/drawing/2014/main" id="{96941E34-B1ED-7FC6-8F53-EF718D550439}"/>
                  </a:ext>
                </a:extLst>
              </p:cNvPr>
              <p:cNvSpPr/>
              <p:nvPr/>
            </p:nvSpPr>
            <p:spPr>
              <a:xfrm>
                <a:off x="923103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60" name="Freeform 5807">
                <a:extLst>
                  <a:ext uri="{FF2B5EF4-FFF2-40B4-BE49-F238E27FC236}">
                    <a16:creationId xmlns:a16="http://schemas.microsoft.com/office/drawing/2014/main" id="{7C8A8649-98EE-5765-E0C7-E490E0713AFE}"/>
                  </a:ext>
                </a:extLst>
              </p:cNvPr>
              <p:cNvSpPr/>
              <p:nvPr/>
            </p:nvSpPr>
            <p:spPr>
              <a:xfrm>
                <a:off x="92080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61" name="Freeform 5808">
                <a:extLst>
                  <a:ext uri="{FF2B5EF4-FFF2-40B4-BE49-F238E27FC236}">
                    <a16:creationId xmlns:a16="http://schemas.microsoft.com/office/drawing/2014/main" id="{B61C2AE4-3F0B-9D21-F9C4-7FAD3CDB5C5E}"/>
                  </a:ext>
                </a:extLst>
              </p:cNvPr>
              <p:cNvSpPr/>
              <p:nvPr/>
            </p:nvSpPr>
            <p:spPr>
              <a:xfrm>
                <a:off x="923103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62" name="Freeform 5809">
                <a:extLst>
                  <a:ext uri="{FF2B5EF4-FFF2-40B4-BE49-F238E27FC236}">
                    <a16:creationId xmlns:a16="http://schemas.microsoft.com/office/drawing/2014/main" id="{F731B39B-6750-EB7A-EE40-104F82E89AFA}"/>
                  </a:ext>
                </a:extLst>
              </p:cNvPr>
              <p:cNvSpPr/>
              <p:nvPr/>
            </p:nvSpPr>
            <p:spPr>
              <a:xfrm>
                <a:off x="92080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63" name="Freeform 5810">
                <a:extLst>
                  <a:ext uri="{FF2B5EF4-FFF2-40B4-BE49-F238E27FC236}">
                    <a16:creationId xmlns:a16="http://schemas.microsoft.com/office/drawing/2014/main" id="{75CD78C2-9AE2-4F04-9C50-8B604C73634F}"/>
                  </a:ext>
                </a:extLst>
              </p:cNvPr>
              <p:cNvSpPr/>
              <p:nvPr/>
            </p:nvSpPr>
            <p:spPr>
              <a:xfrm>
                <a:off x="923103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64" name="Freeform 5811">
                <a:extLst>
                  <a:ext uri="{FF2B5EF4-FFF2-40B4-BE49-F238E27FC236}">
                    <a16:creationId xmlns:a16="http://schemas.microsoft.com/office/drawing/2014/main" id="{19DF5F12-482B-A466-BB0D-7E7E57292AE5}"/>
                  </a:ext>
                </a:extLst>
              </p:cNvPr>
              <p:cNvSpPr/>
              <p:nvPr/>
            </p:nvSpPr>
            <p:spPr>
              <a:xfrm>
                <a:off x="92080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65" name="Freeform 5812">
                <a:extLst>
                  <a:ext uri="{FF2B5EF4-FFF2-40B4-BE49-F238E27FC236}">
                    <a16:creationId xmlns:a16="http://schemas.microsoft.com/office/drawing/2014/main" id="{3E20DA0D-32E0-E9E9-67DF-088E3BE98B88}"/>
                  </a:ext>
                </a:extLst>
              </p:cNvPr>
              <p:cNvSpPr/>
              <p:nvPr/>
            </p:nvSpPr>
            <p:spPr>
              <a:xfrm>
                <a:off x="923103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66" name="Freeform 5813">
                <a:extLst>
                  <a:ext uri="{FF2B5EF4-FFF2-40B4-BE49-F238E27FC236}">
                    <a16:creationId xmlns:a16="http://schemas.microsoft.com/office/drawing/2014/main" id="{D3E8F00D-4636-61F1-BCE2-F513181BAD78}"/>
                  </a:ext>
                </a:extLst>
              </p:cNvPr>
              <p:cNvSpPr/>
              <p:nvPr/>
            </p:nvSpPr>
            <p:spPr>
              <a:xfrm>
                <a:off x="92080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67" name="Freeform 5814">
                <a:extLst>
                  <a:ext uri="{FF2B5EF4-FFF2-40B4-BE49-F238E27FC236}">
                    <a16:creationId xmlns:a16="http://schemas.microsoft.com/office/drawing/2014/main" id="{0CF89E2B-5F9B-58F1-334F-956F5BF9D79C}"/>
                  </a:ext>
                </a:extLst>
              </p:cNvPr>
              <p:cNvSpPr/>
              <p:nvPr/>
            </p:nvSpPr>
            <p:spPr>
              <a:xfrm>
                <a:off x="923103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68" name="Freeform 5815">
                <a:extLst>
                  <a:ext uri="{FF2B5EF4-FFF2-40B4-BE49-F238E27FC236}">
                    <a16:creationId xmlns:a16="http://schemas.microsoft.com/office/drawing/2014/main" id="{0413E157-EAE5-5CD8-F343-6A390258D566}"/>
                  </a:ext>
                </a:extLst>
              </p:cNvPr>
              <p:cNvSpPr/>
              <p:nvPr/>
            </p:nvSpPr>
            <p:spPr>
              <a:xfrm>
                <a:off x="92080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69" name="Freeform 5816">
                <a:extLst>
                  <a:ext uri="{FF2B5EF4-FFF2-40B4-BE49-F238E27FC236}">
                    <a16:creationId xmlns:a16="http://schemas.microsoft.com/office/drawing/2014/main" id="{095C7670-0BD7-293A-26E0-C9DF0D0F734E}"/>
                  </a:ext>
                </a:extLst>
              </p:cNvPr>
              <p:cNvSpPr/>
              <p:nvPr/>
            </p:nvSpPr>
            <p:spPr>
              <a:xfrm>
                <a:off x="923103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70" name="Freeform 5817">
                <a:extLst>
                  <a:ext uri="{FF2B5EF4-FFF2-40B4-BE49-F238E27FC236}">
                    <a16:creationId xmlns:a16="http://schemas.microsoft.com/office/drawing/2014/main" id="{C5602289-0DB9-043D-4EC2-FE9EF66165FE}"/>
                  </a:ext>
                </a:extLst>
              </p:cNvPr>
              <p:cNvSpPr/>
              <p:nvPr/>
            </p:nvSpPr>
            <p:spPr>
              <a:xfrm>
                <a:off x="92080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71" name="Freeform 5818">
                <a:extLst>
                  <a:ext uri="{FF2B5EF4-FFF2-40B4-BE49-F238E27FC236}">
                    <a16:creationId xmlns:a16="http://schemas.microsoft.com/office/drawing/2014/main" id="{211FE26E-8C72-12D1-7900-CA927D6A3FCA}"/>
                  </a:ext>
                </a:extLst>
              </p:cNvPr>
              <p:cNvSpPr/>
              <p:nvPr/>
            </p:nvSpPr>
            <p:spPr>
              <a:xfrm>
                <a:off x="923103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72" name="Freeform 5819">
                <a:extLst>
                  <a:ext uri="{FF2B5EF4-FFF2-40B4-BE49-F238E27FC236}">
                    <a16:creationId xmlns:a16="http://schemas.microsoft.com/office/drawing/2014/main" id="{00219046-3829-DFBA-6038-7595EDCF7BF1}"/>
                  </a:ext>
                </a:extLst>
              </p:cNvPr>
              <p:cNvSpPr/>
              <p:nvPr/>
            </p:nvSpPr>
            <p:spPr>
              <a:xfrm>
                <a:off x="92080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73" name="Freeform 5820">
                <a:extLst>
                  <a:ext uri="{FF2B5EF4-FFF2-40B4-BE49-F238E27FC236}">
                    <a16:creationId xmlns:a16="http://schemas.microsoft.com/office/drawing/2014/main" id="{32B77EB6-9CA6-65D9-3551-9977C262A440}"/>
                  </a:ext>
                </a:extLst>
              </p:cNvPr>
              <p:cNvSpPr/>
              <p:nvPr/>
            </p:nvSpPr>
            <p:spPr>
              <a:xfrm>
                <a:off x="923103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74" name="Freeform 5821">
                <a:extLst>
                  <a:ext uri="{FF2B5EF4-FFF2-40B4-BE49-F238E27FC236}">
                    <a16:creationId xmlns:a16="http://schemas.microsoft.com/office/drawing/2014/main" id="{E51AF267-ACC1-6273-FC14-5A1F64920FA2}"/>
                  </a:ext>
                </a:extLst>
              </p:cNvPr>
              <p:cNvSpPr/>
              <p:nvPr/>
            </p:nvSpPr>
            <p:spPr>
              <a:xfrm>
                <a:off x="92080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75" name="Freeform 5822">
                <a:extLst>
                  <a:ext uri="{FF2B5EF4-FFF2-40B4-BE49-F238E27FC236}">
                    <a16:creationId xmlns:a16="http://schemas.microsoft.com/office/drawing/2014/main" id="{B564F999-9A4E-86F4-C146-BA605030A646}"/>
                  </a:ext>
                </a:extLst>
              </p:cNvPr>
              <p:cNvSpPr/>
              <p:nvPr/>
            </p:nvSpPr>
            <p:spPr>
              <a:xfrm>
                <a:off x="923103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76" name="Freeform 5823">
                <a:extLst>
                  <a:ext uri="{FF2B5EF4-FFF2-40B4-BE49-F238E27FC236}">
                    <a16:creationId xmlns:a16="http://schemas.microsoft.com/office/drawing/2014/main" id="{5E1698DF-BC51-97F1-34DF-8D051D46D34E}"/>
                  </a:ext>
                </a:extLst>
              </p:cNvPr>
              <p:cNvSpPr/>
              <p:nvPr/>
            </p:nvSpPr>
            <p:spPr>
              <a:xfrm>
                <a:off x="92080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77" name="Freeform 5824">
                <a:extLst>
                  <a:ext uri="{FF2B5EF4-FFF2-40B4-BE49-F238E27FC236}">
                    <a16:creationId xmlns:a16="http://schemas.microsoft.com/office/drawing/2014/main" id="{C74EC98F-D890-2368-705C-7B20433508F4}"/>
                  </a:ext>
                </a:extLst>
              </p:cNvPr>
              <p:cNvSpPr/>
              <p:nvPr/>
            </p:nvSpPr>
            <p:spPr>
              <a:xfrm>
                <a:off x="923103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78" name="Freeform 5825">
                <a:extLst>
                  <a:ext uri="{FF2B5EF4-FFF2-40B4-BE49-F238E27FC236}">
                    <a16:creationId xmlns:a16="http://schemas.microsoft.com/office/drawing/2014/main" id="{16E4F44B-A3A9-F957-3894-73A0C7E92F8C}"/>
                  </a:ext>
                </a:extLst>
              </p:cNvPr>
              <p:cNvSpPr/>
              <p:nvPr/>
            </p:nvSpPr>
            <p:spPr>
              <a:xfrm>
                <a:off x="921021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79" name="Freeform 5826">
                <a:extLst>
                  <a:ext uri="{FF2B5EF4-FFF2-40B4-BE49-F238E27FC236}">
                    <a16:creationId xmlns:a16="http://schemas.microsoft.com/office/drawing/2014/main" id="{CE4F63B9-6E23-CB79-2416-969A04C9B62E}"/>
                  </a:ext>
                </a:extLst>
              </p:cNvPr>
              <p:cNvSpPr/>
              <p:nvPr/>
            </p:nvSpPr>
            <p:spPr>
              <a:xfrm>
                <a:off x="923319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80" name="Freeform 5827">
                <a:extLst>
                  <a:ext uri="{FF2B5EF4-FFF2-40B4-BE49-F238E27FC236}">
                    <a16:creationId xmlns:a16="http://schemas.microsoft.com/office/drawing/2014/main" id="{A97064E8-0563-321E-0473-730EC3F61906}"/>
                  </a:ext>
                </a:extLst>
              </p:cNvPr>
              <p:cNvSpPr/>
              <p:nvPr/>
            </p:nvSpPr>
            <p:spPr>
              <a:xfrm>
                <a:off x="921021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81" name="Freeform 5828">
                <a:extLst>
                  <a:ext uri="{FF2B5EF4-FFF2-40B4-BE49-F238E27FC236}">
                    <a16:creationId xmlns:a16="http://schemas.microsoft.com/office/drawing/2014/main" id="{673E7B86-1E74-B185-F6B5-DB105B0D4CB7}"/>
                  </a:ext>
                </a:extLst>
              </p:cNvPr>
              <p:cNvSpPr/>
              <p:nvPr/>
            </p:nvSpPr>
            <p:spPr>
              <a:xfrm>
                <a:off x="923319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82" name="Freeform 5829">
                <a:extLst>
                  <a:ext uri="{FF2B5EF4-FFF2-40B4-BE49-F238E27FC236}">
                    <a16:creationId xmlns:a16="http://schemas.microsoft.com/office/drawing/2014/main" id="{0E9F96ED-FD04-A301-6713-6A3A4CE106D3}"/>
                  </a:ext>
                </a:extLst>
              </p:cNvPr>
              <p:cNvSpPr/>
              <p:nvPr/>
            </p:nvSpPr>
            <p:spPr>
              <a:xfrm>
                <a:off x="921021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83" name="Freeform 5830">
                <a:extLst>
                  <a:ext uri="{FF2B5EF4-FFF2-40B4-BE49-F238E27FC236}">
                    <a16:creationId xmlns:a16="http://schemas.microsoft.com/office/drawing/2014/main" id="{B52CE19C-FF96-3F6E-B9F1-A7C051B93E7E}"/>
                  </a:ext>
                </a:extLst>
              </p:cNvPr>
              <p:cNvSpPr/>
              <p:nvPr/>
            </p:nvSpPr>
            <p:spPr>
              <a:xfrm>
                <a:off x="923319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84" name="Freeform 5831">
                <a:extLst>
                  <a:ext uri="{FF2B5EF4-FFF2-40B4-BE49-F238E27FC236}">
                    <a16:creationId xmlns:a16="http://schemas.microsoft.com/office/drawing/2014/main" id="{4F96C046-0EC3-2E46-7C55-8C171D67FD74}"/>
                  </a:ext>
                </a:extLst>
              </p:cNvPr>
              <p:cNvSpPr/>
              <p:nvPr/>
            </p:nvSpPr>
            <p:spPr>
              <a:xfrm>
                <a:off x="921021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85" name="Freeform 5832">
                <a:extLst>
                  <a:ext uri="{FF2B5EF4-FFF2-40B4-BE49-F238E27FC236}">
                    <a16:creationId xmlns:a16="http://schemas.microsoft.com/office/drawing/2014/main" id="{7BEE7260-B6F5-BEB8-B2EE-B416E4301943}"/>
                  </a:ext>
                </a:extLst>
              </p:cNvPr>
              <p:cNvSpPr/>
              <p:nvPr/>
            </p:nvSpPr>
            <p:spPr>
              <a:xfrm>
                <a:off x="923319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86" name="Freeform 5833">
                <a:extLst>
                  <a:ext uri="{FF2B5EF4-FFF2-40B4-BE49-F238E27FC236}">
                    <a16:creationId xmlns:a16="http://schemas.microsoft.com/office/drawing/2014/main" id="{76A9880B-290C-785C-7C3A-3878E302FA90}"/>
                  </a:ext>
                </a:extLst>
              </p:cNvPr>
              <p:cNvSpPr/>
              <p:nvPr/>
            </p:nvSpPr>
            <p:spPr>
              <a:xfrm>
                <a:off x="921021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87" name="Freeform 5834">
                <a:extLst>
                  <a:ext uri="{FF2B5EF4-FFF2-40B4-BE49-F238E27FC236}">
                    <a16:creationId xmlns:a16="http://schemas.microsoft.com/office/drawing/2014/main" id="{D355B921-8FF6-FDEA-AE18-AFF1D43D5991}"/>
                  </a:ext>
                </a:extLst>
              </p:cNvPr>
              <p:cNvSpPr/>
              <p:nvPr/>
            </p:nvSpPr>
            <p:spPr>
              <a:xfrm>
                <a:off x="923319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88" name="Freeform 5835">
                <a:extLst>
                  <a:ext uri="{FF2B5EF4-FFF2-40B4-BE49-F238E27FC236}">
                    <a16:creationId xmlns:a16="http://schemas.microsoft.com/office/drawing/2014/main" id="{C8738CB2-EE90-4B03-1586-811497211D46}"/>
                  </a:ext>
                </a:extLst>
              </p:cNvPr>
              <p:cNvSpPr/>
              <p:nvPr/>
            </p:nvSpPr>
            <p:spPr>
              <a:xfrm>
                <a:off x="921021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89" name="Freeform 5836">
                <a:extLst>
                  <a:ext uri="{FF2B5EF4-FFF2-40B4-BE49-F238E27FC236}">
                    <a16:creationId xmlns:a16="http://schemas.microsoft.com/office/drawing/2014/main" id="{0300CAE4-36A1-5F06-97EE-0AAA27CD67B5}"/>
                  </a:ext>
                </a:extLst>
              </p:cNvPr>
              <p:cNvSpPr/>
              <p:nvPr/>
            </p:nvSpPr>
            <p:spPr>
              <a:xfrm>
                <a:off x="923319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90" name="Freeform 5837">
                <a:extLst>
                  <a:ext uri="{FF2B5EF4-FFF2-40B4-BE49-F238E27FC236}">
                    <a16:creationId xmlns:a16="http://schemas.microsoft.com/office/drawing/2014/main" id="{F7831AB2-12B4-9B24-2B4F-D3D8E392769B}"/>
                  </a:ext>
                </a:extLst>
              </p:cNvPr>
              <p:cNvSpPr/>
              <p:nvPr/>
            </p:nvSpPr>
            <p:spPr>
              <a:xfrm>
                <a:off x="921021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91" name="Freeform 5838">
                <a:extLst>
                  <a:ext uri="{FF2B5EF4-FFF2-40B4-BE49-F238E27FC236}">
                    <a16:creationId xmlns:a16="http://schemas.microsoft.com/office/drawing/2014/main" id="{7E5C4BE3-05E5-3F04-8B75-18D10192DC4A}"/>
                  </a:ext>
                </a:extLst>
              </p:cNvPr>
              <p:cNvSpPr/>
              <p:nvPr/>
            </p:nvSpPr>
            <p:spPr>
              <a:xfrm>
                <a:off x="923319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92" name="Freeform 5839">
                <a:extLst>
                  <a:ext uri="{FF2B5EF4-FFF2-40B4-BE49-F238E27FC236}">
                    <a16:creationId xmlns:a16="http://schemas.microsoft.com/office/drawing/2014/main" id="{A5826314-63E1-F615-4F59-7B7BBC2765A9}"/>
                  </a:ext>
                </a:extLst>
              </p:cNvPr>
              <p:cNvSpPr/>
              <p:nvPr/>
            </p:nvSpPr>
            <p:spPr>
              <a:xfrm>
                <a:off x="921021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93" name="Freeform 5840">
                <a:extLst>
                  <a:ext uri="{FF2B5EF4-FFF2-40B4-BE49-F238E27FC236}">
                    <a16:creationId xmlns:a16="http://schemas.microsoft.com/office/drawing/2014/main" id="{82C18A7D-A81E-975C-6940-0CFEF4C4AAD2}"/>
                  </a:ext>
                </a:extLst>
              </p:cNvPr>
              <p:cNvSpPr/>
              <p:nvPr/>
            </p:nvSpPr>
            <p:spPr>
              <a:xfrm>
                <a:off x="923319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94" name="Freeform 5841">
                <a:extLst>
                  <a:ext uri="{FF2B5EF4-FFF2-40B4-BE49-F238E27FC236}">
                    <a16:creationId xmlns:a16="http://schemas.microsoft.com/office/drawing/2014/main" id="{FC18DBDE-7708-1309-308E-87ED5561A8F0}"/>
                  </a:ext>
                </a:extLst>
              </p:cNvPr>
              <p:cNvSpPr/>
              <p:nvPr/>
            </p:nvSpPr>
            <p:spPr>
              <a:xfrm>
                <a:off x="921440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95" name="Freeform 5842">
                <a:extLst>
                  <a:ext uri="{FF2B5EF4-FFF2-40B4-BE49-F238E27FC236}">
                    <a16:creationId xmlns:a16="http://schemas.microsoft.com/office/drawing/2014/main" id="{84BA9942-472C-D979-15BF-52703F609956}"/>
                  </a:ext>
                </a:extLst>
              </p:cNvPr>
              <p:cNvSpPr/>
              <p:nvPr/>
            </p:nvSpPr>
            <p:spPr>
              <a:xfrm>
                <a:off x="923738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96" name="Freeform 5843">
                <a:extLst>
                  <a:ext uri="{FF2B5EF4-FFF2-40B4-BE49-F238E27FC236}">
                    <a16:creationId xmlns:a16="http://schemas.microsoft.com/office/drawing/2014/main" id="{C3AABCF2-813A-247F-8C6A-C871BA88DD1F}"/>
                  </a:ext>
                </a:extLst>
              </p:cNvPr>
              <p:cNvSpPr/>
              <p:nvPr/>
            </p:nvSpPr>
            <p:spPr>
              <a:xfrm>
                <a:off x="921440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97" name="Freeform 5844">
                <a:extLst>
                  <a:ext uri="{FF2B5EF4-FFF2-40B4-BE49-F238E27FC236}">
                    <a16:creationId xmlns:a16="http://schemas.microsoft.com/office/drawing/2014/main" id="{680CCC00-DF36-C350-6E42-9A014D10E2E8}"/>
                  </a:ext>
                </a:extLst>
              </p:cNvPr>
              <p:cNvSpPr/>
              <p:nvPr/>
            </p:nvSpPr>
            <p:spPr>
              <a:xfrm>
                <a:off x="923738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98" name="Freeform 5845">
                <a:extLst>
                  <a:ext uri="{FF2B5EF4-FFF2-40B4-BE49-F238E27FC236}">
                    <a16:creationId xmlns:a16="http://schemas.microsoft.com/office/drawing/2014/main" id="{36E1340C-120E-0BF7-EDCE-FAF311EDF85B}"/>
                  </a:ext>
                </a:extLst>
              </p:cNvPr>
              <p:cNvSpPr/>
              <p:nvPr/>
            </p:nvSpPr>
            <p:spPr>
              <a:xfrm>
                <a:off x="921656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199" name="Freeform 5846">
                <a:extLst>
                  <a:ext uri="{FF2B5EF4-FFF2-40B4-BE49-F238E27FC236}">
                    <a16:creationId xmlns:a16="http://schemas.microsoft.com/office/drawing/2014/main" id="{CE00C176-1F76-CB7D-C66F-AC1F2C484E99}"/>
                  </a:ext>
                </a:extLst>
              </p:cNvPr>
              <p:cNvSpPr/>
              <p:nvPr/>
            </p:nvSpPr>
            <p:spPr>
              <a:xfrm>
                <a:off x="9239543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00" name="Freeform 5847">
                <a:extLst>
                  <a:ext uri="{FF2B5EF4-FFF2-40B4-BE49-F238E27FC236}">
                    <a16:creationId xmlns:a16="http://schemas.microsoft.com/office/drawing/2014/main" id="{2E357A60-F02A-CD8A-BD28-08256E961F1F}"/>
                  </a:ext>
                </a:extLst>
              </p:cNvPr>
              <p:cNvSpPr/>
              <p:nvPr/>
            </p:nvSpPr>
            <p:spPr>
              <a:xfrm>
                <a:off x="921656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01" name="Freeform 5848">
                <a:extLst>
                  <a:ext uri="{FF2B5EF4-FFF2-40B4-BE49-F238E27FC236}">
                    <a16:creationId xmlns:a16="http://schemas.microsoft.com/office/drawing/2014/main" id="{500A0B01-0888-BE63-58B1-BF718AFA926A}"/>
                  </a:ext>
                </a:extLst>
              </p:cNvPr>
              <p:cNvSpPr/>
              <p:nvPr/>
            </p:nvSpPr>
            <p:spPr>
              <a:xfrm>
                <a:off x="9239543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02" name="Freeform 5849">
                <a:extLst>
                  <a:ext uri="{FF2B5EF4-FFF2-40B4-BE49-F238E27FC236}">
                    <a16:creationId xmlns:a16="http://schemas.microsoft.com/office/drawing/2014/main" id="{FBC6FD74-4721-68CD-5971-712F3CDFB67E}"/>
                  </a:ext>
                </a:extLst>
              </p:cNvPr>
              <p:cNvSpPr/>
              <p:nvPr/>
            </p:nvSpPr>
            <p:spPr>
              <a:xfrm>
                <a:off x="921656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03" name="Freeform 5850">
                <a:extLst>
                  <a:ext uri="{FF2B5EF4-FFF2-40B4-BE49-F238E27FC236}">
                    <a16:creationId xmlns:a16="http://schemas.microsoft.com/office/drawing/2014/main" id="{B4D55D48-D183-D79D-81FF-FA8F75ED623E}"/>
                  </a:ext>
                </a:extLst>
              </p:cNvPr>
              <p:cNvSpPr/>
              <p:nvPr/>
            </p:nvSpPr>
            <p:spPr>
              <a:xfrm>
                <a:off x="9239543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04" name="Freeform 5851">
                <a:extLst>
                  <a:ext uri="{FF2B5EF4-FFF2-40B4-BE49-F238E27FC236}">
                    <a16:creationId xmlns:a16="http://schemas.microsoft.com/office/drawing/2014/main" id="{F3654522-8064-400C-4823-515DC76956E2}"/>
                  </a:ext>
                </a:extLst>
              </p:cNvPr>
              <p:cNvSpPr/>
              <p:nvPr/>
            </p:nvSpPr>
            <p:spPr>
              <a:xfrm>
                <a:off x="921656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05" name="Freeform 5852">
                <a:extLst>
                  <a:ext uri="{FF2B5EF4-FFF2-40B4-BE49-F238E27FC236}">
                    <a16:creationId xmlns:a16="http://schemas.microsoft.com/office/drawing/2014/main" id="{4A269572-0E48-9FE0-3D1B-F6880FD07B30}"/>
                  </a:ext>
                </a:extLst>
              </p:cNvPr>
              <p:cNvSpPr/>
              <p:nvPr/>
            </p:nvSpPr>
            <p:spPr>
              <a:xfrm>
                <a:off x="9239543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06" name="Freeform 5853">
                <a:extLst>
                  <a:ext uri="{FF2B5EF4-FFF2-40B4-BE49-F238E27FC236}">
                    <a16:creationId xmlns:a16="http://schemas.microsoft.com/office/drawing/2014/main" id="{5345F51E-C7B7-4F00-6E88-9F9F7C136F2E}"/>
                  </a:ext>
                </a:extLst>
              </p:cNvPr>
              <p:cNvSpPr/>
              <p:nvPr/>
            </p:nvSpPr>
            <p:spPr>
              <a:xfrm>
                <a:off x="922278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07" name="Freeform 5854">
                <a:extLst>
                  <a:ext uri="{FF2B5EF4-FFF2-40B4-BE49-F238E27FC236}">
                    <a16:creationId xmlns:a16="http://schemas.microsoft.com/office/drawing/2014/main" id="{3A4B3632-187A-95F9-2CC5-E0F6B0FDA4DB}"/>
                  </a:ext>
                </a:extLst>
              </p:cNvPr>
              <p:cNvSpPr/>
              <p:nvPr/>
            </p:nvSpPr>
            <p:spPr>
              <a:xfrm>
                <a:off x="9245891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08" name="Freeform 5855">
                <a:extLst>
                  <a:ext uri="{FF2B5EF4-FFF2-40B4-BE49-F238E27FC236}">
                    <a16:creationId xmlns:a16="http://schemas.microsoft.com/office/drawing/2014/main" id="{1EE934CF-0104-B726-18DD-78620CB348A7}"/>
                  </a:ext>
                </a:extLst>
              </p:cNvPr>
              <p:cNvSpPr/>
              <p:nvPr/>
            </p:nvSpPr>
            <p:spPr>
              <a:xfrm>
                <a:off x="922278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09" name="Freeform 5856">
                <a:extLst>
                  <a:ext uri="{FF2B5EF4-FFF2-40B4-BE49-F238E27FC236}">
                    <a16:creationId xmlns:a16="http://schemas.microsoft.com/office/drawing/2014/main" id="{570189AD-4C05-BC70-2CCC-F7DA58CD93BC}"/>
                  </a:ext>
                </a:extLst>
              </p:cNvPr>
              <p:cNvSpPr/>
              <p:nvPr/>
            </p:nvSpPr>
            <p:spPr>
              <a:xfrm>
                <a:off x="9245891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10" name="Freeform 5857">
                <a:extLst>
                  <a:ext uri="{FF2B5EF4-FFF2-40B4-BE49-F238E27FC236}">
                    <a16:creationId xmlns:a16="http://schemas.microsoft.com/office/drawing/2014/main" id="{FE98007C-769F-DEC5-789A-6272B930ABB3}"/>
                  </a:ext>
                </a:extLst>
              </p:cNvPr>
              <p:cNvSpPr/>
              <p:nvPr/>
            </p:nvSpPr>
            <p:spPr>
              <a:xfrm>
                <a:off x="922913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11" name="Freeform 5858">
                <a:extLst>
                  <a:ext uri="{FF2B5EF4-FFF2-40B4-BE49-F238E27FC236}">
                    <a16:creationId xmlns:a16="http://schemas.microsoft.com/office/drawing/2014/main" id="{5F0151E1-68CE-428D-F4BE-4455121D0E06}"/>
                  </a:ext>
                </a:extLst>
              </p:cNvPr>
              <p:cNvSpPr/>
              <p:nvPr/>
            </p:nvSpPr>
            <p:spPr>
              <a:xfrm>
                <a:off x="925224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12" name="Freeform 5859">
                <a:extLst>
                  <a:ext uri="{FF2B5EF4-FFF2-40B4-BE49-F238E27FC236}">
                    <a16:creationId xmlns:a16="http://schemas.microsoft.com/office/drawing/2014/main" id="{3E780278-A8C8-7080-F2A0-BAF30701A6B4}"/>
                  </a:ext>
                </a:extLst>
              </p:cNvPr>
              <p:cNvSpPr/>
              <p:nvPr/>
            </p:nvSpPr>
            <p:spPr>
              <a:xfrm>
                <a:off x="922913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13" name="Freeform 5860">
                <a:extLst>
                  <a:ext uri="{FF2B5EF4-FFF2-40B4-BE49-F238E27FC236}">
                    <a16:creationId xmlns:a16="http://schemas.microsoft.com/office/drawing/2014/main" id="{61AD85CE-B031-4245-59FB-B5A58793B1FA}"/>
                  </a:ext>
                </a:extLst>
              </p:cNvPr>
              <p:cNvSpPr/>
              <p:nvPr/>
            </p:nvSpPr>
            <p:spPr>
              <a:xfrm>
                <a:off x="925224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14" name="Freeform 5861">
                <a:extLst>
                  <a:ext uri="{FF2B5EF4-FFF2-40B4-BE49-F238E27FC236}">
                    <a16:creationId xmlns:a16="http://schemas.microsoft.com/office/drawing/2014/main" id="{D420F4B7-28F1-01A8-C7D3-6CA6532CF2B7}"/>
                  </a:ext>
                </a:extLst>
              </p:cNvPr>
              <p:cNvSpPr/>
              <p:nvPr/>
            </p:nvSpPr>
            <p:spPr>
              <a:xfrm>
                <a:off x="9235480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15" name="Freeform 5862">
                <a:extLst>
                  <a:ext uri="{FF2B5EF4-FFF2-40B4-BE49-F238E27FC236}">
                    <a16:creationId xmlns:a16="http://schemas.microsoft.com/office/drawing/2014/main" id="{44925F4F-10C0-2446-B314-F450E3833DD3}"/>
                  </a:ext>
                </a:extLst>
              </p:cNvPr>
              <p:cNvSpPr/>
              <p:nvPr/>
            </p:nvSpPr>
            <p:spPr>
              <a:xfrm>
                <a:off x="925858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16" name="Freeform 5863">
                <a:extLst>
                  <a:ext uri="{FF2B5EF4-FFF2-40B4-BE49-F238E27FC236}">
                    <a16:creationId xmlns:a16="http://schemas.microsoft.com/office/drawing/2014/main" id="{2722EEFA-E573-0588-891B-3AE78B69B79B}"/>
                  </a:ext>
                </a:extLst>
              </p:cNvPr>
              <p:cNvSpPr/>
              <p:nvPr/>
            </p:nvSpPr>
            <p:spPr>
              <a:xfrm>
                <a:off x="9235480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17" name="Freeform 5864">
                <a:extLst>
                  <a:ext uri="{FF2B5EF4-FFF2-40B4-BE49-F238E27FC236}">
                    <a16:creationId xmlns:a16="http://schemas.microsoft.com/office/drawing/2014/main" id="{ECD6E44C-9632-012E-4339-F2B287006F66}"/>
                  </a:ext>
                </a:extLst>
              </p:cNvPr>
              <p:cNvSpPr/>
              <p:nvPr/>
            </p:nvSpPr>
            <p:spPr>
              <a:xfrm>
                <a:off x="925858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18" name="Freeform 5865">
                <a:extLst>
                  <a:ext uri="{FF2B5EF4-FFF2-40B4-BE49-F238E27FC236}">
                    <a16:creationId xmlns:a16="http://schemas.microsoft.com/office/drawing/2014/main" id="{16339CED-14D0-6409-02BB-9CDB2E16BAB4}"/>
                  </a:ext>
                </a:extLst>
              </p:cNvPr>
              <p:cNvSpPr/>
              <p:nvPr/>
            </p:nvSpPr>
            <p:spPr>
              <a:xfrm>
                <a:off x="9237639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19" name="Freeform 5866">
                <a:extLst>
                  <a:ext uri="{FF2B5EF4-FFF2-40B4-BE49-F238E27FC236}">
                    <a16:creationId xmlns:a16="http://schemas.microsoft.com/office/drawing/2014/main" id="{DD507D26-75EA-B980-70B4-70812DF51256}"/>
                  </a:ext>
                </a:extLst>
              </p:cNvPr>
              <p:cNvSpPr/>
              <p:nvPr/>
            </p:nvSpPr>
            <p:spPr>
              <a:xfrm>
                <a:off x="926074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20" name="Freeform 5867">
                <a:extLst>
                  <a:ext uri="{FF2B5EF4-FFF2-40B4-BE49-F238E27FC236}">
                    <a16:creationId xmlns:a16="http://schemas.microsoft.com/office/drawing/2014/main" id="{FCA368CB-A126-8AC8-37E8-0BE0CAEE932D}"/>
                  </a:ext>
                </a:extLst>
              </p:cNvPr>
              <p:cNvSpPr/>
              <p:nvPr/>
            </p:nvSpPr>
            <p:spPr>
              <a:xfrm>
                <a:off x="9237639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21" name="Freeform 5868">
                <a:extLst>
                  <a:ext uri="{FF2B5EF4-FFF2-40B4-BE49-F238E27FC236}">
                    <a16:creationId xmlns:a16="http://schemas.microsoft.com/office/drawing/2014/main" id="{3376FCB5-F2BC-97DE-DC8E-8FFA8B9FE01F}"/>
                  </a:ext>
                </a:extLst>
              </p:cNvPr>
              <p:cNvSpPr/>
              <p:nvPr/>
            </p:nvSpPr>
            <p:spPr>
              <a:xfrm>
                <a:off x="926074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22" name="Freeform 5869">
                <a:extLst>
                  <a:ext uri="{FF2B5EF4-FFF2-40B4-BE49-F238E27FC236}">
                    <a16:creationId xmlns:a16="http://schemas.microsoft.com/office/drawing/2014/main" id="{0C8BABD3-D5C7-676E-7F2B-85BF259A1159}"/>
                  </a:ext>
                </a:extLst>
              </p:cNvPr>
              <p:cNvSpPr/>
              <p:nvPr/>
            </p:nvSpPr>
            <p:spPr>
              <a:xfrm>
                <a:off x="9246145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23" name="Freeform 5870">
                <a:extLst>
                  <a:ext uri="{FF2B5EF4-FFF2-40B4-BE49-F238E27FC236}">
                    <a16:creationId xmlns:a16="http://schemas.microsoft.com/office/drawing/2014/main" id="{BE8CF0DE-C169-4293-46BA-C9C3E934C306}"/>
                  </a:ext>
                </a:extLst>
              </p:cNvPr>
              <p:cNvSpPr/>
              <p:nvPr/>
            </p:nvSpPr>
            <p:spPr>
              <a:xfrm>
                <a:off x="926912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24" name="Freeform 5871">
                <a:extLst>
                  <a:ext uri="{FF2B5EF4-FFF2-40B4-BE49-F238E27FC236}">
                    <a16:creationId xmlns:a16="http://schemas.microsoft.com/office/drawing/2014/main" id="{DD993D0F-8C91-D41F-04F8-FA8D1DEF688E}"/>
                  </a:ext>
                </a:extLst>
              </p:cNvPr>
              <p:cNvSpPr/>
              <p:nvPr/>
            </p:nvSpPr>
            <p:spPr>
              <a:xfrm>
                <a:off x="9246145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25" name="Freeform 5872">
                <a:extLst>
                  <a:ext uri="{FF2B5EF4-FFF2-40B4-BE49-F238E27FC236}">
                    <a16:creationId xmlns:a16="http://schemas.microsoft.com/office/drawing/2014/main" id="{A6F70387-B5F6-4237-272B-74C6F9508FB4}"/>
                  </a:ext>
                </a:extLst>
              </p:cNvPr>
              <p:cNvSpPr/>
              <p:nvPr/>
            </p:nvSpPr>
            <p:spPr>
              <a:xfrm>
                <a:off x="926912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26" name="Freeform 5873">
                <a:extLst>
                  <a:ext uri="{FF2B5EF4-FFF2-40B4-BE49-F238E27FC236}">
                    <a16:creationId xmlns:a16="http://schemas.microsoft.com/office/drawing/2014/main" id="{FE2E32D1-2D5B-CA34-30EA-7D05CBFAB537}"/>
                  </a:ext>
                </a:extLst>
              </p:cNvPr>
              <p:cNvSpPr/>
              <p:nvPr/>
            </p:nvSpPr>
            <p:spPr>
              <a:xfrm>
                <a:off x="924817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27" name="Freeform 5874">
                <a:extLst>
                  <a:ext uri="{FF2B5EF4-FFF2-40B4-BE49-F238E27FC236}">
                    <a16:creationId xmlns:a16="http://schemas.microsoft.com/office/drawing/2014/main" id="{526C880B-5BAA-5F20-4780-73C447A0DCA4}"/>
                  </a:ext>
                </a:extLst>
              </p:cNvPr>
              <p:cNvSpPr/>
              <p:nvPr/>
            </p:nvSpPr>
            <p:spPr>
              <a:xfrm>
                <a:off x="927128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28" name="Freeform 5875">
                <a:extLst>
                  <a:ext uri="{FF2B5EF4-FFF2-40B4-BE49-F238E27FC236}">
                    <a16:creationId xmlns:a16="http://schemas.microsoft.com/office/drawing/2014/main" id="{AD32280A-13F6-492F-79BA-752A5033C8B4}"/>
                  </a:ext>
                </a:extLst>
              </p:cNvPr>
              <p:cNvSpPr/>
              <p:nvPr/>
            </p:nvSpPr>
            <p:spPr>
              <a:xfrm>
                <a:off x="924817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29" name="Freeform 5876">
                <a:extLst>
                  <a:ext uri="{FF2B5EF4-FFF2-40B4-BE49-F238E27FC236}">
                    <a16:creationId xmlns:a16="http://schemas.microsoft.com/office/drawing/2014/main" id="{44929490-E5C6-DCE0-130A-735575AD37C6}"/>
                  </a:ext>
                </a:extLst>
              </p:cNvPr>
              <p:cNvSpPr/>
              <p:nvPr/>
            </p:nvSpPr>
            <p:spPr>
              <a:xfrm>
                <a:off x="927128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30" name="Freeform 5877">
                <a:extLst>
                  <a:ext uri="{FF2B5EF4-FFF2-40B4-BE49-F238E27FC236}">
                    <a16:creationId xmlns:a16="http://schemas.microsoft.com/office/drawing/2014/main" id="{8971A512-630F-6C12-6D1E-4C7760BCF906}"/>
                  </a:ext>
                </a:extLst>
              </p:cNvPr>
              <p:cNvSpPr/>
              <p:nvPr/>
            </p:nvSpPr>
            <p:spPr>
              <a:xfrm>
                <a:off x="925249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31" name="Freeform 5878">
                <a:extLst>
                  <a:ext uri="{FF2B5EF4-FFF2-40B4-BE49-F238E27FC236}">
                    <a16:creationId xmlns:a16="http://schemas.microsoft.com/office/drawing/2014/main" id="{DD62281C-BA14-F222-12DE-01AE04619420}"/>
                  </a:ext>
                </a:extLst>
              </p:cNvPr>
              <p:cNvSpPr/>
              <p:nvPr/>
            </p:nvSpPr>
            <p:spPr>
              <a:xfrm>
                <a:off x="927547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32" name="Freeform 5879">
                <a:extLst>
                  <a:ext uri="{FF2B5EF4-FFF2-40B4-BE49-F238E27FC236}">
                    <a16:creationId xmlns:a16="http://schemas.microsoft.com/office/drawing/2014/main" id="{D9598D4B-D157-2D8D-CAFF-BA5F88E66AA1}"/>
                  </a:ext>
                </a:extLst>
              </p:cNvPr>
              <p:cNvSpPr/>
              <p:nvPr/>
            </p:nvSpPr>
            <p:spPr>
              <a:xfrm>
                <a:off x="925249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33" name="Freeform 5880">
                <a:extLst>
                  <a:ext uri="{FF2B5EF4-FFF2-40B4-BE49-F238E27FC236}">
                    <a16:creationId xmlns:a16="http://schemas.microsoft.com/office/drawing/2014/main" id="{A18FA0EA-B5A0-E5A2-CB6A-121A68BFBF6B}"/>
                  </a:ext>
                </a:extLst>
              </p:cNvPr>
              <p:cNvSpPr/>
              <p:nvPr/>
            </p:nvSpPr>
            <p:spPr>
              <a:xfrm>
                <a:off x="927547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34" name="Freeform 5881">
                <a:extLst>
                  <a:ext uri="{FF2B5EF4-FFF2-40B4-BE49-F238E27FC236}">
                    <a16:creationId xmlns:a16="http://schemas.microsoft.com/office/drawing/2014/main" id="{4B85575A-D1F6-1FF6-BAB4-5AF16BE6281B}"/>
                  </a:ext>
                </a:extLst>
              </p:cNvPr>
              <p:cNvSpPr/>
              <p:nvPr/>
            </p:nvSpPr>
            <p:spPr>
              <a:xfrm>
                <a:off x="927572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35" name="Freeform 5882">
                <a:extLst>
                  <a:ext uri="{FF2B5EF4-FFF2-40B4-BE49-F238E27FC236}">
                    <a16:creationId xmlns:a16="http://schemas.microsoft.com/office/drawing/2014/main" id="{005D7E3D-6169-ED32-3A6E-A5900D111A05}"/>
                  </a:ext>
                </a:extLst>
              </p:cNvPr>
              <p:cNvSpPr/>
              <p:nvPr/>
            </p:nvSpPr>
            <p:spPr>
              <a:xfrm>
                <a:off x="929870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36" name="Freeform 5883">
                <a:extLst>
                  <a:ext uri="{FF2B5EF4-FFF2-40B4-BE49-F238E27FC236}">
                    <a16:creationId xmlns:a16="http://schemas.microsoft.com/office/drawing/2014/main" id="{05BB5CC4-9364-79B9-E6E6-28B8F98177F5}"/>
                  </a:ext>
                </a:extLst>
              </p:cNvPr>
              <p:cNvSpPr/>
              <p:nvPr/>
            </p:nvSpPr>
            <p:spPr>
              <a:xfrm>
                <a:off x="927572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37" name="Freeform 5884">
                <a:extLst>
                  <a:ext uri="{FF2B5EF4-FFF2-40B4-BE49-F238E27FC236}">
                    <a16:creationId xmlns:a16="http://schemas.microsoft.com/office/drawing/2014/main" id="{3664ACCC-0A1C-EBD4-1B73-205BD3028DDA}"/>
                  </a:ext>
                </a:extLst>
              </p:cNvPr>
              <p:cNvSpPr/>
              <p:nvPr/>
            </p:nvSpPr>
            <p:spPr>
              <a:xfrm>
                <a:off x="929870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38" name="Freeform 5885">
                <a:extLst>
                  <a:ext uri="{FF2B5EF4-FFF2-40B4-BE49-F238E27FC236}">
                    <a16:creationId xmlns:a16="http://schemas.microsoft.com/office/drawing/2014/main" id="{8A95B302-D80B-9AFB-B545-20CD467BA2B1}"/>
                  </a:ext>
                </a:extLst>
              </p:cNvPr>
              <p:cNvSpPr/>
              <p:nvPr/>
            </p:nvSpPr>
            <p:spPr>
              <a:xfrm>
                <a:off x="930315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39" name="Freeform 5886">
                <a:extLst>
                  <a:ext uri="{FF2B5EF4-FFF2-40B4-BE49-F238E27FC236}">
                    <a16:creationId xmlns:a16="http://schemas.microsoft.com/office/drawing/2014/main" id="{EB7603CB-5828-1B44-DF9D-73B36835BAF2}"/>
                  </a:ext>
                </a:extLst>
              </p:cNvPr>
              <p:cNvSpPr/>
              <p:nvPr/>
            </p:nvSpPr>
            <p:spPr>
              <a:xfrm>
                <a:off x="932626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40" name="Freeform 5887">
                <a:extLst>
                  <a:ext uri="{FF2B5EF4-FFF2-40B4-BE49-F238E27FC236}">
                    <a16:creationId xmlns:a16="http://schemas.microsoft.com/office/drawing/2014/main" id="{56312A16-00C7-20BA-D11E-0F69552CECFF}"/>
                  </a:ext>
                </a:extLst>
              </p:cNvPr>
              <p:cNvSpPr/>
              <p:nvPr/>
            </p:nvSpPr>
            <p:spPr>
              <a:xfrm>
                <a:off x="930315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41" name="Freeform 5888">
                <a:extLst>
                  <a:ext uri="{FF2B5EF4-FFF2-40B4-BE49-F238E27FC236}">
                    <a16:creationId xmlns:a16="http://schemas.microsoft.com/office/drawing/2014/main" id="{46C8D0BD-4851-62AD-3925-CD09E55D15B6}"/>
                  </a:ext>
                </a:extLst>
              </p:cNvPr>
              <p:cNvSpPr/>
              <p:nvPr/>
            </p:nvSpPr>
            <p:spPr>
              <a:xfrm>
                <a:off x="932626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42" name="Freeform 5889">
                <a:extLst>
                  <a:ext uri="{FF2B5EF4-FFF2-40B4-BE49-F238E27FC236}">
                    <a16:creationId xmlns:a16="http://schemas.microsoft.com/office/drawing/2014/main" id="{68545A95-AD2E-FB34-4059-16C7B505CE88}"/>
                  </a:ext>
                </a:extLst>
              </p:cNvPr>
              <p:cNvSpPr/>
              <p:nvPr/>
            </p:nvSpPr>
            <p:spPr>
              <a:xfrm>
                <a:off x="931381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43" name="Freeform 5890">
                <a:extLst>
                  <a:ext uri="{FF2B5EF4-FFF2-40B4-BE49-F238E27FC236}">
                    <a16:creationId xmlns:a16="http://schemas.microsoft.com/office/drawing/2014/main" id="{111BA621-B2DE-D9DD-426F-A4EF93FFB7B3}"/>
                  </a:ext>
                </a:extLst>
              </p:cNvPr>
              <p:cNvSpPr/>
              <p:nvPr/>
            </p:nvSpPr>
            <p:spPr>
              <a:xfrm>
                <a:off x="933679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44" name="Freeform 5891">
                <a:extLst>
                  <a:ext uri="{FF2B5EF4-FFF2-40B4-BE49-F238E27FC236}">
                    <a16:creationId xmlns:a16="http://schemas.microsoft.com/office/drawing/2014/main" id="{914F7F37-15C6-77CF-38CB-4F78D6A29E9C}"/>
                  </a:ext>
                </a:extLst>
              </p:cNvPr>
              <p:cNvSpPr/>
              <p:nvPr/>
            </p:nvSpPr>
            <p:spPr>
              <a:xfrm>
                <a:off x="931381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45" name="Freeform 5892">
                <a:extLst>
                  <a:ext uri="{FF2B5EF4-FFF2-40B4-BE49-F238E27FC236}">
                    <a16:creationId xmlns:a16="http://schemas.microsoft.com/office/drawing/2014/main" id="{434559A9-E354-9FBE-3955-26772258ECDC}"/>
                  </a:ext>
                </a:extLst>
              </p:cNvPr>
              <p:cNvSpPr/>
              <p:nvPr/>
            </p:nvSpPr>
            <p:spPr>
              <a:xfrm>
                <a:off x="933679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46" name="Freeform 5893">
                <a:extLst>
                  <a:ext uri="{FF2B5EF4-FFF2-40B4-BE49-F238E27FC236}">
                    <a16:creationId xmlns:a16="http://schemas.microsoft.com/office/drawing/2014/main" id="{42458A4F-D820-5ACF-6504-DA9D7DF3A8E9}"/>
                  </a:ext>
                </a:extLst>
              </p:cNvPr>
              <p:cNvSpPr/>
              <p:nvPr/>
            </p:nvSpPr>
            <p:spPr>
              <a:xfrm>
                <a:off x="9324355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47" name="Freeform 5894">
                <a:extLst>
                  <a:ext uri="{FF2B5EF4-FFF2-40B4-BE49-F238E27FC236}">
                    <a16:creationId xmlns:a16="http://schemas.microsoft.com/office/drawing/2014/main" id="{9A525B8D-265D-D39F-AD81-387F1BBA852B}"/>
                  </a:ext>
                </a:extLst>
              </p:cNvPr>
              <p:cNvSpPr/>
              <p:nvPr/>
            </p:nvSpPr>
            <p:spPr>
              <a:xfrm>
                <a:off x="9347463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48" name="Freeform 5895">
                <a:extLst>
                  <a:ext uri="{FF2B5EF4-FFF2-40B4-BE49-F238E27FC236}">
                    <a16:creationId xmlns:a16="http://schemas.microsoft.com/office/drawing/2014/main" id="{2A3A1922-4CDC-DC3E-9DE9-3DF0D19D2742}"/>
                  </a:ext>
                </a:extLst>
              </p:cNvPr>
              <p:cNvSpPr/>
              <p:nvPr/>
            </p:nvSpPr>
            <p:spPr>
              <a:xfrm>
                <a:off x="9324355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49" name="Freeform 5896">
                <a:extLst>
                  <a:ext uri="{FF2B5EF4-FFF2-40B4-BE49-F238E27FC236}">
                    <a16:creationId xmlns:a16="http://schemas.microsoft.com/office/drawing/2014/main" id="{E7215A7C-4CAA-521D-B17E-61BCDED6E478}"/>
                  </a:ext>
                </a:extLst>
              </p:cNvPr>
              <p:cNvSpPr/>
              <p:nvPr/>
            </p:nvSpPr>
            <p:spPr>
              <a:xfrm>
                <a:off x="9347463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50" name="Freeform 5897">
                <a:extLst>
                  <a:ext uri="{FF2B5EF4-FFF2-40B4-BE49-F238E27FC236}">
                    <a16:creationId xmlns:a16="http://schemas.microsoft.com/office/drawing/2014/main" id="{3B4B21EB-FEBD-7B82-4D8D-1240C482D03D}"/>
                  </a:ext>
                </a:extLst>
              </p:cNvPr>
              <p:cNvSpPr/>
              <p:nvPr/>
            </p:nvSpPr>
            <p:spPr>
              <a:xfrm>
                <a:off x="939418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51" name="Freeform 5898">
                <a:extLst>
                  <a:ext uri="{FF2B5EF4-FFF2-40B4-BE49-F238E27FC236}">
                    <a16:creationId xmlns:a16="http://schemas.microsoft.com/office/drawing/2014/main" id="{87799484-066E-0B20-FFC0-F20B97859476}"/>
                  </a:ext>
                </a:extLst>
              </p:cNvPr>
              <p:cNvSpPr/>
              <p:nvPr/>
            </p:nvSpPr>
            <p:spPr>
              <a:xfrm>
                <a:off x="941716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52" name="Freeform 5899">
                <a:extLst>
                  <a:ext uri="{FF2B5EF4-FFF2-40B4-BE49-F238E27FC236}">
                    <a16:creationId xmlns:a16="http://schemas.microsoft.com/office/drawing/2014/main" id="{488508FA-C0D0-389A-04DA-BF6F2DDB2D8F}"/>
                  </a:ext>
                </a:extLst>
              </p:cNvPr>
              <p:cNvSpPr/>
              <p:nvPr/>
            </p:nvSpPr>
            <p:spPr>
              <a:xfrm>
                <a:off x="939418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53" name="Freeform 5900">
                <a:extLst>
                  <a:ext uri="{FF2B5EF4-FFF2-40B4-BE49-F238E27FC236}">
                    <a16:creationId xmlns:a16="http://schemas.microsoft.com/office/drawing/2014/main" id="{C036D623-CC72-5EBB-6062-61B3471C4EF7}"/>
                  </a:ext>
                </a:extLst>
              </p:cNvPr>
              <p:cNvSpPr/>
              <p:nvPr/>
            </p:nvSpPr>
            <p:spPr>
              <a:xfrm>
                <a:off x="941716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54" name="Freeform 5901">
                <a:extLst>
                  <a:ext uri="{FF2B5EF4-FFF2-40B4-BE49-F238E27FC236}">
                    <a16:creationId xmlns:a16="http://schemas.microsoft.com/office/drawing/2014/main" id="{F87AA027-EFC6-DD45-965B-B09DBCEC8BBF}"/>
                  </a:ext>
                </a:extLst>
              </p:cNvPr>
              <p:cNvSpPr/>
              <p:nvPr/>
            </p:nvSpPr>
            <p:spPr>
              <a:xfrm>
                <a:off x="9432275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55" name="Freeform 5902">
                <a:extLst>
                  <a:ext uri="{FF2B5EF4-FFF2-40B4-BE49-F238E27FC236}">
                    <a16:creationId xmlns:a16="http://schemas.microsoft.com/office/drawing/2014/main" id="{0A498751-7AD1-D569-C8C8-C8FFF96CF5A4}"/>
                  </a:ext>
                </a:extLst>
              </p:cNvPr>
              <p:cNvSpPr/>
              <p:nvPr/>
            </p:nvSpPr>
            <p:spPr>
              <a:xfrm>
                <a:off x="945525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56" name="Freeform 5903">
                <a:extLst>
                  <a:ext uri="{FF2B5EF4-FFF2-40B4-BE49-F238E27FC236}">
                    <a16:creationId xmlns:a16="http://schemas.microsoft.com/office/drawing/2014/main" id="{7EFAC66B-2EC2-07B4-95F7-B0EB345BCB3B}"/>
                  </a:ext>
                </a:extLst>
              </p:cNvPr>
              <p:cNvSpPr/>
              <p:nvPr/>
            </p:nvSpPr>
            <p:spPr>
              <a:xfrm>
                <a:off x="9432275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57" name="Freeform 5904">
                <a:extLst>
                  <a:ext uri="{FF2B5EF4-FFF2-40B4-BE49-F238E27FC236}">
                    <a16:creationId xmlns:a16="http://schemas.microsoft.com/office/drawing/2014/main" id="{9B3FBE52-DD98-9B17-C8E5-921937BE251C}"/>
                  </a:ext>
                </a:extLst>
              </p:cNvPr>
              <p:cNvSpPr/>
              <p:nvPr/>
            </p:nvSpPr>
            <p:spPr>
              <a:xfrm>
                <a:off x="945525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58" name="Freeform 5905">
                <a:extLst>
                  <a:ext uri="{FF2B5EF4-FFF2-40B4-BE49-F238E27FC236}">
                    <a16:creationId xmlns:a16="http://schemas.microsoft.com/office/drawing/2014/main" id="{D7463DF1-92ED-6113-7A0A-921784241E2C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59" name="Freeform 5906">
                <a:extLst>
                  <a:ext uri="{FF2B5EF4-FFF2-40B4-BE49-F238E27FC236}">
                    <a16:creationId xmlns:a16="http://schemas.microsoft.com/office/drawing/2014/main" id="{D699F91C-5B17-BC85-4ED3-EF960CD61F1E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60" name="Freeform 5907">
                <a:extLst>
                  <a:ext uri="{FF2B5EF4-FFF2-40B4-BE49-F238E27FC236}">
                    <a16:creationId xmlns:a16="http://schemas.microsoft.com/office/drawing/2014/main" id="{D5DDDF2C-43B1-63CF-52F9-19BCD712129D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61" name="Freeform 5908">
                <a:extLst>
                  <a:ext uri="{FF2B5EF4-FFF2-40B4-BE49-F238E27FC236}">
                    <a16:creationId xmlns:a16="http://schemas.microsoft.com/office/drawing/2014/main" id="{E73E5DB2-B7AF-C04F-2EB8-82AD3B936429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62" name="Freeform 5909">
                <a:extLst>
                  <a:ext uri="{FF2B5EF4-FFF2-40B4-BE49-F238E27FC236}">
                    <a16:creationId xmlns:a16="http://schemas.microsoft.com/office/drawing/2014/main" id="{D149B8FB-4E09-805B-C272-1958D32C6654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63" name="Freeform 5910">
                <a:extLst>
                  <a:ext uri="{FF2B5EF4-FFF2-40B4-BE49-F238E27FC236}">
                    <a16:creationId xmlns:a16="http://schemas.microsoft.com/office/drawing/2014/main" id="{D4BB37DC-91A4-5EBD-AC86-0052F62FCA33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64" name="Freeform 5911">
                <a:extLst>
                  <a:ext uri="{FF2B5EF4-FFF2-40B4-BE49-F238E27FC236}">
                    <a16:creationId xmlns:a16="http://schemas.microsoft.com/office/drawing/2014/main" id="{0DA2D7BC-BA8D-AF92-99A6-594955983A97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65" name="Freeform 5912">
                <a:extLst>
                  <a:ext uri="{FF2B5EF4-FFF2-40B4-BE49-F238E27FC236}">
                    <a16:creationId xmlns:a16="http://schemas.microsoft.com/office/drawing/2014/main" id="{81A61BC3-E1CE-5FBA-7371-F315AB53360F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66" name="Freeform 5913">
                <a:extLst>
                  <a:ext uri="{FF2B5EF4-FFF2-40B4-BE49-F238E27FC236}">
                    <a16:creationId xmlns:a16="http://schemas.microsoft.com/office/drawing/2014/main" id="{293C8BE4-3182-890F-92BB-E2E5CA570FDC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67" name="Freeform 5914">
                <a:extLst>
                  <a:ext uri="{FF2B5EF4-FFF2-40B4-BE49-F238E27FC236}">
                    <a16:creationId xmlns:a16="http://schemas.microsoft.com/office/drawing/2014/main" id="{C8A43660-A1A0-ECA4-7EE3-68B675CCB8D7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68" name="Freeform 5915">
                <a:extLst>
                  <a:ext uri="{FF2B5EF4-FFF2-40B4-BE49-F238E27FC236}">
                    <a16:creationId xmlns:a16="http://schemas.microsoft.com/office/drawing/2014/main" id="{2CD531F2-FA74-4615-4FAB-5017C608C7FB}"/>
                  </a:ext>
                </a:extLst>
              </p:cNvPr>
              <p:cNvSpPr/>
              <p:nvPr/>
            </p:nvSpPr>
            <p:spPr>
              <a:xfrm>
                <a:off x="4916917" y="251095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69" name="Freeform 5916">
                <a:extLst>
                  <a:ext uri="{FF2B5EF4-FFF2-40B4-BE49-F238E27FC236}">
                    <a16:creationId xmlns:a16="http://schemas.microsoft.com/office/drawing/2014/main" id="{746EDA2E-4E0F-E0E5-D1B9-C2D9542E19A1}"/>
                  </a:ext>
                </a:extLst>
              </p:cNvPr>
              <p:cNvSpPr/>
              <p:nvPr/>
            </p:nvSpPr>
            <p:spPr>
              <a:xfrm>
                <a:off x="4939898" y="24894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70" name="Freeform 5917">
                <a:extLst>
                  <a:ext uri="{FF2B5EF4-FFF2-40B4-BE49-F238E27FC236}">
                    <a16:creationId xmlns:a16="http://schemas.microsoft.com/office/drawing/2014/main" id="{B942567D-047A-303D-BFB5-095B492772D0}"/>
                  </a:ext>
                </a:extLst>
              </p:cNvPr>
              <p:cNvSpPr/>
              <p:nvPr/>
            </p:nvSpPr>
            <p:spPr>
              <a:xfrm>
                <a:off x="5081844" y="253943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71" name="Freeform 5918">
                <a:extLst>
                  <a:ext uri="{FF2B5EF4-FFF2-40B4-BE49-F238E27FC236}">
                    <a16:creationId xmlns:a16="http://schemas.microsoft.com/office/drawing/2014/main" id="{1DAF38FF-6B20-3C0C-2049-80096DD0395A}"/>
                  </a:ext>
                </a:extLst>
              </p:cNvPr>
              <p:cNvSpPr/>
              <p:nvPr/>
            </p:nvSpPr>
            <p:spPr>
              <a:xfrm>
                <a:off x="5104824" y="251792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72" name="Freeform 5919">
                <a:extLst>
                  <a:ext uri="{FF2B5EF4-FFF2-40B4-BE49-F238E27FC236}">
                    <a16:creationId xmlns:a16="http://schemas.microsoft.com/office/drawing/2014/main" id="{CFC237DD-A71F-C1C0-710D-2F9ECE148548}"/>
                  </a:ext>
                </a:extLst>
              </p:cNvPr>
              <p:cNvSpPr/>
              <p:nvPr/>
            </p:nvSpPr>
            <p:spPr>
              <a:xfrm>
                <a:off x="5081844" y="253943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73" name="Freeform 5920">
                <a:extLst>
                  <a:ext uri="{FF2B5EF4-FFF2-40B4-BE49-F238E27FC236}">
                    <a16:creationId xmlns:a16="http://schemas.microsoft.com/office/drawing/2014/main" id="{E5B1673E-467E-0BFC-2A03-804BB59F791F}"/>
                  </a:ext>
                </a:extLst>
              </p:cNvPr>
              <p:cNvSpPr/>
              <p:nvPr/>
            </p:nvSpPr>
            <p:spPr>
              <a:xfrm>
                <a:off x="5104824" y="251792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74" name="Freeform 5921">
                <a:extLst>
                  <a:ext uri="{FF2B5EF4-FFF2-40B4-BE49-F238E27FC236}">
                    <a16:creationId xmlns:a16="http://schemas.microsoft.com/office/drawing/2014/main" id="{58C705BA-ED85-BE85-60B7-99EB0BA97156}"/>
                  </a:ext>
                </a:extLst>
              </p:cNvPr>
              <p:cNvSpPr/>
              <p:nvPr/>
            </p:nvSpPr>
            <p:spPr>
              <a:xfrm>
                <a:off x="5098730" y="2547660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75" name="Freeform 5922">
                <a:extLst>
                  <a:ext uri="{FF2B5EF4-FFF2-40B4-BE49-F238E27FC236}">
                    <a16:creationId xmlns:a16="http://schemas.microsoft.com/office/drawing/2014/main" id="{FC0575C2-4EF4-A1C2-1D95-600C6CD08230}"/>
                  </a:ext>
                </a:extLst>
              </p:cNvPr>
              <p:cNvSpPr/>
              <p:nvPr/>
            </p:nvSpPr>
            <p:spPr>
              <a:xfrm>
                <a:off x="5121837" y="25261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76" name="Freeform 5923">
                <a:extLst>
                  <a:ext uri="{FF2B5EF4-FFF2-40B4-BE49-F238E27FC236}">
                    <a16:creationId xmlns:a16="http://schemas.microsoft.com/office/drawing/2014/main" id="{5E7032AC-1A82-D4CC-7032-1450C7D5639F}"/>
                  </a:ext>
                </a:extLst>
              </p:cNvPr>
              <p:cNvSpPr/>
              <p:nvPr/>
            </p:nvSpPr>
            <p:spPr>
              <a:xfrm>
                <a:off x="5098730" y="2547660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77" name="Freeform 5924">
                <a:extLst>
                  <a:ext uri="{FF2B5EF4-FFF2-40B4-BE49-F238E27FC236}">
                    <a16:creationId xmlns:a16="http://schemas.microsoft.com/office/drawing/2014/main" id="{A832B624-59E5-2A64-2441-8BB9911054BB}"/>
                  </a:ext>
                </a:extLst>
              </p:cNvPr>
              <p:cNvSpPr/>
              <p:nvPr/>
            </p:nvSpPr>
            <p:spPr>
              <a:xfrm>
                <a:off x="5121837" y="252614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78" name="Freeform 5925">
                <a:extLst>
                  <a:ext uri="{FF2B5EF4-FFF2-40B4-BE49-F238E27FC236}">
                    <a16:creationId xmlns:a16="http://schemas.microsoft.com/office/drawing/2014/main" id="{07ACF266-6E66-A079-42EF-CC6AB3F45F65}"/>
                  </a:ext>
                </a:extLst>
              </p:cNvPr>
              <p:cNvSpPr/>
              <p:nvPr/>
            </p:nvSpPr>
            <p:spPr>
              <a:xfrm>
                <a:off x="5291208" y="262131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79" name="Freeform 5926">
                <a:extLst>
                  <a:ext uri="{FF2B5EF4-FFF2-40B4-BE49-F238E27FC236}">
                    <a16:creationId xmlns:a16="http://schemas.microsoft.com/office/drawing/2014/main" id="{C0B971FB-81F0-73C4-E49E-3E8599084778}"/>
                  </a:ext>
                </a:extLst>
              </p:cNvPr>
              <p:cNvSpPr/>
              <p:nvPr/>
            </p:nvSpPr>
            <p:spPr>
              <a:xfrm>
                <a:off x="5314188" y="25996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80" name="Freeform 5927">
                <a:extLst>
                  <a:ext uri="{FF2B5EF4-FFF2-40B4-BE49-F238E27FC236}">
                    <a16:creationId xmlns:a16="http://schemas.microsoft.com/office/drawing/2014/main" id="{515BF3E0-EEA4-167A-BD02-788CE9BBD852}"/>
                  </a:ext>
                </a:extLst>
              </p:cNvPr>
              <p:cNvSpPr/>
              <p:nvPr/>
            </p:nvSpPr>
            <p:spPr>
              <a:xfrm>
                <a:off x="5291208" y="262131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81" name="Freeform 5928">
                <a:extLst>
                  <a:ext uri="{FF2B5EF4-FFF2-40B4-BE49-F238E27FC236}">
                    <a16:creationId xmlns:a16="http://schemas.microsoft.com/office/drawing/2014/main" id="{0482D673-B6A1-FC7A-631A-6A093CB7238B}"/>
                  </a:ext>
                </a:extLst>
              </p:cNvPr>
              <p:cNvSpPr/>
              <p:nvPr/>
            </p:nvSpPr>
            <p:spPr>
              <a:xfrm>
                <a:off x="5314188" y="259967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82" name="Freeform 5929">
                <a:extLst>
                  <a:ext uri="{FF2B5EF4-FFF2-40B4-BE49-F238E27FC236}">
                    <a16:creationId xmlns:a16="http://schemas.microsoft.com/office/drawing/2014/main" id="{E34B9A3F-F834-7BBF-4469-73D1DA1818B5}"/>
                  </a:ext>
                </a:extLst>
              </p:cNvPr>
              <p:cNvSpPr/>
              <p:nvPr/>
            </p:nvSpPr>
            <p:spPr>
              <a:xfrm>
                <a:off x="5318632" y="266219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83" name="Freeform 5930">
                <a:extLst>
                  <a:ext uri="{FF2B5EF4-FFF2-40B4-BE49-F238E27FC236}">
                    <a16:creationId xmlns:a16="http://schemas.microsoft.com/office/drawing/2014/main" id="{329FC458-4ED1-8423-CCCF-DD37F87A8B8D}"/>
                  </a:ext>
                </a:extLst>
              </p:cNvPr>
              <p:cNvSpPr/>
              <p:nvPr/>
            </p:nvSpPr>
            <p:spPr>
              <a:xfrm>
                <a:off x="5341740" y="26406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84" name="Freeform 5931">
                <a:extLst>
                  <a:ext uri="{FF2B5EF4-FFF2-40B4-BE49-F238E27FC236}">
                    <a16:creationId xmlns:a16="http://schemas.microsoft.com/office/drawing/2014/main" id="{343B10B2-D950-9046-C505-4E16C240B0D4}"/>
                  </a:ext>
                </a:extLst>
              </p:cNvPr>
              <p:cNvSpPr/>
              <p:nvPr/>
            </p:nvSpPr>
            <p:spPr>
              <a:xfrm>
                <a:off x="5318632" y="266219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85" name="Freeform 5932">
                <a:extLst>
                  <a:ext uri="{FF2B5EF4-FFF2-40B4-BE49-F238E27FC236}">
                    <a16:creationId xmlns:a16="http://schemas.microsoft.com/office/drawing/2014/main" id="{27B009F3-6E48-99B2-36C1-7E2EC8AF392A}"/>
                  </a:ext>
                </a:extLst>
              </p:cNvPr>
              <p:cNvSpPr/>
              <p:nvPr/>
            </p:nvSpPr>
            <p:spPr>
              <a:xfrm>
                <a:off x="5341740" y="26406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86" name="Freeform 5933">
                <a:extLst>
                  <a:ext uri="{FF2B5EF4-FFF2-40B4-BE49-F238E27FC236}">
                    <a16:creationId xmlns:a16="http://schemas.microsoft.com/office/drawing/2014/main" id="{45C2D939-8E7F-7134-E805-B5C126E5B1FD}"/>
                  </a:ext>
                </a:extLst>
              </p:cNvPr>
              <p:cNvSpPr/>
              <p:nvPr/>
            </p:nvSpPr>
            <p:spPr>
              <a:xfrm>
                <a:off x="5320917" y="267459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87" name="Freeform 5934">
                <a:extLst>
                  <a:ext uri="{FF2B5EF4-FFF2-40B4-BE49-F238E27FC236}">
                    <a16:creationId xmlns:a16="http://schemas.microsoft.com/office/drawing/2014/main" id="{8FBF85EE-536D-68C9-2E12-8517AA6B2A07}"/>
                  </a:ext>
                </a:extLst>
              </p:cNvPr>
              <p:cNvSpPr/>
              <p:nvPr/>
            </p:nvSpPr>
            <p:spPr>
              <a:xfrm>
                <a:off x="5343898" y="2653079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88" name="Freeform 5935">
                <a:extLst>
                  <a:ext uri="{FF2B5EF4-FFF2-40B4-BE49-F238E27FC236}">
                    <a16:creationId xmlns:a16="http://schemas.microsoft.com/office/drawing/2014/main" id="{DC3D7575-2D05-C77D-B3C8-28E33F496911}"/>
                  </a:ext>
                </a:extLst>
              </p:cNvPr>
              <p:cNvSpPr/>
              <p:nvPr/>
            </p:nvSpPr>
            <p:spPr>
              <a:xfrm>
                <a:off x="5320917" y="267459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89" name="Freeform 5936">
                <a:extLst>
                  <a:ext uri="{FF2B5EF4-FFF2-40B4-BE49-F238E27FC236}">
                    <a16:creationId xmlns:a16="http://schemas.microsoft.com/office/drawing/2014/main" id="{A99496D8-DC7C-FECB-5C66-6CF44CFFC4C6}"/>
                  </a:ext>
                </a:extLst>
              </p:cNvPr>
              <p:cNvSpPr/>
              <p:nvPr/>
            </p:nvSpPr>
            <p:spPr>
              <a:xfrm>
                <a:off x="5343898" y="265295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90" name="Freeform 5937">
                <a:extLst>
                  <a:ext uri="{FF2B5EF4-FFF2-40B4-BE49-F238E27FC236}">
                    <a16:creationId xmlns:a16="http://schemas.microsoft.com/office/drawing/2014/main" id="{027F769D-0B75-DB86-67DC-5C03EDAA5718}"/>
                  </a:ext>
                </a:extLst>
              </p:cNvPr>
              <p:cNvSpPr/>
              <p:nvPr/>
            </p:nvSpPr>
            <p:spPr>
              <a:xfrm>
                <a:off x="5322949" y="268281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91" name="Freeform 5938">
                <a:extLst>
                  <a:ext uri="{FF2B5EF4-FFF2-40B4-BE49-F238E27FC236}">
                    <a16:creationId xmlns:a16="http://schemas.microsoft.com/office/drawing/2014/main" id="{1F308772-CCD8-9435-8128-2B5088EDB6D0}"/>
                  </a:ext>
                </a:extLst>
              </p:cNvPr>
              <p:cNvSpPr/>
              <p:nvPr/>
            </p:nvSpPr>
            <p:spPr>
              <a:xfrm>
                <a:off x="5345929" y="266117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92" name="Freeform 5939">
                <a:extLst>
                  <a:ext uri="{FF2B5EF4-FFF2-40B4-BE49-F238E27FC236}">
                    <a16:creationId xmlns:a16="http://schemas.microsoft.com/office/drawing/2014/main" id="{75E29245-CA0F-728B-B335-3CC4081A4F08}"/>
                  </a:ext>
                </a:extLst>
              </p:cNvPr>
              <p:cNvSpPr/>
              <p:nvPr/>
            </p:nvSpPr>
            <p:spPr>
              <a:xfrm>
                <a:off x="5322949" y="268281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93" name="Freeform 5940">
                <a:extLst>
                  <a:ext uri="{FF2B5EF4-FFF2-40B4-BE49-F238E27FC236}">
                    <a16:creationId xmlns:a16="http://schemas.microsoft.com/office/drawing/2014/main" id="{FB98EC2B-C031-D04D-5952-52E0E0CE88FD}"/>
                  </a:ext>
                </a:extLst>
              </p:cNvPr>
              <p:cNvSpPr/>
              <p:nvPr/>
            </p:nvSpPr>
            <p:spPr>
              <a:xfrm>
                <a:off x="5345929" y="266117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94" name="Freeform 5941">
                <a:extLst>
                  <a:ext uri="{FF2B5EF4-FFF2-40B4-BE49-F238E27FC236}">
                    <a16:creationId xmlns:a16="http://schemas.microsoft.com/office/drawing/2014/main" id="{38CA87BD-446D-B5F8-7421-FEECFE2310D5}"/>
                  </a:ext>
                </a:extLst>
              </p:cNvPr>
              <p:cNvSpPr/>
              <p:nvPr/>
            </p:nvSpPr>
            <p:spPr>
              <a:xfrm>
                <a:off x="5348342" y="271584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95" name="Freeform 5942">
                <a:extLst>
                  <a:ext uri="{FF2B5EF4-FFF2-40B4-BE49-F238E27FC236}">
                    <a16:creationId xmlns:a16="http://schemas.microsoft.com/office/drawing/2014/main" id="{B1FF678F-4DF0-A590-DF33-D311B67F8A79}"/>
                  </a:ext>
                </a:extLst>
              </p:cNvPr>
              <p:cNvSpPr/>
              <p:nvPr/>
            </p:nvSpPr>
            <p:spPr>
              <a:xfrm>
                <a:off x="5371449" y="2694335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96" name="Freeform 5943">
                <a:extLst>
                  <a:ext uri="{FF2B5EF4-FFF2-40B4-BE49-F238E27FC236}">
                    <a16:creationId xmlns:a16="http://schemas.microsoft.com/office/drawing/2014/main" id="{9592B8BD-8E2F-784A-A397-2D791320834A}"/>
                  </a:ext>
                </a:extLst>
              </p:cNvPr>
              <p:cNvSpPr/>
              <p:nvPr/>
            </p:nvSpPr>
            <p:spPr>
              <a:xfrm>
                <a:off x="5348342" y="271584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97" name="Freeform 5944">
                <a:extLst>
                  <a:ext uri="{FF2B5EF4-FFF2-40B4-BE49-F238E27FC236}">
                    <a16:creationId xmlns:a16="http://schemas.microsoft.com/office/drawing/2014/main" id="{0B6FB2ED-DE60-4306-9408-7CF98D4069FB}"/>
                  </a:ext>
                </a:extLst>
              </p:cNvPr>
              <p:cNvSpPr/>
              <p:nvPr/>
            </p:nvSpPr>
            <p:spPr>
              <a:xfrm>
                <a:off x="5371449" y="2694335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98" name="Freeform 5945">
                <a:extLst>
                  <a:ext uri="{FF2B5EF4-FFF2-40B4-BE49-F238E27FC236}">
                    <a16:creationId xmlns:a16="http://schemas.microsoft.com/office/drawing/2014/main" id="{D18886D7-521F-FA44-0AAC-CB0F62E6FFF6}"/>
                  </a:ext>
                </a:extLst>
              </p:cNvPr>
              <p:cNvSpPr/>
              <p:nvPr/>
            </p:nvSpPr>
            <p:spPr>
              <a:xfrm>
                <a:off x="5348342" y="271584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299" name="Freeform 5946">
                <a:extLst>
                  <a:ext uri="{FF2B5EF4-FFF2-40B4-BE49-F238E27FC236}">
                    <a16:creationId xmlns:a16="http://schemas.microsoft.com/office/drawing/2014/main" id="{85A1E7A1-63DC-754D-D5CC-EE8FD9E74682}"/>
                  </a:ext>
                </a:extLst>
              </p:cNvPr>
              <p:cNvSpPr/>
              <p:nvPr/>
            </p:nvSpPr>
            <p:spPr>
              <a:xfrm>
                <a:off x="5371449" y="2694335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00" name="Freeform 5947">
                <a:extLst>
                  <a:ext uri="{FF2B5EF4-FFF2-40B4-BE49-F238E27FC236}">
                    <a16:creationId xmlns:a16="http://schemas.microsoft.com/office/drawing/2014/main" id="{594290B2-BE0D-9AB7-8ECC-9C88957BC06D}"/>
                  </a:ext>
                </a:extLst>
              </p:cNvPr>
              <p:cNvSpPr/>
              <p:nvPr/>
            </p:nvSpPr>
            <p:spPr>
              <a:xfrm>
                <a:off x="5348342" y="271584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01" name="Freeform 5948">
                <a:extLst>
                  <a:ext uri="{FF2B5EF4-FFF2-40B4-BE49-F238E27FC236}">
                    <a16:creationId xmlns:a16="http://schemas.microsoft.com/office/drawing/2014/main" id="{75AFEB81-D943-D909-15CD-CD65291A9232}"/>
                  </a:ext>
                </a:extLst>
              </p:cNvPr>
              <p:cNvSpPr/>
              <p:nvPr/>
            </p:nvSpPr>
            <p:spPr>
              <a:xfrm>
                <a:off x="5371449" y="2694335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02" name="Freeform 5949">
                <a:extLst>
                  <a:ext uri="{FF2B5EF4-FFF2-40B4-BE49-F238E27FC236}">
                    <a16:creationId xmlns:a16="http://schemas.microsoft.com/office/drawing/2014/main" id="{64A6B92D-72A1-561D-D9BF-A5C2BA470424}"/>
                  </a:ext>
                </a:extLst>
              </p:cNvPr>
              <p:cNvSpPr/>
              <p:nvPr/>
            </p:nvSpPr>
            <p:spPr>
              <a:xfrm>
                <a:off x="5352531" y="271584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03" name="Freeform 5950">
                <a:extLst>
                  <a:ext uri="{FF2B5EF4-FFF2-40B4-BE49-F238E27FC236}">
                    <a16:creationId xmlns:a16="http://schemas.microsoft.com/office/drawing/2014/main" id="{F64FE2F6-4833-9D46-4959-EC059E7B2A56}"/>
                  </a:ext>
                </a:extLst>
              </p:cNvPr>
              <p:cNvSpPr/>
              <p:nvPr/>
            </p:nvSpPr>
            <p:spPr>
              <a:xfrm>
                <a:off x="5375512" y="2694335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04" name="Freeform 5951">
                <a:extLst>
                  <a:ext uri="{FF2B5EF4-FFF2-40B4-BE49-F238E27FC236}">
                    <a16:creationId xmlns:a16="http://schemas.microsoft.com/office/drawing/2014/main" id="{A0BE37A7-E6CE-B842-CA88-C80334113A02}"/>
                  </a:ext>
                </a:extLst>
              </p:cNvPr>
              <p:cNvSpPr/>
              <p:nvPr/>
            </p:nvSpPr>
            <p:spPr>
              <a:xfrm>
                <a:off x="5352531" y="271584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05" name="Freeform 5952">
                <a:extLst>
                  <a:ext uri="{FF2B5EF4-FFF2-40B4-BE49-F238E27FC236}">
                    <a16:creationId xmlns:a16="http://schemas.microsoft.com/office/drawing/2014/main" id="{3AD259EB-CD00-8EC5-25F7-05033EC2CDE4}"/>
                  </a:ext>
                </a:extLst>
              </p:cNvPr>
              <p:cNvSpPr/>
              <p:nvPr/>
            </p:nvSpPr>
            <p:spPr>
              <a:xfrm>
                <a:off x="5375512" y="2694335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06" name="Freeform 5953">
                <a:extLst>
                  <a:ext uri="{FF2B5EF4-FFF2-40B4-BE49-F238E27FC236}">
                    <a16:creationId xmlns:a16="http://schemas.microsoft.com/office/drawing/2014/main" id="{40DE277F-5120-3779-DB38-4C5B96426620}"/>
                  </a:ext>
                </a:extLst>
              </p:cNvPr>
              <p:cNvSpPr/>
              <p:nvPr/>
            </p:nvSpPr>
            <p:spPr>
              <a:xfrm>
                <a:off x="5354690" y="272002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07" name="Freeform 5954">
                <a:extLst>
                  <a:ext uri="{FF2B5EF4-FFF2-40B4-BE49-F238E27FC236}">
                    <a16:creationId xmlns:a16="http://schemas.microsoft.com/office/drawing/2014/main" id="{65290D4B-2EF0-DFFA-7FE1-494CC3C0BD0B}"/>
                  </a:ext>
                </a:extLst>
              </p:cNvPr>
              <p:cNvSpPr/>
              <p:nvPr/>
            </p:nvSpPr>
            <p:spPr>
              <a:xfrm>
                <a:off x="5377797" y="269838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08" name="Freeform 5955">
                <a:extLst>
                  <a:ext uri="{FF2B5EF4-FFF2-40B4-BE49-F238E27FC236}">
                    <a16:creationId xmlns:a16="http://schemas.microsoft.com/office/drawing/2014/main" id="{9EDEF672-333C-DD78-9E90-CF875B912DC7}"/>
                  </a:ext>
                </a:extLst>
              </p:cNvPr>
              <p:cNvSpPr/>
              <p:nvPr/>
            </p:nvSpPr>
            <p:spPr>
              <a:xfrm>
                <a:off x="5354690" y="272002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09" name="Freeform 5956">
                <a:extLst>
                  <a:ext uri="{FF2B5EF4-FFF2-40B4-BE49-F238E27FC236}">
                    <a16:creationId xmlns:a16="http://schemas.microsoft.com/office/drawing/2014/main" id="{E03CD724-7832-9135-5DE7-FC724DB7A9F9}"/>
                  </a:ext>
                </a:extLst>
              </p:cNvPr>
              <p:cNvSpPr/>
              <p:nvPr/>
            </p:nvSpPr>
            <p:spPr>
              <a:xfrm>
                <a:off x="5377797" y="269838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10" name="Freeform 5957">
                <a:extLst>
                  <a:ext uri="{FF2B5EF4-FFF2-40B4-BE49-F238E27FC236}">
                    <a16:creationId xmlns:a16="http://schemas.microsoft.com/office/drawing/2014/main" id="{4ADBAC8B-DFEB-E120-B24E-1DDF0C32C6E1}"/>
                  </a:ext>
                </a:extLst>
              </p:cNvPr>
              <p:cNvSpPr/>
              <p:nvPr/>
            </p:nvSpPr>
            <p:spPr>
              <a:xfrm>
                <a:off x="5686701" y="279519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11" name="Freeform 5958">
                <a:extLst>
                  <a:ext uri="{FF2B5EF4-FFF2-40B4-BE49-F238E27FC236}">
                    <a16:creationId xmlns:a16="http://schemas.microsoft.com/office/drawing/2014/main" id="{0BFD4AB3-5E1B-17DA-ABA4-BC94920F40A4}"/>
                  </a:ext>
                </a:extLst>
              </p:cNvPr>
              <p:cNvSpPr/>
              <p:nvPr/>
            </p:nvSpPr>
            <p:spPr>
              <a:xfrm>
                <a:off x="5709809" y="277355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12" name="Freeform 5959">
                <a:extLst>
                  <a:ext uri="{FF2B5EF4-FFF2-40B4-BE49-F238E27FC236}">
                    <a16:creationId xmlns:a16="http://schemas.microsoft.com/office/drawing/2014/main" id="{0766F9D6-6E3D-91A7-0FFD-B4423FB19189}"/>
                  </a:ext>
                </a:extLst>
              </p:cNvPr>
              <p:cNvSpPr/>
              <p:nvPr/>
            </p:nvSpPr>
            <p:spPr>
              <a:xfrm>
                <a:off x="5686701" y="279519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13" name="Freeform 5960">
                <a:extLst>
                  <a:ext uri="{FF2B5EF4-FFF2-40B4-BE49-F238E27FC236}">
                    <a16:creationId xmlns:a16="http://schemas.microsoft.com/office/drawing/2014/main" id="{467E30B3-725A-181E-5812-F018D3218AF8}"/>
                  </a:ext>
                </a:extLst>
              </p:cNvPr>
              <p:cNvSpPr/>
              <p:nvPr/>
            </p:nvSpPr>
            <p:spPr>
              <a:xfrm>
                <a:off x="5709809" y="277355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14" name="Freeform 5961">
                <a:extLst>
                  <a:ext uri="{FF2B5EF4-FFF2-40B4-BE49-F238E27FC236}">
                    <a16:creationId xmlns:a16="http://schemas.microsoft.com/office/drawing/2014/main" id="{22BA8020-BAE6-96A0-FD81-7B86D8212F6C}"/>
                  </a:ext>
                </a:extLst>
              </p:cNvPr>
              <p:cNvSpPr/>
              <p:nvPr/>
            </p:nvSpPr>
            <p:spPr>
              <a:xfrm>
                <a:off x="5765038" y="282860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15" name="Freeform 5962">
                <a:extLst>
                  <a:ext uri="{FF2B5EF4-FFF2-40B4-BE49-F238E27FC236}">
                    <a16:creationId xmlns:a16="http://schemas.microsoft.com/office/drawing/2014/main" id="{606E34D1-2723-E085-2BCA-5760525C6A1F}"/>
                  </a:ext>
                </a:extLst>
              </p:cNvPr>
              <p:cNvSpPr/>
              <p:nvPr/>
            </p:nvSpPr>
            <p:spPr>
              <a:xfrm>
                <a:off x="5788019" y="28069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16" name="Freeform 5963">
                <a:extLst>
                  <a:ext uri="{FF2B5EF4-FFF2-40B4-BE49-F238E27FC236}">
                    <a16:creationId xmlns:a16="http://schemas.microsoft.com/office/drawing/2014/main" id="{E0C2F961-28AC-4467-D773-3F73C18A704E}"/>
                  </a:ext>
                </a:extLst>
              </p:cNvPr>
              <p:cNvSpPr/>
              <p:nvPr/>
            </p:nvSpPr>
            <p:spPr>
              <a:xfrm>
                <a:off x="5765038" y="282860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17" name="Freeform 5964">
                <a:extLst>
                  <a:ext uri="{FF2B5EF4-FFF2-40B4-BE49-F238E27FC236}">
                    <a16:creationId xmlns:a16="http://schemas.microsoft.com/office/drawing/2014/main" id="{84D775F3-31FB-41DC-A2E6-931B701465F3}"/>
                  </a:ext>
                </a:extLst>
              </p:cNvPr>
              <p:cNvSpPr/>
              <p:nvPr/>
            </p:nvSpPr>
            <p:spPr>
              <a:xfrm>
                <a:off x="5788019" y="28069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18" name="Freeform 5965">
                <a:extLst>
                  <a:ext uri="{FF2B5EF4-FFF2-40B4-BE49-F238E27FC236}">
                    <a16:creationId xmlns:a16="http://schemas.microsoft.com/office/drawing/2014/main" id="{D453047C-38AA-9476-6E53-C41E8B74780B}"/>
                  </a:ext>
                </a:extLst>
              </p:cNvPr>
              <p:cNvSpPr/>
              <p:nvPr/>
            </p:nvSpPr>
            <p:spPr>
              <a:xfrm>
                <a:off x="5792463" y="283278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19" name="Freeform 5966">
                <a:extLst>
                  <a:ext uri="{FF2B5EF4-FFF2-40B4-BE49-F238E27FC236}">
                    <a16:creationId xmlns:a16="http://schemas.microsoft.com/office/drawing/2014/main" id="{A546F9E1-73B9-1AF1-186A-B16764027D65}"/>
                  </a:ext>
                </a:extLst>
              </p:cNvPr>
              <p:cNvSpPr/>
              <p:nvPr/>
            </p:nvSpPr>
            <p:spPr>
              <a:xfrm>
                <a:off x="5815570" y="281127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20" name="Freeform 5967">
                <a:extLst>
                  <a:ext uri="{FF2B5EF4-FFF2-40B4-BE49-F238E27FC236}">
                    <a16:creationId xmlns:a16="http://schemas.microsoft.com/office/drawing/2014/main" id="{3FFCF8A6-3B9F-3AFA-F8B7-9FE33EDADF90}"/>
                  </a:ext>
                </a:extLst>
              </p:cNvPr>
              <p:cNvSpPr/>
              <p:nvPr/>
            </p:nvSpPr>
            <p:spPr>
              <a:xfrm>
                <a:off x="5792463" y="283278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21" name="Freeform 5968">
                <a:extLst>
                  <a:ext uri="{FF2B5EF4-FFF2-40B4-BE49-F238E27FC236}">
                    <a16:creationId xmlns:a16="http://schemas.microsoft.com/office/drawing/2014/main" id="{1F21A15F-E660-95FB-06CC-BC1CD9C9B000}"/>
                  </a:ext>
                </a:extLst>
              </p:cNvPr>
              <p:cNvSpPr/>
              <p:nvPr/>
            </p:nvSpPr>
            <p:spPr>
              <a:xfrm>
                <a:off x="5815570" y="281127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22" name="Freeform 5969">
                <a:extLst>
                  <a:ext uri="{FF2B5EF4-FFF2-40B4-BE49-F238E27FC236}">
                    <a16:creationId xmlns:a16="http://schemas.microsoft.com/office/drawing/2014/main" id="{A24A8DDB-C3A2-1D41-0B35-8C44FA02BF97}"/>
                  </a:ext>
                </a:extLst>
              </p:cNvPr>
              <p:cNvSpPr/>
              <p:nvPr/>
            </p:nvSpPr>
            <p:spPr>
              <a:xfrm>
                <a:off x="5862293" y="283708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23" name="Freeform 5970">
                <a:extLst>
                  <a:ext uri="{FF2B5EF4-FFF2-40B4-BE49-F238E27FC236}">
                    <a16:creationId xmlns:a16="http://schemas.microsoft.com/office/drawing/2014/main" id="{E45B3E58-0545-5902-0505-40962D841972}"/>
                  </a:ext>
                </a:extLst>
              </p:cNvPr>
              <p:cNvSpPr/>
              <p:nvPr/>
            </p:nvSpPr>
            <p:spPr>
              <a:xfrm>
                <a:off x="5885274" y="281544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24" name="Freeform 5971">
                <a:extLst>
                  <a:ext uri="{FF2B5EF4-FFF2-40B4-BE49-F238E27FC236}">
                    <a16:creationId xmlns:a16="http://schemas.microsoft.com/office/drawing/2014/main" id="{EDF1BF7C-9523-E64B-4F61-ADF165BFE601}"/>
                  </a:ext>
                </a:extLst>
              </p:cNvPr>
              <p:cNvSpPr/>
              <p:nvPr/>
            </p:nvSpPr>
            <p:spPr>
              <a:xfrm>
                <a:off x="5862293" y="283708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25" name="Freeform 5972">
                <a:extLst>
                  <a:ext uri="{FF2B5EF4-FFF2-40B4-BE49-F238E27FC236}">
                    <a16:creationId xmlns:a16="http://schemas.microsoft.com/office/drawing/2014/main" id="{2550CBED-000B-6054-36C8-BAF370945F61}"/>
                  </a:ext>
                </a:extLst>
              </p:cNvPr>
              <p:cNvSpPr/>
              <p:nvPr/>
            </p:nvSpPr>
            <p:spPr>
              <a:xfrm>
                <a:off x="5885274" y="281544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26" name="Freeform 5973">
                <a:extLst>
                  <a:ext uri="{FF2B5EF4-FFF2-40B4-BE49-F238E27FC236}">
                    <a16:creationId xmlns:a16="http://schemas.microsoft.com/office/drawing/2014/main" id="{94C71201-5E8D-0664-B74D-F08ED53498EB}"/>
                  </a:ext>
                </a:extLst>
              </p:cNvPr>
              <p:cNvSpPr/>
              <p:nvPr/>
            </p:nvSpPr>
            <p:spPr>
              <a:xfrm>
                <a:off x="6058961" y="28665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27" name="Freeform 5974">
                <a:extLst>
                  <a:ext uri="{FF2B5EF4-FFF2-40B4-BE49-F238E27FC236}">
                    <a16:creationId xmlns:a16="http://schemas.microsoft.com/office/drawing/2014/main" id="{B6ED377E-D060-B56D-96BC-B2D8D6B8C62A}"/>
                  </a:ext>
                </a:extLst>
              </p:cNvPr>
              <p:cNvSpPr/>
              <p:nvPr/>
            </p:nvSpPr>
            <p:spPr>
              <a:xfrm>
                <a:off x="6081941" y="28450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28" name="Freeform 5975">
                <a:extLst>
                  <a:ext uri="{FF2B5EF4-FFF2-40B4-BE49-F238E27FC236}">
                    <a16:creationId xmlns:a16="http://schemas.microsoft.com/office/drawing/2014/main" id="{05A55F8F-A568-0D60-B5D4-18D36680B834}"/>
                  </a:ext>
                </a:extLst>
              </p:cNvPr>
              <p:cNvSpPr/>
              <p:nvPr/>
            </p:nvSpPr>
            <p:spPr>
              <a:xfrm>
                <a:off x="6058961" y="28665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29" name="Freeform 5976">
                <a:extLst>
                  <a:ext uri="{FF2B5EF4-FFF2-40B4-BE49-F238E27FC236}">
                    <a16:creationId xmlns:a16="http://schemas.microsoft.com/office/drawing/2014/main" id="{3DAABCB6-3C27-A4CE-CA59-4697864B6BB1}"/>
                  </a:ext>
                </a:extLst>
              </p:cNvPr>
              <p:cNvSpPr/>
              <p:nvPr/>
            </p:nvSpPr>
            <p:spPr>
              <a:xfrm>
                <a:off x="6081941" y="28450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30" name="Freeform 5977">
                <a:extLst>
                  <a:ext uri="{FF2B5EF4-FFF2-40B4-BE49-F238E27FC236}">
                    <a16:creationId xmlns:a16="http://schemas.microsoft.com/office/drawing/2014/main" id="{E02B48A3-6607-F2A4-97F3-664E6CB4C94E}"/>
                  </a:ext>
                </a:extLst>
              </p:cNvPr>
              <p:cNvSpPr/>
              <p:nvPr/>
            </p:nvSpPr>
            <p:spPr>
              <a:xfrm>
                <a:off x="6063151" y="28665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31" name="Freeform 5978">
                <a:extLst>
                  <a:ext uri="{FF2B5EF4-FFF2-40B4-BE49-F238E27FC236}">
                    <a16:creationId xmlns:a16="http://schemas.microsoft.com/office/drawing/2014/main" id="{D52DB369-4D7E-A0CC-7DC7-FFF5DB9D90CE}"/>
                  </a:ext>
                </a:extLst>
              </p:cNvPr>
              <p:cNvSpPr/>
              <p:nvPr/>
            </p:nvSpPr>
            <p:spPr>
              <a:xfrm>
                <a:off x="6086258" y="28450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32" name="Freeform 5979">
                <a:extLst>
                  <a:ext uri="{FF2B5EF4-FFF2-40B4-BE49-F238E27FC236}">
                    <a16:creationId xmlns:a16="http://schemas.microsoft.com/office/drawing/2014/main" id="{BA034CEC-D8F0-1E87-1C4E-DB2D9CF705EA}"/>
                  </a:ext>
                </a:extLst>
              </p:cNvPr>
              <p:cNvSpPr/>
              <p:nvPr/>
            </p:nvSpPr>
            <p:spPr>
              <a:xfrm>
                <a:off x="6063151" y="286657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33" name="Freeform 5980">
                <a:extLst>
                  <a:ext uri="{FF2B5EF4-FFF2-40B4-BE49-F238E27FC236}">
                    <a16:creationId xmlns:a16="http://schemas.microsoft.com/office/drawing/2014/main" id="{A11DB8E3-BCBA-0870-3709-C923667B1BCB}"/>
                  </a:ext>
                </a:extLst>
              </p:cNvPr>
              <p:cNvSpPr/>
              <p:nvPr/>
            </p:nvSpPr>
            <p:spPr>
              <a:xfrm>
                <a:off x="6086258" y="284506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34" name="Freeform 5981">
                <a:extLst>
                  <a:ext uri="{FF2B5EF4-FFF2-40B4-BE49-F238E27FC236}">
                    <a16:creationId xmlns:a16="http://schemas.microsoft.com/office/drawing/2014/main" id="{5B00D228-82D7-6DDB-CE8A-8EA4AF50B213}"/>
                  </a:ext>
                </a:extLst>
              </p:cNvPr>
              <p:cNvSpPr/>
              <p:nvPr/>
            </p:nvSpPr>
            <p:spPr>
              <a:xfrm>
                <a:off x="6259818" y="290049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35" name="Freeform 5982">
                <a:extLst>
                  <a:ext uri="{FF2B5EF4-FFF2-40B4-BE49-F238E27FC236}">
                    <a16:creationId xmlns:a16="http://schemas.microsoft.com/office/drawing/2014/main" id="{2A60AC6A-4056-FBCA-29A2-67C0641EED72}"/>
                  </a:ext>
                </a:extLst>
              </p:cNvPr>
              <p:cNvSpPr/>
              <p:nvPr/>
            </p:nvSpPr>
            <p:spPr>
              <a:xfrm>
                <a:off x="6282926" y="287897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36" name="Freeform 5983">
                <a:extLst>
                  <a:ext uri="{FF2B5EF4-FFF2-40B4-BE49-F238E27FC236}">
                    <a16:creationId xmlns:a16="http://schemas.microsoft.com/office/drawing/2014/main" id="{5351D13A-70F8-01C5-F961-867F9CE5A888}"/>
                  </a:ext>
                </a:extLst>
              </p:cNvPr>
              <p:cNvSpPr/>
              <p:nvPr/>
            </p:nvSpPr>
            <p:spPr>
              <a:xfrm>
                <a:off x="6259818" y="290049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37" name="Freeform 5984">
                <a:extLst>
                  <a:ext uri="{FF2B5EF4-FFF2-40B4-BE49-F238E27FC236}">
                    <a16:creationId xmlns:a16="http://schemas.microsoft.com/office/drawing/2014/main" id="{B392DEEF-7B01-D068-4E24-98F8A376E813}"/>
                  </a:ext>
                </a:extLst>
              </p:cNvPr>
              <p:cNvSpPr/>
              <p:nvPr/>
            </p:nvSpPr>
            <p:spPr>
              <a:xfrm>
                <a:off x="6282926" y="287897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38" name="Freeform 5985">
                <a:extLst>
                  <a:ext uri="{FF2B5EF4-FFF2-40B4-BE49-F238E27FC236}">
                    <a16:creationId xmlns:a16="http://schemas.microsoft.com/office/drawing/2014/main" id="{F8178E4B-2441-FC68-86EC-F68756664D1F}"/>
                  </a:ext>
                </a:extLst>
              </p:cNvPr>
              <p:cNvSpPr/>
              <p:nvPr/>
            </p:nvSpPr>
            <p:spPr>
              <a:xfrm>
                <a:off x="6295876" y="290909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39" name="Freeform 5986">
                <a:extLst>
                  <a:ext uri="{FF2B5EF4-FFF2-40B4-BE49-F238E27FC236}">
                    <a16:creationId xmlns:a16="http://schemas.microsoft.com/office/drawing/2014/main" id="{43004A74-E6F1-7BD6-0300-4961582D2D84}"/>
                  </a:ext>
                </a:extLst>
              </p:cNvPr>
              <p:cNvSpPr/>
              <p:nvPr/>
            </p:nvSpPr>
            <p:spPr>
              <a:xfrm>
                <a:off x="6318857" y="288758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40" name="Freeform 5987">
                <a:extLst>
                  <a:ext uri="{FF2B5EF4-FFF2-40B4-BE49-F238E27FC236}">
                    <a16:creationId xmlns:a16="http://schemas.microsoft.com/office/drawing/2014/main" id="{AE994145-82E4-268B-FD37-96CC51F2D8DF}"/>
                  </a:ext>
                </a:extLst>
              </p:cNvPr>
              <p:cNvSpPr/>
              <p:nvPr/>
            </p:nvSpPr>
            <p:spPr>
              <a:xfrm>
                <a:off x="6295876" y="290909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41" name="Freeform 5988">
                <a:extLst>
                  <a:ext uri="{FF2B5EF4-FFF2-40B4-BE49-F238E27FC236}">
                    <a16:creationId xmlns:a16="http://schemas.microsoft.com/office/drawing/2014/main" id="{061861C4-A8BF-75CD-4A16-F1C0CD69C30D}"/>
                  </a:ext>
                </a:extLst>
              </p:cNvPr>
              <p:cNvSpPr/>
              <p:nvPr/>
            </p:nvSpPr>
            <p:spPr>
              <a:xfrm>
                <a:off x="6318857" y="288758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42" name="Freeform 5989">
                <a:extLst>
                  <a:ext uri="{FF2B5EF4-FFF2-40B4-BE49-F238E27FC236}">
                    <a16:creationId xmlns:a16="http://schemas.microsoft.com/office/drawing/2014/main" id="{865339B6-DBF4-0D34-0B10-BCC7594F52EE}"/>
                  </a:ext>
                </a:extLst>
              </p:cNvPr>
              <p:cNvSpPr/>
              <p:nvPr/>
            </p:nvSpPr>
            <p:spPr>
              <a:xfrm>
                <a:off x="6302224" y="290909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43" name="Freeform 5990">
                <a:extLst>
                  <a:ext uri="{FF2B5EF4-FFF2-40B4-BE49-F238E27FC236}">
                    <a16:creationId xmlns:a16="http://schemas.microsoft.com/office/drawing/2014/main" id="{BE3BA3A6-5061-4376-D89B-CDC38E97C5AC}"/>
                  </a:ext>
                </a:extLst>
              </p:cNvPr>
              <p:cNvSpPr/>
              <p:nvPr/>
            </p:nvSpPr>
            <p:spPr>
              <a:xfrm>
                <a:off x="6325205" y="288758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44" name="Freeform 5991">
                <a:extLst>
                  <a:ext uri="{FF2B5EF4-FFF2-40B4-BE49-F238E27FC236}">
                    <a16:creationId xmlns:a16="http://schemas.microsoft.com/office/drawing/2014/main" id="{658CBE34-62F7-FF11-9737-B068854D924E}"/>
                  </a:ext>
                </a:extLst>
              </p:cNvPr>
              <p:cNvSpPr/>
              <p:nvPr/>
            </p:nvSpPr>
            <p:spPr>
              <a:xfrm>
                <a:off x="6302224" y="290909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45" name="Freeform 5992">
                <a:extLst>
                  <a:ext uri="{FF2B5EF4-FFF2-40B4-BE49-F238E27FC236}">
                    <a16:creationId xmlns:a16="http://schemas.microsoft.com/office/drawing/2014/main" id="{15E3FD74-1759-6959-64F6-06968371F548}"/>
                  </a:ext>
                </a:extLst>
              </p:cNvPr>
              <p:cNvSpPr/>
              <p:nvPr/>
            </p:nvSpPr>
            <p:spPr>
              <a:xfrm>
                <a:off x="6325205" y="288758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46" name="Freeform 5993">
                <a:extLst>
                  <a:ext uri="{FF2B5EF4-FFF2-40B4-BE49-F238E27FC236}">
                    <a16:creationId xmlns:a16="http://schemas.microsoft.com/office/drawing/2014/main" id="{AAE3D2A1-3315-11BE-5FC3-28EA318ACD62}"/>
                  </a:ext>
                </a:extLst>
              </p:cNvPr>
              <p:cNvSpPr/>
              <p:nvPr/>
            </p:nvSpPr>
            <p:spPr>
              <a:xfrm>
                <a:off x="6454455" y="292200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47" name="Freeform 5994">
                <a:extLst>
                  <a:ext uri="{FF2B5EF4-FFF2-40B4-BE49-F238E27FC236}">
                    <a16:creationId xmlns:a16="http://schemas.microsoft.com/office/drawing/2014/main" id="{E1355943-2CD0-72C7-AC68-C36712534536}"/>
                  </a:ext>
                </a:extLst>
              </p:cNvPr>
              <p:cNvSpPr/>
              <p:nvPr/>
            </p:nvSpPr>
            <p:spPr>
              <a:xfrm>
                <a:off x="6477435" y="290036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48" name="Freeform 5995">
                <a:extLst>
                  <a:ext uri="{FF2B5EF4-FFF2-40B4-BE49-F238E27FC236}">
                    <a16:creationId xmlns:a16="http://schemas.microsoft.com/office/drawing/2014/main" id="{467A8B65-CA6C-6E01-1529-392921B14C46}"/>
                  </a:ext>
                </a:extLst>
              </p:cNvPr>
              <p:cNvSpPr/>
              <p:nvPr/>
            </p:nvSpPr>
            <p:spPr>
              <a:xfrm>
                <a:off x="6454455" y="292200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49" name="Freeform 5996">
                <a:extLst>
                  <a:ext uri="{FF2B5EF4-FFF2-40B4-BE49-F238E27FC236}">
                    <a16:creationId xmlns:a16="http://schemas.microsoft.com/office/drawing/2014/main" id="{0F22D47D-3746-C6C6-3135-58D67716E618}"/>
                  </a:ext>
                </a:extLst>
              </p:cNvPr>
              <p:cNvSpPr/>
              <p:nvPr/>
            </p:nvSpPr>
            <p:spPr>
              <a:xfrm>
                <a:off x="6477435" y="290036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50" name="Freeform 5997">
                <a:extLst>
                  <a:ext uri="{FF2B5EF4-FFF2-40B4-BE49-F238E27FC236}">
                    <a16:creationId xmlns:a16="http://schemas.microsoft.com/office/drawing/2014/main" id="{1C0D8A49-086C-6603-37AD-7C9F5E504A82}"/>
                  </a:ext>
                </a:extLst>
              </p:cNvPr>
              <p:cNvSpPr/>
              <p:nvPr/>
            </p:nvSpPr>
            <p:spPr>
              <a:xfrm>
                <a:off x="6464993" y="292200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51" name="Freeform 5998">
                <a:extLst>
                  <a:ext uri="{FF2B5EF4-FFF2-40B4-BE49-F238E27FC236}">
                    <a16:creationId xmlns:a16="http://schemas.microsoft.com/office/drawing/2014/main" id="{60F82DB5-DA2F-C912-2B8A-F0CE0F20B39F}"/>
                  </a:ext>
                </a:extLst>
              </p:cNvPr>
              <p:cNvSpPr/>
              <p:nvPr/>
            </p:nvSpPr>
            <p:spPr>
              <a:xfrm>
                <a:off x="6488100" y="290036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52" name="Freeform 5999">
                <a:extLst>
                  <a:ext uri="{FF2B5EF4-FFF2-40B4-BE49-F238E27FC236}">
                    <a16:creationId xmlns:a16="http://schemas.microsoft.com/office/drawing/2014/main" id="{195014E7-1855-A3EE-EBDB-26806ACC0CCA}"/>
                  </a:ext>
                </a:extLst>
              </p:cNvPr>
              <p:cNvSpPr/>
              <p:nvPr/>
            </p:nvSpPr>
            <p:spPr>
              <a:xfrm>
                <a:off x="6464993" y="292200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53" name="Freeform 6000">
                <a:extLst>
                  <a:ext uri="{FF2B5EF4-FFF2-40B4-BE49-F238E27FC236}">
                    <a16:creationId xmlns:a16="http://schemas.microsoft.com/office/drawing/2014/main" id="{F756E81C-1AE2-27FF-C7D4-629BF6583F22}"/>
                  </a:ext>
                </a:extLst>
              </p:cNvPr>
              <p:cNvSpPr/>
              <p:nvPr/>
            </p:nvSpPr>
            <p:spPr>
              <a:xfrm>
                <a:off x="6488100" y="290036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54" name="Freeform 6001">
                <a:extLst>
                  <a:ext uri="{FF2B5EF4-FFF2-40B4-BE49-F238E27FC236}">
                    <a16:creationId xmlns:a16="http://schemas.microsoft.com/office/drawing/2014/main" id="{19803C49-EAD6-6CDC-60B4-64C59B70B3BB}"/>
                  </a:ext>
                </a:extLst>
              </p:cNvPr>
              <p:cNvSpPr/>
              <p:nvPr/>
            </p:nvSpPr>
            <p:spPr>
              <a:xfrm>
                <a:off x="6490385" y="292200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55" name="Freeform 6002">
                <a:extLst>
                  <a:ext uri="{FF2B5EF4-FFF2-40B4-BE49-F238E27FC236}">
                    <a16:creationId xmlns:a16="http://schemas.microsoft.com/office/drawing/2014/main" id="{D2A66A59-2E5B-8D52-27E6-BAFC12E46064}"/>
                  </a:ext>
                </a:extLst>
              </p:cNvPr>
              <p:cNvSpPr/>
              <p:nvPr/>
            </p:nvSpPr>
            <p:spPr>
              <a:xfrm>
                <a:off x="6513366" y="290036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56" name="Freeform 6003">
                <a:extLst>
                  <a:ext uri="{FF2B5EF4-FFF2-40B4-BE49-F238E27FC236}">
                    <a16:creationId xmlns:a16="http://schemas.microsoft.com/office/drawing/2014/main" id="{04D08F06-61BA-CE0E-8172-817C52001744}"/>
                  </a:ext>
                </a:extLst>
              </p:cNvPr>
              <p:cNvSpPr/>
              <p:nvPr/>
            </p:nvSpPr>
            <p:spPr>
              <a:xfrm>
                <a:off x="6490385" y="292200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57" name="Freeform 6004">
                <a:extLst>
                  <a:ext uri="{FF2B5EF4-FFF2-40B4-BE49-F238E27FC236}">
                    <a16:creationId xmlns:a16="http://schemas.microsoft.com/office/drawing/2014/main" id="{64A5140B-C45F-BB31-10C9-1D64257A77AC}"/>
                  </a:ext>
                </a:extLst>
              </p:cNvPr>
              <p:cNvSpPr/>
              <p:nvPr/>
            </p:nvSpPr>
            <p:spPr>
              <a:xfrm>
                <a:off x="6513366" y="290036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58" name="Freeform 6005">
                <a:extLst>
                  <a:ext uri="{FF2B5EF4-FFF2-40B4-BE49-F238E27FC236}">
                    <a16:creationId xmlns:a16="http://schemas.microsoft.com/office/drawing/2014/main" id="{3CC82132-B8E5-C7A9-89C7-6B7C842B9A6C}"/>
                  </a:ext>
                </a:extLst>
              </p:cNvPr>
              <p:cNvSpPr/>
              <p:nvPr/>
            </p:nvSpPr>
            <p:spPr>
              <a:xfrm>
                <a:off x="6754725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59" name="Freeform 6006">
                <a:extLst>
                  <a:ext uri="{FF2B5EF4-FFF2-40B4-BE49-F238E27FC236}">
                    <a16:creationId xmlns:a16="http://schemas.microsoft.com/office/drawing/2014/main" id="{3B2631FD-6529-1A1E-E97F-6E7DEA0AF08B}"/>
                  </a:ext>
                </a:extLst>
              </p:cNvPr>
              <p:cNvSpPr/>
              <p:nvPr/>
            </p:nvSpPr>
            <p:spPr>
              <a:xfrm>
                <a:off x="6777833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60" name="Freeform 6007">
                <a:extLst>
                  <a:ext uri="{FF2B5EF4-FFF2-40B4-BE49-F238E27FC236}">
                    <a16:creationId xmlns:a16="http://schemas.microsoft.com/office/drawing/2014/main" id="{4818E0AD-15A3-4BA3-F11E-31597B4DA8D5}"/>
                  </a:ext>
                </a:extLst>
              </p:cNvPr>
              <p:cNvSpPr/>
              <p:nvPr/>
            </p:nvSpPr>
            <p:spPr>
              <a:xfrm>
                <a:off x="6754725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61" name="Freeform 6008">
                <a:extLst>
                  <a:ext uri="{FF2B5EF4-FFF2-40B4-BE49-F238E27FC236}">
                    <a16:creationId xmlns:a16="http://schemas.microsoft.com/office/drawing/2014/main" id="{F89F4295-8AA8-36A0-CB57-32DE6A5B30D2}"/>
                  </a:ext>
                </a:extLst>
              </p:cNvPr>
              <p:cNvSpPr/>
              <p:nvPr/>
            </p:nvSpPr>
            <p:spPr>
              <a:xfrm>
                <a:off x="6777833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62" name="Freeform 6009">
                <a:extLst>
                  <a:ext uri="{FF2B5EF4-FFF2-40B4-BE49-F238E27FC236}">
                    <a16:creationId xmlns:a16="http://schemas.microsoft.com/office/drawing/2014/main" id="{CCB8DF8B-C93B-4C4B-9D62-FDC06221C22A}"/>
                  </a:ext>
                </a:extLst>
              </p:cNvPr>
              <p:cNvSpPr/>
              <p:nvPr/>
            </p:nvSpPr>
            <p:spPr>
              <a:xfrm>
                <a:off x="6767421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63" name="Freeform 6010">
                <a:extLst>
                  <a:ext uri="{FF2B5EF4-FFF2-40B4-BE49-F238E27FC236}">
                    <a16:creationId xmlns:a16="http://schemas.microsoft.com/office/drawing/2014/main" id="{C1777159-A7D8-14B9-D415-2613C05707DE}"/>
                  </a:ext>
                </a:extLst>
              </p:cNvPr>
              <p:cNvSpPr/>
              <p:nvPr/>
            </p:nvSpPr>
            <p:spPr>
              <a:xfrm>
                <a:off x="6790529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64" name="Freeform 6011">
                <a:extLst>
                  <a:ext uri="{FF2B5EF4-FFF2-40B4-BE49-F238E27FC236}">
                    <a16:creationId xmlns:a16="http://schemas.microsoft.com/office/drawing/2014/main" id="{B3DCCF7B-77CB-6D27-85DF-C6DE4D5DF4F0}"/>
                  </a:ext>
                </a:extLst>
              </p:cNvPr>
              <p:cNvSpPr/>
              <p:nvPr/>
            </p:nvSpPr>
            <p:spPr>
              <a:xfrm>
                <a:off x="6767421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65" name="Freeform 6012">
                <a:extLst>
                  <a:ext uri="{FF2B5EF4-FFF2-40B4-BE49-F238E27FC236}">
                    <a16:creationId xmlns:a16="http://schemas.microsoft.com/office/drawing/2014/main" id="{716495DF-D146-88B8-182F-FF39715D5BF2}"/>
                  </a:ext>
                </a:extLst>
              </p:cNvPr>
              <p:cNvSpPr/>
              <p:nvPr/>
            </p:nvSpPr>
            <p:spPr>
              <a:xfrm>
                <a:off x="6790529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66" name="Freeform 6013">
                <a:extLst>
                  <a:ext uri="{FF2B5EF4-FFF2-40B4-BE49-F238E27FC236}">
                    <a16:creationId xmlns:a16="http://schemas.microsoft.com/office/drawing/2014/main" id="{1F536002-32F7-E9D0-9F57-6A5645F5D50F}"/>
                  </a:ext>
                </a:extLst>
              </p:cNvPr>
              <p:cNvSpPr/>
              <p:nvPr/>
            </p:nvSpPr>
            <p:spPr>
              <a:xfrm>
                <a:off x="6803352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67" name="Freeform 6014">
                <a:extLst>
                  <a:ext uri="{FF2B5EF4-FFF2-40B4-BE49-F238E27FC236}">
                    <a16:creationId xmlns:a16="http://schemas.microsoft.com/office/drawing/2014/main" id="{3470BACD-8845-FA6F-9454-BEE9F4BFAB8F}"/>
                  </a:ext>
                </a:extLst>
              </p:cNvPr>
              <p:cNvSpPr/>
              <p:nvPr/>
            </p:nvSpPr>
            <p:spPr>
              <a:xfrm>
                <a:off x="6826460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68" name="Freeform 6015">
                <a:extLst>
                  <a:ext uri="{FF2B5EF4-FFF2-40B4-BE49-F238E27FC236}">
                    <a16:creationId xmlns:a16="http://schemas.microsoft.com/office/drawing/2014/main" id="{BED86F3C-0D33-28C5-AE67-876B0D371810}"/>
                  </a:ext>
                </a:extLst>
              </p:cNvPr>
              <p:cNvSpPr/>
              <p:nvPr/>
            </p:nvSpPr>
            <p:spPr>
              <a:xfrm>
                <a:off x="6803352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69" name="Freeform 6016">
                <a:extLst>
                  <a:ext uri="{FF2B5EF4-FFF2-40B4-BE49-F238E27FC236}">
                    <a16:creationId xmlns:a16="http://schemas.microsoft.com/office/drawing/2014/main" id="{6DD1578A-3F9A-5DA7-E062-3696D164EC5F}"/>
                  </a:ext>
                </a:extLst>
              </p:cNvPr>
              <p:cNvSpPr/>
              <p:nvPr/>
            </p:nvSpPr>
            <p:spPr>
              <a:xfrm>
                <a:off x="6826460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70" name="Freeform 6017">
                <a:extLst>
                  <a:ext uri="{FF2B5EF4-FFF2-40B4-BE49-F238E27FC236}">
                    <a16:creationId xmlns:a16="http://schemas.microsoft.com/office/drawing/2014/main" id="{FA69C45C-FEA0-2A93-410B-C40F39AF2C3E}"/>
                  </a:ext>
                </a:extLst>
              </p:cNvPr>
              <p:cNvSpPr/>
              <p:nvPr/>
            </p:nvSpPr>
            <p:spPr>
              <a:xfrm>
                <a:off x="6866835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71" name="Freeform 6018">
                <a:extLst>
                  <a:ext uri="{FF2B5EF4-FFF2-40B4-BE49-F238E27FC236}">
                    <a16:creationId xmlns:a16="http://schemas.microsoft.com/office/drawing/2014/main" id="{012D01F5-280A-6AE7-4FF9-107048EEAF96}"/>
                  </a:ext>
                </a:extLst>
              </p:cNvPr>
              <p:cNvSpPr/>
              <p:nvPr/>
            </p:nvSpPr>
            <p:spPr>
              <a:xfrm>
                <a:off x="6889815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72" name="Freeform 6019">
                <a:extLst>
                  <a:ext uri="{FF2B5EF4-FFF2-40B4-BE49-F238E27FC236}">
                    <a16:creationId xmlns:a16="http://schemas.microsoft.com/office/drawing/2014/main" id="{563301BC-B1C5-3EA1-F719-49D862B62C2D}"/>
                  </a:ext>
                </a:extLst>
              </p:cNvPr>
              <p:cNvSpPr/>
              <p:nvPr/>
            </p:nvSpPr>
            <p:spPr>
              <a:xfrm>
                <a:off x="6866835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73" name="Freeform 6020">
                <a:extLst>
                  <a:ext uri="{FF2B5EF4-FFF2-40B4-BE49-F238E27FC236}">
                    <a16:creationId xmlns:a16="http://schemas.microsoft.com/office/drawing/2014/main" id="{8430D7EC-379D-F9EA-9A39-9DC34F57201D}"/>
                  </a:ext>
                </a:extLst>
              </p:cNvPr>
              <p:cNvSpPr/>
              <p:nvPr/>
            </p:nvSpPr>
            <p:spPr>
              <a:xfrm>
                <a:off x="6889815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74" name="Freeform 6021">
                <a:extLst>
                  <a:ext uri="{FF2B5EF4-FFF2-40B4-BE49-F238E27FC236}">
                    <a16:creationId xmlns:a16="http://schemas.microsoft.com/office/drawing/2014/main" id="{E2A286DE-8FEF-B383-04FA-DFFAF9903664}"/>
                  </a:ext>
                </a:extLst>
              </p:cNvPr>
              <p:cNvSpPr/>
              <p:nvPr/>
            </p:nvSpPr>
            <p:spPr>
              <a:xfrm>
                <a:off x="6868993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75" name="Freeform 6022">
                <a:extLst>
                  <a:ext uri="{FF2B5EF4-FFF2-40B4-BE49-F238E27FC236}">
                    <a16:creationId xmlns:a16="http://schemas.microsoft.com/office/drawing/2014/main" id="{BA89F62E-5204-4679-0DCB-F6A19BA0B399}"/>
                  </a:ext>
                </a:extLst>
              </p:cNvPr>
              <p:cNvSpPr/>
              <p:nvPr/>
            </p:nvSpPr>
            <p:spPr>
              <a:xfrm>
                <a:off x="6891973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76" name="Freeform 6023">
                <a:extLst>
                  <a:ext uri="{FF2B5EF4-FFF2-40B4-BE49-F238E27FC236}">
                    <a16:creationId xmlns:a16="http://schemas.microsoft.com/office/drawing/2014/main" id="{E2AC27B4-154E-F53F-A75B-9DD71FB9EC48}"/>
                  </a:ext>
                </a:extLst>
              </p:cNvPr>
              <p:cNvSpPr/>
              <p:nvPr/>
            </p:nvSpPr>
            <p:spPr>
              <a:xfrm>
                <a:off x="6868993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77" name="Freeform 6024">
                <a:extLst>
                  <a:ext uri="{FF2B5EF4-FFF2-40B4-BE49-F238E27FC236}">
                    <a16:creationId xmlns:a16="http://schemas.microsoft.com/office/drawing/2014/main" id="{EF11705B-2657-FDEA-0BE2-B46C186A486C}"/>
                  </a:ext>
                </a:extLst>
              </p:cNvPr>
              <p:cNvSpPr/>
              <p:nvPr/>
            </p:nvSpPr>
            <p:spPr>
              <a:xfrm>
                <a:off x="6891973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78" name="Freeform 6025">
                <a:extLst>
                  <a:ext uri="{FF2B5EF4-FFF2-40B4-BE49-F238E27FC236}">
                    <a16:creationId xmlns:a16="http://schemas.microsoft.com/office/drawing/2014/main" id="{E27FD668-CA13-0198-C626-0E74D04039AE}"/>
                  </a:ext>
                </a:extLst>
              </p:cNvPr>
              <p:cNvSpPr/>
              <p:nvPr/>
            </p:nvSpPr>
            <p:spPr>
              <a:xfrm>
                <a:off x="6873183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79" name="Freeform 6026">
                <a:extLst>
                  <a:ext uri="{FF2B5EF4-FFF2-40B4-BE49-F238E27FC236}">
                    <a16:creationId xmlns:a16="http://schemas.microsoft.com/office/drawing/2014/main" id="{E4F3DF94-06CB-00B0-A35E-785F1C68A285}"/>
                  </a:ext>
                </a:extLst>
              </p:cNvPr>
              <p:cNvSpPr/>
              <p:nvPr/>
            </p:nvSpPr>
            <p:spPr>
              <a:xfrm>
                <a:off x="6896163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80" name="Freeform 6027">
                <a:extLst>
                  <a:ext uri="{FF2B5EF4-FFF2-40B4-BE49-F238E27FC236}">
                    <a16:creationId xmlns:a16="http://schemas.microsoft.com/office/drawing/2014/main" id="{BC7C3A5F-151D-FCF8-4AEC-7D9F1A2B8CA6}"/>
                  </a:ext>
                </a:extLst>
              </p:cNvPr>
              <p:cNvSpPr/>
              <p:nvPr/>
            </p:nvSpPr>
            <p:spPr>
              <a:xfrm>
                <a:off x="6873183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81" name="Freeform 6028">
                <a:extLst>
                  <a:ext uri="{FF2B5EF4-FFF2-40B4-BE49-F238E27FC236}">
                    <a16:creationId xmlns:a16="http://schemas.microsoft.com/office/drawing/2014/main" id="{7A14F58E-B273-9239-6179-862EF170418A}"/>
                  </a:ext>
                </a:extLst>
              </p:cNvPr>
              <p:cNvSpPr/>
              <p:nvPr/>
            </p:nvSpPr>
            <p:spPr>
              <a:xfrm>
                <a:off x="6896163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82" name="Freeform 6029">
                <a:extLst>
                  <a:ext uri="{FF2B5EF4-FFF2-40B4-BE49-F238E27FC236}">
                    <a16:creationId xmlns:a16="http://schemas.microsoft.com/office/drawing/2014/main" id="{542C7A74-7F4F-1322-11E7-FD61225AEFE3}"/>
                  </a:ext>
                </a:extLst>
              </p:cNvPr>
              <p:cNvSpPr/>
              <p:nvPr/>
            </p:nvSpPr>
            <p:spPr>
              <a:xfrm>
                <a:off x="6904924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83" name="Freeform 6030">
                <a:extLst>
                  <a:ext uri="{FF2B5EF4-FFF2-40B4-BE49-F238E27FC236}">
                    <a16:creationId xmlns:a16="http://schemas.microsoft.com/office/drawing/2014/main" id="{3E3F1677-2EBB-ED6D-6E68-68CA42C11A01}"/>
                  </a:ext>
                </a:extLst>
              </p:cNvPr>
              <p:cNvSpPr/>
              <p:nvPr/>
            </p:nvSpPr>
            <p:spPr>
              <a:xfrm>
                <a:off x="6927904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84" name="Freeform 6031">
                <a:extLst>
                  <a:ext uri="{FF2B5EF4-FFF2-40B4-BE49-F238E27FC236}">
                    <a16:creationId xmlns:a16="http://schemas.microsoft.com/office/drawing/2014/main" id="{51B0D468-8938-344E-CE4B-C2A97D554F04}"/>
                  </a:ext>
                </a:extLst>
              </p:cNvPr>
              <p:cNvSpPr/>
              <p:nvPr/>
            </p:nvSpPr>
            <p:spPr>
              <a:xfrm>
                <a:off x="6904924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85" name="Freeform 6032">
                <a:extLst>
                  <a:ext uri="{FF2B5EF4-FFF2-40B4-BE49-F238E27FC236}">
                    <a16:creationId xmlns:a16="http://schemas.microsoft.com/office/drawing/2014/main" id="{D6AB116A-9AAB-ABC4-364C-70947789499F}"/>
                  </a:ext>
                </a:extLst>
              </p:cNvPr>
              <p:cNvSpPr/>
              <p:nvPr/>
            </p:nvSpPr>
            <p:spPr>
              <a:xfrm>
                <a:off x="6927904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86" name="Freeform 6033">
                <a:extLst>
                  <a:ext uri="{FF2B5EF4-FFF2-40B4-BE49-F238E27FC236}">
                    <a16:creationId xmlns:a16="http://schemas.microsoft.com/office/drawing/2014/main" id="{1C080460-F906-E84C-FE4C-741AA84B8D95}"/>
                  </a:ext>
                </a:extLst>
              </p:cNvPr>
              <p:cNvSpPr/>
              <p:nvPr/>
            </p:nvSpPr>
            <p:spPr>
              <a:xfrm>
                <a:off x="6909114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87" name="Freeform 6034">
                <a:extLst>
                  <a:ext uri="{FF2B5EF4-FFF2-40B4-BE49-F238E27FC236}">
                    <a16:creationId xmlns:a16="http://schemas.microsoft.com/office/drawing/2014/main" id="{67ED76F9-C683-93F0-5759-27E00C008B4C}"/>
                  </a:ext>
                </a:extLst>
              </p:cNvPr>
              <p:cNvSpPr/>
              <p:nvPr/>
            </p:nvSpPr>
            <p:spPr>
              <a:xfrm>
                <a:off x="6932221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88" name="Freeform 6035">
                <a:extLst>
                  <a:ext uri="{FF2B5EF4-FFF2-40B4-BE49-F238E27FC236}">
                    <a16:creationId xmlns:a16="http://schemas.microsoft.com/office/drawing/2014/main" id="{5ACBBBBE-79AF-E494-8DF1-7F66EA5778F4}"/>
                  </a:ext>
                </a:extLst>
              </p:cNvPr>
              <p:cNvSpPr/>
              <p:nvPr/>
            </p:nvSpPr>
            <p:spPr>
              <a:xfrm>
                <a:off x="6909114" y="29652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89" name="Freeform 6036">
                <a:extLst>
                  <a:ext uri="{FF2B5EF4-FFF2-40B4-BE49-F238E27FC236}">
                    <a16:creationId xmlns:a16="http://schemas.microsoft.com/office/drawing/2014/main" id="{BD7AC99B-C781-59BE-BC75-45A145953520}"/>
                  </a:ext>
                </a:extLst>
              </p:cNvPr>
              <p:cNvSpPr/>
              <p:nvPr/>
            </p:nvSpPr>
            <p:spPr>
              <a:xfrm>
                <a:off x="6932221" y="294364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90" name="Freeform 6037">
                <a:extLst>
                  <a:ext uri="{FF2B5EF4-FFF2-40B4-BE49-F238E27FC236}">
                    <a16:creationId xmlns:a16="http://schemas.microsoft.com/office/drawing/2014/main" id="{AA05FC72-F52E-908F-FB16-EB6380A9414A}"/>
                  </a:ext>
                </a:extLst>
              </p:cNvPr>
              <p:cNvSpPr/>
              <p:nvPr/>
            </p:nvSpPr>
            <p:spPr>
              <a:xfrm>
                <a:off x="6991640" y="297414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91" name="Freeform 6038">
                <a:extLst>
                  <a:ext uri="{FF2B5EF4-FFF2-40B4-BE49-F238E27FC236}">
                    <a16:creationId xmlns:a16="http://schemas.microsoft.com/office/drawing/2014/main" id="{EBE21688-BD51-917B-CBD6-FF9E6AB0B158}"/>
                  </a:ext>
                </a:extLst>
              </p:cNvPr>
              <p:cNvSpPr/>
              <p:nvPr/>
            </p:nvSpPr>
            <p:spPr>
              <a:xfrm>
                <a:off x="7014621" y="295250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92" name="Freeform 6039">
                <a:extLst>
                  <a:ext uri="{FF2B5EF4-FFF2-40B4-BE49-F238E27FC236}">
                    <a16:creationId xmlns:a16="http://schemas.microsoft.com/office/drawing/2014/main" id="{368ECFD9-162F-2E67-3792-BB926B5C0FEC}"/>
                  </a:ext>
                </a:extLst>
              </p:cNvPr>
              <p:cNvSpPr/>
              <p:nvPr/>
            </p:nvSpPr>
            <p:spPr>
              <a:xfrm>
                <a:off x="6991640" y="297414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93" name="Freeform 6040">
                <a:extLst>
                  <a:ext uri="{FF2B5EF4-FFF2-40B4-BE49-F238E27FC236}">
                    <a16:creationId xmlns:a16="http://schemas.microsoft.com/office/drawing/2014/main" id="{38DD9915-E284-EB25-133D-C4BB7C1C2717}"/>
                  </a:ext>
                </a:extLst>
              </p:cNvPr>
              <p:cNvSpPr/>
              <p:nvPr/>
            </p:nvSpPr>
            <p:spPr>
              <a:xfrm>
                <a:off x="7014621" y="295250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94" name="Freeform 6041">
                <a:extLst>
                  <a:ext uri="{FF2B5EF4-FFF2-40B4-BE49-F238E27FC236}">
                    <a16:creationId xmlns:a16="http://schemas.microsoft.com/office/drawing/2014/main" id="{AD3847F8-DD23-B74D-42D0-93EE992CFAD4}"/>
                  </a:ext>
                </a:extLst>
              </p:cNvPr>
              <p:cNvSpPr/>
              <p:nvPr/>
            </p:nvSpPr>
            <p:spPr>
              <a:xfrm>
                <a:off x="7002178" y="297414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95" name="Freeform 6042">
                <a:extLst>
                  <a:ext uri="{FF2B5EF4-FFF2-40B4-BE49-F238E27FC236}">
                    <a16:creationId xmlns:a16="http://schemas.microsoft.com/office/drawing/2014/main" id="{548981E1-12AE-BC8D-0250-2EDB7E44825B}"/>
                  </a:ext>
                </a:extLst>
              </p:cNvPr>
              <p:cNvSpPr/>
              <p:nvPr/>
            </p:nvSpPr>
            <p:spPr>
              <a:xfrm>
                <a:off x="7025286" y="295250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96" name="Freeform 6043">
                <a:extLst>
                  <a:ext uri="{FF2B5EF4-FFF2-40B4-BE49-F238E27FC236}">
                    <a16:creationId xmlns:a16="http://schemas.microsoft.com/office/drawing/2014/main" id="{5B876620-F7D2-FC17-F9A3-6B94239C58A4}"/>
                  </a:ext>
                </a:extLst>
              </p:cNvPr>
              <p:cNvSpPr/>
              <p:nvPr/>
            </p:nvSpPr>
            <p:spPr>
              <a:xfrm>
                <a:off x="7002178" y="297414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97" name="Freeform 6044">
                <a:extLst>
                  <a:ext uri="{FF2B5EF4-FFF2-40B4-BE49-F238E27FC236}">
                    <a16:creationId xmlns:a16="http://schemas.microsoft.com/office/drawing/2014/main" id="{EA765105-A5D4-0308-34D5-0F13B02BBE8B}"/>
                  </a:ext>
                </a:extLst>
              </p:cNvPr>
              <p:cNvSpPr/>
              <p:nvPr/>
            </p:nvSpPr>
            <p:spPr>
              <a:xfrm>
                <a:off x="7025286" y="295250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98" name="Freeform 6045">
                <a:extLst>
                  <a:ext uri="{FF2B5EF4-FFF2-40B4-BE49-F238E27FC236}">
                    <a16:creationId xmlns:a16="http://schemas.microsoft.com/office/drawing/2014/main" id="{DE4BBC95-4FEE-8643-B1C9-B1748545E943}"/>
                  </a:ext>
                </a:extLst>
              </p:cNvPr>
              <p:cNvSpPr/>
              <p:nvPr/>
            </p:nvSpPr>
            <p:spPr>
              <a:xfrm>
                <a:off x="7547871" y="301438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399" name="Freeform 6046">
                <a:extLst>
                  <a:ext uri="{FF2B5EF4-FFF2-40B4-BE49-F238E27FC236}">
                    <a16:creationId xmlns:a16="http://schemas.microsoft.com/office/drawing/2014/main" id="{04672368-3412-B944-368B-B0DFAC521C08}"/>
                  </a:ext>
                </a:extLst>
              </p:cNvPr>
              <p:cNvSpPr/>
              <p:nvPr/>
            </p:nvSpPr>
            <p:spPr>
              <a:xfrm>
                <a:off x="7570978" y="29927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00" name="Freeform 6047">
                <a:extLst>
                  <a:ext uri="{FF2B5EF4-FFF2-40B4-BE49-F238E27FC236}">
                    <a16:creationId xmlns:a16="http://schemas.microsoft.com/office/drawing/2014/main" id="{11FF3E2C-7EDE-E869-DA09-44F15714440C}"/>
                  </a:ext>
                </a:extLst>
              </p:cNvPr>
              <p:cNvSpPr/>
              <p:nvPr/>
            </p:nvSpPr>
            <p:spPr>
              <a:xfrm>
                <a:off x="7547871" y="301438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01" name="Freeform 6048">
                <a:extLst>
                  <a:ext uri="{FF2B5EF4-FFF2-40B4-BE49-F238E27FC236}">
                    <a16:creationId xmlns:a16="http://schemas.microsoft.com/office/drawing/2014/main" id="{E90AD21B-A981-6374-A48B-01C9CE78E958}"/>
                  </a:ext>
                </a:extLst>
              </p:cNvPr>
              <p:cNvSpPr/>
              <p:nvPr/>
            </p:nvSpPr>
            <p:spPr>
              <a:xfrm>
                <a:off x="7570978" y="299274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02" name="Freeform 6049">
                <a:extLst>
                  <a:ext uri="{FF2B5EF4-FFF2-40B4-BE49-F238E27FC236}">
                    <a16:creationId xmlns:a16="http://schemas.microsoft.com/office/drawing/2014/main" id="{ECF6D134-2F34-A2A9-E3FD-87FF84FF71B4}"/>
                  </a:ext>
                </a:extLst>
              </p:cNvPr>
              <p:cNvSpPr/>
              <p:nvPr/>
            </p:nvSpPr>
            <p:spPr>
              <a:xfrm>
                <a:off x="7609195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03" name="Freeform 6050">
                <a:extLst>
                  <a:ext uri="{FF2B5EF4-FFF2-40B4-BE49-F238E27FC236}">
                    <a16:creationId xmlns:a16="http://schemas.microsoft.com/office/drawing/2014/main" id="{A21C74B1-5087-5C60-EE64-306BF3F7E002}"/>
                  </a:ext>
                </a:extLst>
              </p:cNvPr>
              <p:cNvSpPr/>
              <p:nvPr/>
            </p:nvSpPr>
            <p:spPr>
              <a:xfrm>
                <a:off x="7632175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04" name="Freeform 6051">
                <a:extLst>
                  <a:ext uri="{FF2B5EF4-FFF2-40B4-BE49-F238E27FC236}">
                    <a16:creationId xmlns:a16="http://schemas.microsoft.com/office/drawing/2014/main" id="{6BD5911B-F2B5-8893-ADF2-24CB4A8BB472}"/>
                  </a:ext>
                </a:extLst>
              </p:cNvPr>
              <p:cNvSpPr/>
              <p:nvPr/>
            </p:nvSpPr>
            <p:spPr>
              <a:xfrm>
                <a:off x="7609195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05" name="Freeform 6052">
                <a:extLst>
                  <a:ext uri="{FF2B5EF4-FFF2-40B4-BE49-F238E27FC236}">
                    <a16:creationId xmlns:a16="http://schemas.microsoft.com/office/drawing/2014/main" id="{A28EC30D-5C3F-5F55-CE13-4D914BF4069E}"/>
                  </a:ext>
                </a:extLst>
              </p:cNvPr>
              <p:cNvSpPr/>
              <p:nvPr/>
            </p:nvSpPr>
            <p:spPr>
              <a:xfrm>
                <a:off x="7632175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06" name="Freeform 6053">
                <a:extLst>
                  <a:ext uri="{FF2B5EF4-FFF2-40B4-BE49-F238E27FC236}">
                    <a16:creationId xmlns:a16="http://schemas.microsoft.com/office/drawing/2014/main" id="{9CC1EF68-A762-B8BE-3488-44A258CEACD2}"/>
                  </a:ext>
                </a:extLst>
              </p:cNvPr>
              <p:cNvSpPr/>
              <p:nvPr/>
            </p:nvSpPr>
            <p:spPr>
              <a:xfrm>
                <a:off x="7626081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07" name="Freeform 6054">
                <a:extLst>
                  <a:ext uri="{FF2B5EF4-FFF2-40B4-BE49-F238E27FC236}">
                    <a16:creationId xmlns:a16="http://schemas.microsoft.com/office/drawing/2014/main" id="{CCAE70FB-2BC9-0526-7D9A-8F8C48E79678}"/>
                  </a:ext>
                </a:extLst>
              </p:cNvPr>
              <p:cNvSpPr/>
              <p:nvPr/>
            </p:nvSpPr>
            <p:spPr>
              <a:xfrm>
                <a:off x="7649061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08" name="Freeform 6055">
                <a:extLst>
                  <a:ext uri="{FF2B5EF4-FFF2-40B4-BE49-F238E27FC236}">
                    <a16:creationId xmlns:a16="http://schemas.microsoft.com/office/drawing/2014/main" id="{5A79BC0D-F7DC-C4FC-7B7D-899913372559}"/>
                  </a:ext>
                </a:extLst>
              </p:cNvPr>
              <p:cNvSpPr/>
              <p:nvPr/>
            </p:nvSpPr>
            <p:spPr>
              <a:xfrm>
                <a:off x="7626081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09" name="Freeform 6056">
                <a:extLst>
                  <a:ext uri="{FF2B5EF4-FFF2-40B4-BE49-F238E27FC236}">
                    <a16:creationId xmlns:a16="http://schemas.microsoft.com/office/drawing/2014/main" id="{7C7F0D2B-D38E-C9D1-079D-8D67A3671864}"/>
                  </a:ext>
                </a:extLst>
              </p:cNvPr>
              <p:cNvSpPr/>
              <p:nvPr/>
            </p:nvSpPr>
            <p:spPr>
              <a:xfrm>
                <a:off x="7649061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10" name="Freeform 6057">
                <a:extLst>
                  <a:ext uri="{FF2B5EF4-FFF2-40B4-BE49-F238E27FC236}">
                    <a16:creationId xmlns:a16="http://schemas.microsoft.com/office/drawing/2014/main" id="{21B3DB0C-71C6-5C27-9AB3-42BDE2F2D9EC}"/>
                  </a:ext>
                </a:extLst>
              </p:cNvPr>
              <p:cNvSpPr/>
              <p:nvPr/>
            </p:nvSpPr>
            <p:spPr>
              <a:xfrm>
                <a:off x="7632429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11" name="Freeform 6058">
                <a:extLst>
                  <a:ext uri="{FF2B5EF4-FFF2-40B4-BE49-F238E27FC236}">
                    <a16:creationId xmlns:a16="http://schemas.microsoft.com/office/drawing/2014/main" id="{5675271D-3159-0B06-CCE1-C783F0CB9F77}"/>
                  </a:ext>
                </a:extLst>
              </p:cNvPr>
              <p:cNvSpPr/>
              <p:nvPr/>
            </p:nvSpPr>
            <p:spPr>
              <a:xfrm>
                <a:off x="7655410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12" name="Freeform 6059">
                <a:extLst>
                  <a:ext uri="{FF2B5EF4-FFF2-40B4-BE49-F238E27FC236}">
                    <a16:creationId xmlns:a16="http://schemas.microsoft.com/office/drawing/2014/main" id="{06AC70B9-9528-3B57-E84D-24C525A4B809}"/>
                  </a:ext>
                </a:extLst>
              </p:cNvPr>
              <p:cNvSpPr/>
              <p:nvPr/>
            </p:nvSpPr>
            <p:spPr>
              <a:xfrm>
                <a:off x="7632429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13" name="Freeform 6060">
                <a:extLst>
                  <a:ext uri="{FF2B5EF4-FFF2-40B4-BE49-F238E27FC236}">
                    <a16:creationId xmlns:a16="http://schemas.microsoft.com/office/drawing/2014/main" id="{5EE4B375-B7F9-F890-2221-07FA49A52A3E}"/>
                  </a:ext>
                </a:extLst>
              </p:cNvPr>
              <p:cNvSpPr/>
              <p:nvPr/>
            </p:nvSpPr>
            <p:spPr>
              <a:xfrm>
                <a:off x="7655410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14" name="Freeform 6061">
                <a:extLst>
                  <a:ext uri="{FF2B5EF4-FFF2-40B4-BE49-F238E27FC236}">
                    <a16:creationId xmlns:a16="http://schemas.microsoft.com/office/drawing/2014/main" id="{F558AE02-F2C4-1D5E-2935-123D1DA869C1}"/>
                  </a:ext>
                </a:extLst>
              </p:cNvPr>
              <p:cNvSpPr/>
              <p:nvPr/>
            </p:nvSpPr>
            <p:spPr>
              <a:xfrm>
                <a:off x="7636619" y="3027803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15" name="Freeform 6062">
                <a:extLst>
                  <a:ext uri="{FF2B5EF4-FFF2-40B4-BE49-F238E27FC236}">
                    <a16:creationId xmlns:a16="http://schemas.microsoft.com/office/drawing/2014/main" id="{14B67271-DE7D-6A30-AD37-E051219F7A0B}"/>
                  </a:ext>
                </a:extLst>
              </p:cNvPr>
              <p:cNvSpPr/>
              <p:nvPr/>
            </p:nvSpPr>
            <p:spPr>
              <a:xfrm>
                <a:off x="7659726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16" name="Freeform 6063">
                <a:extLst>
                  <a:ext uri="{FF2B5EF4-FFF2-40B4-BE49-F238E27FC236}">
                    <a16:creationId xmlns:a16="http://schemas.microsoft.com/office/drawing/2014/main" id="{CE7423E3-0FA5-0080-45A3-907D86E51F60}"/>
                  </a:ext>
                </a:extLst>
              </p:cNvPr>
              <p:cNvSpPr/>
              <p:nvPr/>
            </p:nvSpPr>
            <p:spPr>
              <a:xfrm>
                <a:off x="7636619" y="3027803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17" name="Freeform 6064">
                <a:extLst>
                  <a:ext uri="{FF2B5EF4-FFF2-40B4-BE49-F238E27FC236}">
                    <a16:creationId xmlns:a16="http://schemas.microsoft.com/office/drawing/2014/main" id="{3CB1F2AB-7B10-7A2D-B6EB-F5E0EFCF1C3D}"/>
                  </a:ext>
                </a:extLst>
              </p:cNvPr>
              <p:cNvSpPr/>
              <p:nvPr/>
            </p:nvSpPr>
            <p:spPr>
              <a:xfrm>
                <a:off x="7659726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18" name="Freeform 6065">
                <a:extLst>
                  <a:ext uri="{FF2B5EF4-FFF2-40B4-BE49-F238E27FC236}">
                    <a16:creationId xmlns:a16="http://schemas.microsoft.com/office/drawing/2014/main" id="{D0A66E07-F796-BFBF-885B-34E6868A8610}"/>
                  </a:ext>
                </a:extLst>
              </p:cNvPr>
              <p:cNvSpPr/>
              <p:nvPr/>
            </p:nvSpPr>
            <p:spPr>
              <a:xfrm>
                <a:off x="7640809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19" name="Freeform 6066">
                <a:extLst>
                  <a:ext uri="{FF2B5EF4-FFF2-40B4-BE49-F238E27FC236}">
                    <a16:creationId xmlns:a16="http://schemas.microsoft.com/office/drawing/2014/main" id="{E0D32E80-CC6A-F771-5668-2637DA03C061}"/>
                  </a:ext>
                </a:extLst>
              </p:cNvPr>
              <p:cNvSpPr/>
              <p:nvPr/>
            </p:nvSpPr>
            <p:spPr>
              <a:xfrm>
                <a:off x="7663916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20" name="Freeform 6067">
                <a:extLst>
                  <a:ext uri="{FF2B5EF4-FFF2-40B4-BE49-F238E27FC236}">
                    <a16:creationId xmlns:a16="http://schemas.microsoft.com/office/drawing/2014/main" id="{264ADAD6-0C84-9F84-48F1-DD1E880113BC}"/>
                  </a:ext>
                </a:extLst>
              </p:cNvPr>
              <p:cNvSpPr/>
              <p:nvPr/>
            </p:nvSpPr>
            <p:spPr>
              <a:xfrm>
                <a:off x="7640809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21" name="Freeform 6068">
                <a:extLst>
                  <a:ext uri="{FF2B5EF4-FFF2-40B4-BE49-F238E27FC236}">
                    <a16:creationId xmlns:a16="http://schemas.microsoft.com/office/drawing/2014/main" id="{3B48092D-386B-D401-46B1-19F984C974EB}"/>
                  </a:ext>
                </a:extLst>
              </p:cNvPr>
              <p:cNvSpPr/>
              <p:nvPr/>
            </p:nvSpPr>
            <p:spPr>
              <a:xfrm>
                <a:off x="7663916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22" name="Freeform 6069">
                <a:extLst>
                  <a:ext uri="{FF2B5EF4-FFF2-40B4-BE49-F238E27FC236}">
                    <a16:creationId xmlns:a16="http://schemas.microsoft.com/office/drawing/2014/main" id="{6B105EF4-42B1-4C1C-D4FF-E1A3AF937A87}"/>
                  </a:ext>
                </a:extLst>
              </p:cNvPr>
              <p:cNvSpPr/>
              <p:nvPr/>
            </p:nvSpPr>
            <p:spPr>
              <a:xfrm>
                <a:off x="7640809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23" name="Freeform 6070">
                <a:extLst>
                  <a:ext uri="{FF2B5EF4-FFF2-40B4-BE49-F238E27FC236}">
                    <a16:creationId xmlns:a16="http://schemas.microsoft.com/office/drawing/2014/main" id="{8E836D4E-8295-DB69-8496-5B166263A437}"/>
                  </a:ext>
                </a:extLst>
              </p:cNvPr>
              <p:cNvSpPr/>
              <p:nvPr/>
            </p:nvSpPr>
            <p:spPr>
              <a:xfrm>
                <a:off x="7663916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24" name="Freeform 6071">
                <a:extLst>
                  <a:ext uri="{FF2B5EF4-FFF2-40B4-BE49-F238E27FC236}">
                    <a16:creationId xmlns:a16="http://schemas.microsoft.com/office/drawing/2014/main" id="{5FAEA5E5-9CC2-99D1-BD91-D3FA8D0EA8F4}"/>
                  </a:ext>
                </a:extLst>
              </p:cNvPr>
              <p:cNvSpPr/>
              <p:nvPr/>
            </p:nvSpPr>
            <p:spPr>
              <a:xfrm>
                <a:off x="7640809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25" name="Freeform 6072">
                <a:extLst>
                  <a:ext uri="{FF2B5EF4-FFF2-40B4-BE49-F238E27FC236}">
                    <a16:creationId xmlns:a16="http://schemas.microsoft.com/office/drawing/2014/main" id="{4809ED9C-337E-E842-285D-4C0A561B9B7A}"/>
                  </a:ext>
                </a:extLst>
              </p:cNvPr>
              <p:cNvSpPr/>
              <p:nvPr/>
            </p:nvSpPr>
            <p:spPr>
              <a:xfrm>
                <a:off x="7663916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26" name="Freeform 6073">
                <a:extLst>
                  <a:ext uri="{FF2B5EF4-FFF2-40B4-BE49-F238E27FC236}">
                    <a16:creationId xmlns:a16="http://schemas.microsoft.com/office/drawing/2014/main" id="{A005E588-A098-936E-339A-ABE84EDBAA1C}"/>
                  </a:ext>
                </a:extLst>
              </p:cNvPr>
              <p:cNvSpPr/>
              <p:nvPr/>
            </p:nvSpPr>
            <p:spPr>
              <a:xfrm>
                <a:off x="7651474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27" name="Freeform 6074">
                <a:extLst>
                  <a:ext uri="{FF2B5EF4-FFF2-40B4-BE49-F238E27FC236}">
                    <a16:creationId xmlns:a16="http://schemas.microsoft.com/office/drawing/2014/main" id="{1DD4722A-550A-2060-68D5-5D3464DBF87D}"/>
                  </a:ext>
                </a:extLst>
              </p:cNvPr>
              <p:cNvSpPr/>
              <p:nvPr/>
            </p:nvSpPr>
            <p:spPr>
              <a:xfrm>
                <a:off x="7674454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28" name="Freeform 6075">
                <a:extLst>
                  <a:ext uri="{FF2B5EF4-FFF2-40B4-BE49-F238E27FC236}">
                    <a16:creationId xmlns:a16="http://schemas.microsoft.com/office/drawing/2014/main" id="{CD88D709-F31B-473A-3CCA-7D205FBA7F65}"/>
                  </a:ext>
                </a:extLst>
              </p:cNvPr>
              <p:cNvSpPr/>
              <p:nvPr/>
            </p:nvSpPr>
            <p:spPr>
              <a:xfrm>
                <a:off x="7651474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29" name="Freeform 6076">
                <a:extLst>
                  <a:ext uri="{FF2B5EF4-FFF2-40B4-BE49-F238E27FC236}">
                    <a16:creationId xmlns:a16="http://schemas.microsoft.com/office/drawing/2014/main" id="{39FA32DB-43EA-4AA3-5E39-7966A731D7C5}"/>
                  </a:ext>
                </a:extLst>
              </p:cNvPr>
              <p:cNvSpPr/>
              <p:nvPr/>
            </p:nvSpPr>
            <p:spPr>
              <a:xfrm>
                <a:off x="7674454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30" name="Freeform 6077">
                <a:extLst>
                  <a:ext uri="{FF2B5EF4-FFF2-40B4-BE49-F238E27FC236}">
                    <a16:creationId xmlns:a16="http://schemas.microsoft.com/office/drawing/2014/main" id="{F51EEB6A-C17F-64DD-2D1D-A2DB4306DC56}"/>
                  </a:ext>
                </a:extLst>
              </p:cNvPr>
              <p:cNvSpPr/>
              <p:nvPr/>
            </p:nvSpPr>
            <p:spPr>
              <a:xfrm>
                <a:off x="7651474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31" name="Freeform 6078">
                <a:extLst>
                  <a:ext uri="{FF2B5EF4-FFF2-40B4-BE49-F238E27FC236}">
                    <a16:creationId xmlns:a16="http://schemas.microsoft.com/office/drawing/2014/main" id="{D8225487-3971-31DB-96F4-74DBE13F4938}"/>
                  </a:ext>
                </a:extLst>
              </p:cNvPr>
              <p:cNvSpPr/>
              <p:nvPr/>
            </p:nvSpPr>
            <p:spPr>
              <a:xfrm>
                <a:off x="7674454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32" name="Freeform 6079">
                <a:extLst>
                  <a:ext uri="{FF2B5EF4-FFF2-40B4-BE49-F238E27FC236}">
                    <a16:creationId xmlns:a16="http://schemas.microsoft.com/office/drawing/2014/main" id="{5D7D2483-0A75-F87A-4F8C-2794B89A6C55}"/>
                  </a:ext>
                </a:extLst>
              </p:cNvPr>
              <p:cNvSpPr/>
              <p:nvPr/>
            </p:nvSpPr>
            <p:spPr>
              <a:xfrm>
                <a:off x="7651474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33" name="Freeform 6080">
                <a:extLst>
                  <a:ext uri="{FF2B5EF4-FFF2-40B4-BE49-F238E27FC236}">
                    <a16:creationId xmlns:a16="http://schemas.microsoft.com/office/drawing/2014/main" id="{25F1622C-8FAB-B779-7968-108E71386C8C}"/>
                  </a:ext>
                </a:extLst>
              </p:cNvPr>
              <p:cNvSpPr/>
              <p:nvPr/>
            </p:nvSpPr>
            <p:spPr>
              <a:xfrm>
                <a:off x="7674454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34" name="Freeform 6081">
                <a:extLst>
                  <a:ext uri="{FF2B5EF4-FFF2-40B4-BE49-F238E27FC236}">
                    <a16:creationId xmlns:a16="http://schemas.microsoft.com/office/drawing/2014/main" id="{67FBB454-129F-A7B1-8C77-90F77EDF9AF3}"/>
                  </a:ext>
                </a:extLst>
              </p:cNvPr>
              <p:cNvSpPr/>
              <p:nvPr/>
            </p:nvSpPr>
            <p:spPr>
              <a:xfrm>
                <a:off x="7653505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35" name="Freeform 6082">
                <a:extLst>
                  <a:ext uri="{FF2B5EF4-FFF2-40B4-BE49-F238E27FC236}">
                    <a16:creationId xmlns:a16="http://schemas.microsoft.com/office/drawing/2014/main" id="{ED14F916-156C-7C25-E746-052485F8BA9E}"/>
                  </a:ext>
                </a:extLst>
              </p:cNvPr>
              <p:cNvSpPr/>
              <p:nvPr/>
            </p:nvSpPr>
            <p:spPr>
              <a:xfrm>
                <a:off x="7676613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36" name="Freeform 6083">
                <a:extLst>
                  <a:ext uri="{FF2B5EF4-FFF2-40B4-BE49-F238E27FC236}">
                    <a16:creationId xmlns:a16="http://schemas.microsoft.com/office/drawing/2014/main" id="{52122B83-4C1B-3FA3-76CD-3F5812DF2AFA}"/>
                  </a:ext>
                </a:extLst>
              </p:cNvPr>
              <p:cNvSpPr/>
              <p:nvPr/>
            </p:nvSpPr>
            <p:spPr>
              <a:xfrm>
                <a:off x="7653505" y="302780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37" name="Freeform 6084">
                <a:extLst>
                  <a:ext uri="{FF2B5EF4-FFF2-40B4-BE49-F238E27FC236}">
                    <a16:creationId xmlns:a16="http://schemas.microsoft.com/office/drawing/2014/main" id="{81743ACE-6A38-D8A0-A339-37B460449B4D}"/>
                  </a:ext>
                </a:extLst>
              </p:cNvPr>
              <p:cNvSpPr/>
              <p:nvPr/>
            </p:nvSpPr>
            <p:spPr>
              <a:xfrm>
                <a:off x="7676613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38" name="Freeform 6085">
                <a:extLst>
                  <a:ext uri="{FF2B5EF4-FFF2-40B4-BE49-F238E27FC236}">
                    <a16:creationId xmlns:a16="http://schemas.microsoft.com/office/drawing/2014/main" id="{83ABB800-4161-5F43-18E4-69712C850BD9}"/>
                  </a:ext>
                </a:extLst>
              </p:cNvPr>
              <p:cNvSpPr/>
              <p:nvPr/>
            </p:nvSpPr>
            <p:spPr>
              <a:xfrm>
                <a:off x="7655664" y="3027803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39" name="Freeform 6086">
                <a:extLst>
                  <a:ext uri="{FF2B5EF4-FFF2-40B4-BE49-F238E27FC236}">
                    <a16:creationId xmlns:a16="http://schemas.microsoft.com/office/drawing/2014/main" id="{707766C2-518D-C77C-B2AB-3440A8DBB66C}"/>
                  </a:ext>
                </a:extLst>
              </p:cNvPr>
              <p:cNvSpPr/>
              <p:nvPr/>
            </p:nvSpPr>
            <p:spPr>
              <a:xfrm>
                <a:off x="7678771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40" name="Freeform 6087">
                <a:extLst>
                  <a:ext uri="{FF2B5EF4-FFF2-40B4-BE49-F238E27FC236}">
                    <a16:creationId xmlns:a16="http://schemas.microsoft.com/office/drawing/2014/main" id="{59DC0A0D-6A62-69A1-028E-7A1C4048CD45}"/>
                  </a:ext>
                </a:extLst>
              </p:cNvPr>
              <p:cNvSpPr/>
              <p:nvPr/>
            </p:nvSpPr>
            <p:spPr>
              <a:xfrm>
                <a:off x="7655664" y="3027803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41" name="Freeform 6088">
                <a:extLst>
                  <a:ext uri="{FF2B5EF4-FFF2-40B4-BE49-F238E27FC236}">
                    <a16:creationId xmlns:a16="http://schemas.microsoft.com/office/drawing/2014/main" id="{01CD81B5-3589-D11C-79C5-AB7DEE857CE7}"/>
                  </a:ext>
                </a:extLst>
              </p:cNvPr>
              <p:cNvSpPr/>
              <p:nvPr/>
            </p:nvSpPr>
            <p:spPr>
              <a:xfrm>
                <a:off x="7678771" y="300628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42" name="Freeform 6089">
                <a:extLst>
                  <a:ext uri="{FF2B5EF4-FFF2-40B4-BE49-F238E27FC236}">
                    <a16:creationId xmlns:a16="http://schemas.microsoft.com/office/drawing/2014/main" id="{64C78769-E7FE-2AF9-973E-1BDAAF8DFDAF}"/>
                  </a:ext>
                </a:extLst>
              </p:cNvPr>
              <p:cNvSpPr/>
              <p:nvPr/>
            </p:nvSpPr>
            <p:spPr>
              <a:xfrm>
                <a:off x="7657822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43" name="Freeform 6090">
                <a:extLst>
                  <a:ext uri="{FF2B5EF4-FFF2-40B4-BE49-F238E27FC236}">
                    <a16:creationId xmlns:a16="http://schemas.microsoft.com/office/drawing/2014/main" id="{D4CC2F56-5316-C875-3F37-EB311054513E}"/>
                  </a:ext>
                </a:extLst>
              </p:cNvPr>
              <p:cNvSpPr/>
              <p:nvPr/>
            </p:nvSpPr>
            <p:spPr>
              <a:xfrm>
                <a:off x="7680803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44" name="Freeform 6091">
                <a:extLst>
                  <a:ext uri="{FF2B5EF4-FFF2-40B4-BE49-F238E27FC236}">
                    <a16:creationId xmlns:a16="http://schemas.microsoft.com/office/drawing/2014/main" id="{0D4479C1-B8BE-F217-9B7C-AA338D6AE5EC}"/>
                  </a:ext>
                </a:extLst>
              </p:cNvPr>
              <p:cNvSpPr/>
              <p:nvPr/>
            </p:nvSpPr>
            <p:spPr>
              <a:xfrm>
                <a:off x="7657822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45" name="Freeform 6092">
                <a:extLst>
                  <a:ext uri="{FF2B5EF4-FFF2-40B4-BE49-F238E27FC236}">
                    <a16:creationId xmlns:a16="http://schemas.microsoft.com/office/drawing/2014/main" id="{104D1FAB-B5B5-3277-72A6-50E6A5F660D5}"/>
                  </a:ext>
                </a:extLst>
              </p:cNvPr>
              <p:cNvSpPr/>
              <p:nvPr/>
            </p:nvSpPr>
            <p:spPr>
              <a:xfrm>
                <a:off x="7680803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46" name="Freeform 6093">
                <a:extLst>
                  <a:ext uri="{FF2B5EF4-FFF2-40B4-BE49-F238E27FC236}">
                    <a16:creationId xmlns:a16="http://schemas.microsoft.com/office/drawing/2014/main" id="{198282FE-6ADE-9AFA-2D81-2F3E0599203B}"/>
                  </a:ext>
                </a:extLst>
              </p:cNvPr>
              <p:cNvSpPr/>
              <p:nvPr/>
            </p:nvSpPr>
            <p:spPr>
              <a:xfrm>
                <a:off x="7659853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47" name="Freeform 6094">
                <a:extLst>
                  <a:ext uri="{FF2B5EF4-FFF2-40B4-BE49-F238E27FC236}">
                    <a16:creationId xmlns:a16="http://schemas.microsoft.com/office/drawing/2014/main" id="{8F9F0F97-F745-2A3C-6A66-D17430875386}"/>
                  </a:ext>
                </a:extLst>
              </p:cNvPr>
              <p:cNvSpPr/>
              <p:nvPr/>
            </p:nvSpPr>
            <p:spPr>
              <a:xfrm>
                <a:off x="7682961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48" name="Freeform 6095">
                <a:extLst>
                  <a:ext uri="{FF2B5EF4-FFF2-40B4-BE49-F238E27FC236}">
                    <a16:creationId xmlns:a16="http://schemas.microsoft.com/office/drawing/2014/main" id="{993F379C-E562-DA5F-3160-510B1C210EB7}"/>
                  </a:ext>
                </a:extLst>
              </p:cNvPr>
              <p:cNvSpPr/>
              <p:nvPr/>
            </p:nvSpPr>
            <p:spPr>
              <a:xfrm>
                <a:off x="7659853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49" name="Freeform 6096">
                <a:extLst>
                  <a:ext uri="{FF2B5EF4-FFF2-40B4-BE49-F238E27FC236}">
                    <a16:creationId xmlns:a16="http://schemas.microsoft.com/office/drawing/2014/main" id="{B9CEEA78-9FAF-4A27-9F12-52613347064A}"/>
                  </a:ext>
                </a:extLst>
              </p:cNvPr>
              <p:cNvSpPr/>
              <p:nvPr/>
            </p:nvSpPr>
            <p:spPr>
              <a:xfrm>
                <a:off x="7682961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50" name="Freeform 6097">
                <a:extLst>
                  <a:ext uri="{FF2B5EF4-FFF2-40B4-BE49-F238E27FC236}">
                    <a16:creationId xmlns:a16="http://schemas.microsoft.com/office/drawing/2014/main" id="{43FC1628-897F-6880-635C-531F2D35DD0A}"/>
                  </a:ext>
                </a:extLst>
              </p:cNvPr>
              <p:cNvSpPr/>
              <p:nvPr/>
            </p:nvSpPr>
            <p:spPr>
              <a:xfrm>
                <a:off x="7666202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51" name="Freeform 6098">
                <a:extLst>
                  <a:ext uri="{FF2B5EF4-FFF2-40B4-BE49-F238E27FC236}">
                    <a16:creationId xmlns:a16="http://schemas.microsoft.com/office/drawing/2014/main" id="{04550045-C7BF-5E8B-EA34-8C0F11A17419}"/>
                  </a:ext>
                </a:extLst>
              </p:cNvPr>
              <p:cNvSpPr/>
              <p:nvPr/>
            </p:nvSpPr>
            <p:spPr>
              <a:xfrm>
                <a:off x="7689309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52" name="Freeform 6099">
                <a:extLst>
                  <a:ext uri="{FF2B5EF4-FFF2-40B4-BE49-F238E27FC236}">
                    <a16:creationId xmlns:a16="http://schemas.microsoft.com/office/drawing/2014/main" id="{4FAD43A0-765E-61E7-6547-1DE20A49CD61}"/>
                  </a:ext>
                </a:extLst>
              </p:cNvPr>
              <p:cNvSpPr/>
              <p:nvPr/>
            </p:nvSpPr>
            <p:spPr>
              <a:xfrm>
                <a:off x="7666202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53" name="Freeform 6100">
                <a:extLst>
                  <a:ext uri="{FF2B5EF4-FFF2-40B4-BE49-F238E27FC236}">
                    <a16:creationId xmlns:a16="http://schemas.microsoft.com/office/drawing/2014/main" id="{0CE4CF7F-3569-A0B0-599E-C2ADB03DB9A2}"/>
                  </a:ext>
                </a:extLst>
              </p:cNvPr>
              <p:cNvSpPr/>
              <p:nvPr/>
            </p:nvSpPr>
            <p:spPr>
              <a:xfrm>
                <a:off x="7689309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54" name="Freeform 6101">
                <a:extLst>
                  <a:ext uri="{FF2B5EF4-FFF2-40B4-BE49-F238E27FC236}">
                    <a16:creationId xmlns:a16="http://schemas.microsoft.com/office/drawing/2014/main" id="{40A5390B-FF81-8B98-0DF3-E1AF517D35C5}"/>
                  </a:ext>
                </a:extLst>
              </p:cNvPr>
              <p:cNvSpPr/>
              <p:nvPr/>
            </p:nvSpPr>
            <p:spPr>
              <a:xfrm>
                <a:off x="7666202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55" name="Freeform 6102">
                <a:extLst>
                  <a:ext uri="{FF2B5EF4-FFF2-40B4-BE49-F238E27FC236}">
                    <a16:creationId xmlns:a16="http://schemas.microsoft.com/office/drawing/2014/main" id="{B696FC99-3824-C566-1DA9-EEDDB66FFC83}"/>
                  </a:ext>
                </a:extLst>
              </p:cNvPr>
              <p:cNvSpPr/>
              <p:nvPr/>
            </p:nvSpPr>
            <p:spPr>
              <a:xfrm>
                <a:off x="7689309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56" name="Freeform 6103">
                <a:extLst>
                  <a:ext uri="{FF2B5EF4-FFF2-40B4-BE49-F238E27FC236}">
                    <a16:creationId xmlns:a16="http://schemas.microsoft.com/office/drawing/2014/main" id="{F7CD9F10-6EA9-1CBA-A2E5-F85BC6631ACE}"/>
                  </a:ext>
                </a:extLst>
              </p:cNvPr>
              <p:cNvSpPr/>
              <p:nvPr/>
            </p:nvSpPr>
            <p:spPr>
              <a:xfrm>
                <a:off x="7666202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57" name="Freeform 6104">
                <a:extLst>
                  <a:ext uri="{FF2B5EF4-FFF2-40B4-BE49-F238E27FC236}">
                    <a16:creationId xmlns:a16="http://schemas.microsoft.com/office/drawing/2014/main" id="{CB7EC21D-CE8A-ED16-7473-8B1B386CAAEA}"/>
                  </a:ext>
                </a:extLst>
              </p:cNvPr>
              <p:cNvSpPr/>
              <p:nvPr/>
            </p:nvSpPr>
            <p:spPr>
              <a:xfrm>
                <a:off x="7689309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58" name="Freeform 6105">
                <a:extLst>
                  <a:ext uri="{FF2B5EF4-FFF2-40B4-BE49-F238E27FC236}">
                    <a16:creationId xmlns:a16="http://schemas.microsoft.com/office/drawing/2014/main" id="{AB16FAA0-21DD-0C24-5B77-CF49DB906AD6}"/>
                  </a:ext>
                </a:extLst>
              </p:cNvPr>
              <p:cNvSpPr/>
              <p:nvPr/>
            </p:nvSpPr>
            <p:spPr>
              <a:xfrm>
                <a:off x="7676867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59" name="Freeform 6106">
                <a:extLst>
                  <a:ext uri="{FF2B5EF4-FFF2-40B4-BE49-F238E27FC236}">
                    <a16:creationId xmlns:a16="http://schemas.microsoft.com/office/drawing/2014/main" id="{747F3825-3DD1-3577-732A-2D9D0E0BFC2C}"/>
                  </a:ext>
                </a:extLst>
              </p:cNvPr>
              <p:cNvSpPr/>
              <p:nvPr/>
            </p:nvSpPr>
            <p:spPr>
              <a:xfrm>
                <a:off x="7699974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60" name="Freeform 6107">
                <a:extLst>
                  <a:ext uri="{FF2B5EF4-FFF2-40B4-BE49-F238E27FC236}">
                    <a16:creationId xmlns:a16="http://schemas.microsoft.com/office/drawing/2014/main" id="{20B0A2A2-ED3F-F9D5-60E6-B0BDD670A12F}"/>
                  </a:ext>
                </a:extLst>
              </p:cNvPr>
              <p:cNvSpPr/>
              <p:nvPr/>
            </p:nvSpPr>
            <p:spPr>
              <a:xfrm>
                <a:off x="7676867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61" name="Freeform 6108">
                <a:extLst>
                  <a:ext uri="{FF2B5EF4-FFF2-40B4-BE49-F238E27FC236}">
                    <a16:creationId xmlns:a16="http://schemas.microsoft.com/office/drawing/2014/main" id="{E59FEC11-A667-7A30-D60F-C00677A8B1F9}"/>
                  </a:ext>
                </a:extLst>
              </p:cNvPr>
              <p:cNvSpPr/>
              <p:nvPr/>
            </p:nvSpPr>
            <p:spPr>
              <a:xfrm>
                <a:off x="7699974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62" name="Freeform 6109">
                <a:extLst>
                  <a:ext uri="{FF2B5EF4-FFF2-40B4-BE49-F238E27FC236}">
                    <a16:creationId xmlns:a16="http://schemas.microsoft.com/office/drawing/2014/main" id="{87C0FE90-5EAB-5628-8E3F-05D191E5F644}"/>
                  </a:ext>
                </a:extLst>
              </p:cNvPr>
              <p:cNvSpPr/>
              <p:nvPr/>
            </p:nvSpPr>
            <p:spPr>
              <a:xfrm>
                <a:off x="7687405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63" name="Freeform 6110">
                <a:extLst>
                  <a:ext uri="{FF2B5EF4-FFF2-40B4-BE49-F238E27FC236}">
                    <a16:creationId xmlns:a16="http://schemas.microsoft.com/office/drawing/2014/main" id="{C5C134D9-DE15-301D-4F8A-F139E796A972}"/>
                  </a:ext>
                </a:extLst>
              </p:cNvPr>
              <p:cNvSpPr/>
              <p:nvPr/>
            </p:nvSpPr>
            <p:spPr>
              <a:xfrm>
                <a:off x="7710385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64" name="Freeform 6111">
                <a:extLst>
                  <a:ext uri="{FF2B5EF4-FFF2-40B4-BE49-F238E27FC236}">
                    <a16:creationId xmlns:a16="http://schemas.microsoft.com/office/drawing/2014/main" id="{1F78AFFD-B4A1-72D3-B815-4060987AB337}"/>
                  </a:ext>
                </a:extLst>
              </p:cNvPr>
              <p:cNvSpPr/>
              <p:nvPr/>
            </p:nvSpPr>
            <p:spPr>
              <a:xfrm>
                <a:off x="7687405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65" name="Freeform 6112">
                <a:extLst>
                  <a:ext uri="{FF2B5EF4-FFF2-40B4-BE49-F238E27FC236}">
                    <a16:creationId xmlns:a16="http://schemas.microsoft.com/office/drawing/2014/main" id="{BC7BA417-F2A3-CC18-126F-C564F8C9BC12}"/>
                  </a:ext>
                </a:extLst>
              </p:cNvPr>
              <p:cNvSpPr/>
              <p:nvPr/>
            </p:nvSpPr>
            <p:spPr>
              <a:xfrm>
                <a:off x="7710385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66" name="Freeform 6113">
                <a:extLst>
                  <a:ext uri="{FF2B5EF4-FFF2-40B4-BE49-F238E27FC236}">
                    <a16:creationId xmlns:a16="http://schemas.microsoft.com/office/drawing/2014/main" id="{CBDE5225-857A-42A1-FF3E-1B5B40E25D2B}"/>
                  </a:ext>
                </a:extLst>
              </p:cNvPr>
              <p:cNvSpPr/>
              <p:nvPr/>
            </p:nvSpPr>
            <p:spPr>
              <a:xfrm>
                <a:off x="7691595" y="303248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67" name="Freeform 6114">
                <a:extLst>
                  <a:ext uri="{FF2B5EF4-FFF2-40B4-BE49-F238E27FC236}">
                    <a16:creationId xmlns:a16="http://schemas.microsoft.com/office/drawing/2014/main" id="{FDF635DD-0880-0550-487D-9F51208CCCC8}"/>
                  </a:ext>
                </a:extLst>
              </p:cNvPr>
              <p:cNvSpPr/>
              <p:nvPr/>
            </p:nvSpPr>
            <p:spPr>
              <a:xfrm>
                <a:off x="7714702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68" name="Freeform 6115">
                <a:extLst>
                  <a:ext uri="{FF2B5EF4-FFF2-40B4-BE49-F238E27FC236}">
                    <a16:creationId xmlns:a16="http://schemas.microsoft.com/office/drawing/2014/main" id="{41F9D3AC-1F13-7172-3CB6-DB5BC60FC82D}"/>
                  </a:ext>
                </a:extLst>
              </p:cNvPr>
              <p:cNvSpPr/>
              <p:nvPr/>
            </p:nvSpPr>
            <p:spPr>
              <a:xfrm>
                <a:off x="7691595" y="303248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69" name="Freeform 6116">
                <a:extLst>
                  <a:ext uri="{FF2B5EF4-FFF2-40B4-BE49-F238E27FC236}">
                    <a16:creationId xmlns:a16="http://schemas.microsoft.com/office/drawing/2014/main" id="{D7999F60-F355-FBFD-9E8F-6F7F3AE15F92}"/>
                  </a:ext>
                </a:extLst>
              </p:cNvPr>
              <p:cNvSpPr/>
              <p:nvPr/>
            </p:nvSpPr>
            <p:spPr>
              <a:xfrm>
                <a:off x="7714702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70" name="Freeform 6117">
                <a:extLst>
                  <a:ext uri="{FF2B5EF4-FFF2-40B4-BE49-F238E27FC236}">
                    <a16:creationId xmlns:a16="http://schemas.microsoft.com/office/drawing/2014/main" id="{3AA0B012-8FDF-8397-B4D9-DD2121DC446A}"/>
                  </a:ext>
                </a:extLst>
              </p:cNvPr>
              <p:cNvSpPr/>
              <p:nvPr/>
            </p:nvSpPr>
            <p:spPr>
              <a:xfrm>
                <a:off x="7716987" y="303248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71" name="Freeform 6118">
                <a:extLst>
                  <a:ext uri="{FF2B5EF4-FFF2-40B4-BE49-F238E27FC236}">
                    <a16:creationId xmlns:a16="http://schemas.microsoft.com/office/drawing/2014/main" id="{BB273619-61E9-E6B9-7C13-7041168705F4}"/>
                  </a:ext>
                </a:extLst>
              </p:cNvPr>
              <p:cNvSpPr/>
              <p:nvPr/>
            </p:nvSpPr>
            <p:spPr>
              <a:xfrm>
                <a:off x="7740095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72" name="Freeform 6119">
                <a:extLst>
                  <a:ext uri="{FF2B5EF4-FFF2-40B4-BE49-F238E27FC236}">
                    <a16:creationId xmlns:a16="http://schemas.microsoft.com/office/drawing/2014/main" id="{F1DD6A67-A7D9-A19F-E96B-40AF9A1FC2B4}"/>
                  </a:ext>
                </a:extLst>
              </p:cNvPr>
              <p:cNvSpPr/>
              <p:nvPr/>
            </p:nvSpPr>
            <p:spPr>
              <a:xfrm>
                <a:off x="7716987" y="303248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73" name="Freeform 6120">
                <a:extLst>
                  <a:ext uri="{FF2B5EF4-FFF2-40B4-BE49-F238E27FC236}">
                    <a16:creationId xmlns:a16="http://schemas.microsoft.com/office/drawing/2014/main" id="{517C1B6B-D560-E07F-CCEE-0DA2DDF9028B}"/>
                  </a:ext>
                </a:extLst>
              </p:cNvPr>
              <p:cNvSpPr/>
              <p:nvPr/>
            </p:nvSpPr>
            <p:spPr>
              <a:xfrm>
                <a:off x="7740095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74" name="Freeform 6121">
                <a:extLst>
                  <a:ext uri="{FF2B5EF4-FFF2-40B4-BE49-F238E27FC236}">
                    <a16:creationId xmlns:a16="http://schemas.microsoft.com/office/drawing/2014/main" id="{35C4F8ED-D2B0-8064-ABFC-78D20C6831DF}"/>
                  </a:ext>
                </a:extLst>
              </p:cNvPr>
              <p:cNvSpPr/>
              <p:nvPr/>
            </p:nvSpPr>
            <p:spPr>
              <a:xfrm>
                <a:off x="7767773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75" name="Freeform 6122">
                <a:extLst>
                  <a:ext uri="{FF2B5EF4-FFF2-40B4-BE49-F238E27FC236}">
                    <a16:creationId xmlns:a16="http://schemas.microsoft.com/office/drawing/2014/main" id="{B90F1862-FB56-520E-CA77-1D3B3B440AD9}"/>
                  </a:ext>
                </a:extLst>
              </p:cNvPr>
              <p:cNvSpPr/>
              <p:nvPr/>
            </p:nvSpPr>
            <p:spPr>
              <a:xfrm>
                <a:off x="7790754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76" name="Freeform 6123">
                <a:extLst>
                  <a:ext uri="{FF2B5EF4-FFF2-40B4-BE49-F238E27FC236}">
                    <a16:creationId xmlns:a16="http://schemas.microsoft.com/office/drawing/2014/main" id="{924B054D-B064-44D1-E9EC-BAA2E2C7A70B}"/>
                  </a:ext>
                </a:extLst>
              </p:cNvPr>
              <p:cNvSpPr/>
              <p:nvPr/>
            </p:nvSpPr>
            <p:spPr>
              <a:xfrm>
                <a:off x="7767773" y="303248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77" name="Freeform 6124">
                <a:extLst>
                  <a:ext uri="{FF2B5EF4-FFF2-40B4-BE49-F238E27FC236}">
                    <a16:creationId xmlns:a16="http://schemas.microsoft.com/office/drawing/2014/main" id="{ADDC96E6-3EE7-5847-FB2B-48FC3BEF031B}"/>
                  </a:ext>
                </a:extLst>
              </p:cNvPr>
              <p:cNvSpPr/>
              <p:nvPr/>
            </p:nvSpPr>
            <p:spPr>
              <a:xfrm>
                <a:off x="7790754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78" name="Freeform 6125">
                <a:extLst>
                  <a:ext uri="{FF2B5EF4-FFF2-40B4-BE49-F238E27FC236}">
                    <a16:creationId xmlns:a16="http://schemas.microsoft.com/office/drawing/2014/main" id="{42FD0AEB-62F9-E2AB-C083-6A7476126692}"/>
                  </a:ext>
                </a:extLst>
              </p:cNvPr>
              <p:cNvSpPr/>
              <p:nvPr/>
            </p:nvSpPr>
            <p:spPr>
              <a:xfrm>
                <a:off x="7771963" y="303248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79" name="Freeform 6126">
                <a:extLst>
                  <a:ext uri="{FF2B5EF4-FFF2-40B4-BE49-F238E27FC236}">
                    <a16:creationId xmlns:a16="http://schemas.microsoft.com/office/drawing/2014/main" id="{E32579F6-A302-4FC8-621F-A68B5DB0074A}"/>
                  </a:ext>
                </a:extLst>
              </p:cNvPr>
              <p:cNvSpPr/>
              <p:nvPr/>
            </p:nvSpPr>
            <p:spPr>
              <a:xfrm>
                <a:off x="7795070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80" name="Freeform 6127">
                <a:extLst>
                  <a:ext uri="{FF2B5EF4-FFF2-40B4-BE49-F238E27FC236}">
                    <a16:creationId xmlns:a16="http://schemas.microsoft.com/office/drawing/2014/main" id="{E65ABBF1-3FB5-AF4B-8568-DFB37DAF749B}"/>
                  </a:ext>
                </a:extLst>
              </p:cNvPr>
              <p:cNvSpPr/>
              <p:nvPr/>
            </p:nvSpPr>
            <p:spPr>
              <a:xfrm>
                <a:off x="7771963" y="303248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81" name="Freeform 6128">
                <a:extLst>
                  <a:ext uri="{FF2B5EF4-FFF2-40B4-BE49-F238E27FC236}">
                    <a16:creationId xmlns:a16="http://schemas.microsoft.com/office/drawing/2014/main" id="{EDB52260-C3C6-A9CE-13E5-582720608EB3}"/>
                  </a:ext>
                </a:extLst>
              </p:cNvPr>
              <p:cNvSpPr/>
              <p:nvPr/>
            </p:nvSpPr>
            <p:spPr>
              <a:xfrm>
                <a:off x="7795070" y="3010972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82" name="Freeform 6129">
                <a:extLst>
                  <a:ext uri="{FF2B5EF4-FFF2-40B4-BE49-F238E27FC236}">
                    <a16:creationId xmlns:a16="http://schemas.microsoft.com/office/drawing/2014/main" id="{18B835F8-DD97-FE2B-D270-DC36CA014828}"/>
                  </a:ext>
                </a:extLst>
              </p:cNvPr>
              <p:cNvSpPr/>
              <p:nvPr/>
            </p:nvSpPr>
            <p:spPr>
              <a:xfrm>
                <a:off x="8023606" y="3042230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83" name="Freeform 6130">
                <a:extLst>
                  <a:ext uri="{FF2B5EF4-FFF2-40B4-BE49-F238E27FC236}">
                    <a16:creationId xmlns:a16="http://schemas.microsoft.com/office/drawing/2014/main" id="{8E328E47-17EB-0947-32F8-50A125B5501A}"/>
                  </a:ext>
                </a:extLst>
              </p:cNvPr>
              <p:cNvSpPr/>
              <p:nvPr/>
            </p:nvSpPr>
            <p:spPr>
              <a:xfrm>
                <a:off x="8046714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84" name="Freeform 6131">
                <a:extLst>
                  <a:ext uri="{FF2B5EF4-FFF2-40B4-BE49-F238E27FC236}">
                    <a16:creationId xmlns:a16="http://schemas.microsoft.com/office/drawing/2014/main" id="{E7ED03E7-5EEF-E16D-D760-D04FD2A9F177}"/>
                  </a:ext>
                </a:extLst>
              </p:cNvPr>
              <p:cNvSpPr/>
              <p:nvPr/>
            </p:nvSpPr>
            <p:spPr>
              <a:xfrm>
                <a:off x="8023606" y="3042230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85" name="Freeform 6132">
                <a:extLst>
                  <a:ext uri="{FF2B5EF4-FFF2-40B4-BE49-F238E27FC236}">
                    <a16:creationId xmlns:a16="http://schemas.microsoft.com/office/drawing/2014/main" id="{B091F68E-58E4-749B-CC86-358DDA2D6389}"/>
                  </a:ext>
                </a:extLst>
              </p:cNvPr>
              <p:cNvSpPr/>
              <p:nvPr/>
            </p:nvSpPr>
            <p:spPr>
              <a:xfrm>
                <a:off x="8046714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86" name="Freeform 6133">
                <a:extLst>
                  <a:ext uri="{FF2B5EF4-FFF2-40B4-BE49-F238E27FC236}">
                    <a16:creationId xmlns:a16="http://schemas.microsoft.com/office/drawing/2014/main" id="{789AC8F4-1E78-8FEC-54A8-F7778E1A1E50}"/>
                  </a:ext>
                </a:extLst>
              </p:cNvPr>
              <p:cNvSpPr/>
              <p:nvPr/>
            </p:nvSpPr>
            <p:spPr>
              <a:xfrm>
                <a:off x="8046968" y="304223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87" name="Freeform 6134">
                <a:extLst>
                  <a:ext uri="{FF2B5EF4-FFF2-40B4-BE49-F238E27FC236}">
                    <a16:creationId xmlns:a16="http://schemas.microsoft.com/office/drawing/2014/main" id="{A8924A3B-03E0-2F13-EE63-8C4D452D81F9}"/>
                  </a:ext>
                </a:extLst>
              </p:cNvPr>
              <p:cNvSpPr/>
              <p:nvPr/>
            </p:nvSpPr>
            <p:spPr>
              <a:xfrm>
                <a:off x="8070075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88" name="Freeform 6135">
                <a:extLst>
                  <a:ext uri="{FF2B5EF4-FFF2-40B4-BE49-F238E27FC236}">
                    <a16:creationId xmlns:a16="http://schemas.microsoft.com/office/drawing/2014/main" id="{DD1E997B-53CE-DF04-8A7D-18C0B48B4BB5}"/>
                  </a:ext>
                </a:extLst>
              </p:cNvPr>
              <p:cNvSpPr/>
              <p:nvPr/>
            </p:nvSpPr>
            <p:spPr>
              <a:xfrm>
                <a:off x="8046968" y="304223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89" name="Freeform 6136">
                <a:extLst>
                  <a:ext uri="{FF2B5EF4-FFF2-40B4-BE49-F238E27FC236}">
                    <a16:creationId xmlns:a16="http://schemas.microsoft.com/office/drawing/2014/main" id="{8A65A6DD-0C55-6B24-DD85-D5F8E8EEB73A}"/>
                  </a:ext>
                </a:extLst>
              </p:cNvPr>
              <p:cNvSpPr/>
              <p:nvPr/>
            </p:nvSpPr>
            <p:spPr>
              <a:xfrm>
                <a:off x="8070075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90" name="Freeform 6137">
                <a:extLst>
                  <a:ext uri="{FF2B5EF4-FFF2-40B4-BE49-F238E27FC236}">
                    <a16:creationId xmlns:a16="http://schemas.microsoft.com/office/drawing/2014/main" id="{F400EA6D-B8DB-B85F-D0A2-0F87BBCC4FC1}"/>
                  </a:ext>
                </a:extLst>
              </p:cNvPr>
              <p:cNvSpPr/>
              <p:nvPr/>
            </p:nvSpPr>
            <p:spPr>
              <a:xfrm>
                <a:off x="8129367" y="3042230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91" name="Freeform 6138">
                <a:extLst>
                  <a:ext uri="{FF2B5EF4-FFF2-40B4-BE49-F238E27FC236}">
                    <a16:creationId xmlns:a16="http://schemas.microsoft.com/office/drawing/2014/main" id="{6D1D045E-AF8E-234B-616D-F2D031901E34}"/>
                  </a:ext>
                </a:extLst>
              </p:cNvPr>
              <p:cNvSpPr/>
              <p:nvPr/>
            </p:nvSpPr>
            <p:spPr>
              <a:xfrm>
                <a:off x="8152475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92" name="Freeform 6139">
                <a:extLst>
                  <a:ext uri="{FF2B5EF4-FFF2-40B4-BE49-F238E27FC236}">
                    <a16:creationId xmlns:a16="http://schemas.microsoft.com/office/drawing/2014/main" id="{40067542-20DC-B8A5-C9FE-6E26C2362D8D}"/>
                  </a:ext>
                </a:extLst>
              </p:cNvPr>
              <p:cNvSpPr/>
              <p:nvPr/>
            </p:nvSpPr>
            <p:spPr>
              <a:xfrm>
                <a:off x="8129367" y="3042230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93" name="Freeform 6140">
                <a:extLst>
                  <a:ext uri="{FF2B5EF4-FFF2-40B4-BE49-F238E27FC236}">
                    <a16:creationId xmlns:a16="http://schemas.microsoft.com/office/drawing/2014/main" id="{FE4193AC-71C4-FB23-010B-06D711BAE45C}"/>
                  </a:ext>
                </a:extLst>
              </p:cNvPr>
              <p:cNvSpPr/>
              <p:nvPr/>
            </p:nvSpPr>
            <p:spPr>
              <a:xfrm>
                <a:off x="8152475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94" name="Freeform 6141">
                <a:extLst>
                  <a:ext uri="{FF2B5EF4-FFF2-40B4-BE49-F238E27FC236}">
                    <a16:creationId xmlns:a16="http://schemas.microsoft.com/office/drawing/2014/main" id="{3956DF2D-3BC0-A890-C573-BDABFC320EB4}"/>
                  </a:ext>
                </a:extLst>
              </p:cNvPr>
              <p:cNvSpPr/>
              <p:nvPr/>
            </p:nvSpPr>
            <p:spPr>
              <a:xfrm>
                <a:off x="8188660" y="304223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95" name="Freeform 6142">
                <a:extLst>
                  <a:ext uri="{FF2B5EF4-FFF2-40B4-BE49-F238E27FC236}">
                    <a16:creationId xmlns:a16="http://schemas.microsoft.com/office/drawing/2014/main" id="{075019B9-C2BD-E844-8EF2-D6370AA4911C}"/>
                  </a:ext>
                </a:extLst>
              </p:cNvPr>
              <p:cNvSpPr/>
              <p:nvPr/>
            </p:nvSpPr>
            <p:spPr>
              <a:xfrm>
                <a:off x="8211767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96" name="Freeform 6143">
                <a:extLst>
                  <a:ext uri="{FF2B5EF4-FFF2-40B4-BE49-F238E27FC236}">
                    <a16:creationId xmlns:a16="http://schemas.microsoft.com/office/drawing/2014/main" id="{45E9E677-3AC6-CA92-E2AC-476708E84087}"/>
                  </a:ext>
                </a:extLst>
              </p:cNvPr>
              <p:cNvSpPr/>
              <p:nvPr/>
            </p:nvSpPr>
            <p:spPr>
              <a:xfrm>
                <a:off x="8188660" y="304223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97" name="Freeform 6144">
                <a:extLst>
                  <a:ext uri="{FF2B5EF4-FFF2-40B4-BE49-F238E27FC236}">
                    <a16:creationId xmlns:a16="http://schemas.microsoft.com/office/drawing/2014/main" id="{65A1501E-D4AB-03C6-2338-5E81A06A913C}"/>
                  </a:ext>
                </a:extLst>
              </p:cNvPr>
              <p:cNvSpPr/>
              <p:nvPr/>
            </p:nvSpPr>
            <p:spPr>
              <a:xfrm>
                <a:off x="8211767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98" name="Freeform 6145">
                <a:extLst>
                  <a:ext uri="{FF2B5EF4-FFF2-40B4-BE49-F238E27FC236}">
                    <a16:creationId xmlns:a16="http://schemas.microsoft.com/office/drawing/2014/main" id="{F981B620-8AED-7717-A7BB-A66941BC0F52}"/>
                  </a:ext>
                </a:extLst>
              </p:cNvPr>
              <p:cNvSpPr/>
              <p:nvPr/>
            </p:nvSpPr>
            <p:spPr>
              <a:xfrm>
                <a:off x="8203515" y="304223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499" name="Freeform 6146">
                <a:extLst>
                  <a:ext uri="{FF2B5EF4-FFF2-40B4-BE49-F238E27FC236}">
                    <a16:creationId xmlns:a16="http://schemas.microsoft.com/office/drawing/2014/main" id="{CB80EB59-FFF0-F1F3-CCCA-702868956F57}"/>
                  </a:ext>
                </a:extLst>
              </p:cNvPr>
              <p:cNvSpPr/>
              <p:nvPr/>
            </p:nvSpPr>
            <p:spPr>
              <a:xfrm>
                <a:off x="8226495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00" name="Freeform 6147">
                <a:extLst>
                  <a:ext uri="{FF2B5EF4-FFF2-40B4-BE49-F238E27FC236}">
                    <a16:creationId xmlns:a16="http://schemas.microsoft.com/office/drawing/2014/main" id="{BD0881FB-C869-0FA9-4738-C6F869A64A98}"/>
                  </a:ext>
                </a:extLst>
              </p:cNvPr>
              <p:cNvSpPr/>
              <p:nvPr/>
            </p:nvSpPr>
            <p:spPr>
              <a:xfrm>
                <a:off x="8203515" y="304223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01" name="Freeform 6148">
                <a:extLst>
                  <a:ext uri="{FF2B5EF4-FFF2-40B4-BE49-F238E27FC236}">
                    <a16:creationId xmlns:a16="http://schemas.microsoft.com/office/drawing/2014/main" id="{B7C1D59C-D00A-5F4D-45DB-1145D5B323C8}"/>
                  </a:ext>
                </a:extLst>
              </p:cNvPr>
              <p:cNvSpPr/>
              <p:nvPr/>
            </p:nvSpPr>
            <p:spPr>
              <a:xfrm>
                <a:off x="8226495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02" name="Freeform 6149">
                <a:extLst>
                  <a:ext uri="{FF2B5EF4-FFF2-40B4-BE49-F238E27FC236}">
                    <a16:creationId xmlns:a16="http://schemas.microsoft.com/office/drawing/2014/main" id="{15F2FEFA-1E42-8750-1086-DCCF2206ABED}"/>
                  </a:ext>
                </a:extLst>
              </p:cNvPr>
              <p:cNvSpPr/>
              <p:nvPr/>
            </p:nvSpPr>
            <p:spPr>
              <a:xfrm>
                <a:off x="8218242" y="304223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03" name="Freeform 6150">
                <a:extLst>
                  <a:ext uri="{FF2B5EF4-FFF2-40B4-BE49-F238E27FC236}">
                    <a16:creationId xmlns:a16="http://schemas.microsoft.com/office/drawing/2014/main" id="{956BD889-213D-85F2-1591-9B80AA821108}"/>
                  </a:ext>
                </a:extLst>
              </p:cNvPr>
              <p:cNvSpPr/>
              <p:nvPr/>
            </p:nvSpPr>
            <p:spPr>
              <a:xfrm>
                <a:off x="8241350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04" name="Freeform 6151">
                <a:extLst>
                  <a:ext uri="{FF2B5EF4-FFF2-40B4-BE49-F238E27FC236}">
                    <a16:creationId xmlns:a16="http://schemas.microsoft.com/office/drawing/2014/main" id="{BAE0AADA-F92E-6737-18B0-595CB5B2B03D}"/>
                  </a:ext>
                </a:extLst>
              </p:cNvPr>
              <p:cNvSpPr/>
              <p:nvPr/>
            </p:nvSpPr>
            <p:spPr>
              <a:xfrm>
                <a:off x="8218242" y="304223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05" name="Freeform 6152">
                <a:extLst>
                  <a:ext uri="{FF2B5EF4-FFF2-40B4-BE49-F238E27FC236}">
                    <a16:creationId xmlns:a16="http://schemas.microsoft.com/office/drawing/2014/main" id="{39CB6F70-1431-2FB3-C1BD-C6DBB0AA6D4E}"/>
                  </a:ext>
                </a:extLst>
              </p:cNvPr>
              <p:cNvSpPr/>
              <p:nvPr/>
            </p:nvSpPr>
            <p:spPr>
              <a:xfrm>
                <a:off x="8241350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06" name="Freeform 6153">
                <a:extLst>
                  <a:ext uri="{FF2B5EF4-FFF2-40B4-BE49-F238E27FC236}">
                    <a16:creationId xmlns:a16="http://schemas.microsoft.com/office/drawing/2014/main" id="{911C5DB5-A442-9478-B3D9-04B498B3B19F}"/>
                  </a:ext>
                </a:extLst>
              </p:cNvPr>
              <p:cNvSpPr/>
              <p:nvPr/>
            </p:nvSpPr>
            <p:spPr>
              <a:xfrm>
                <a:off x="8241604" y="304223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07" name="Freeform 6154">
                <a:extLst>
                  <a:ext uri="{FF2B5EF4-FFF2-40B4-BE49-F238E27FC236}">
                    <a16:creationId xmlns:a16="http://schemas.microsoft.com/office/drawing/2014/main" id="{7FDC5860-9773-C795-7C43-22564020BE96}"/>
                  </a:ext>
                </a:extLst>
              </p:cNvPr>
              <p:cNvSpPr/>
              <p:nvPr/>
            </p:nvSpPr>
            <p:spPr>
              <a:xfrm>
                <a:off x="8264584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08" name="Freeform 6155">
                <a:extLst>
                  <a:ext uri="{FF2B5EF4-FFF2-40B4-BE49-F238E27FC236}">
                    <a16:creationId xmlns:a16="http://schemas.microsoft.com/office/drawing/2014/main" id="{2F90BCC5-0DD1-A4B7-FB05-27F2CB746CDD}"/>
                  </a:ext>
                </a:extLst>
              </p:cNvPr>
              <p:cNvSpPr/>
              <p:nvPr/>
            </p:nvSpPr>
            <p:spPr>
              <a:xfrm>
                <a:off x="8241604" y="304223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09" name="Freeform 6156">
                <a:extLst>
                  <a:ext uri="{FF2B5EF4-FFF2-40B4-BE49-F238E27FC236}">
                    <a16:creationId xmlns:a16="http://schemas.microsoft.com/office/drawing/2014/main" id="{997BD0C2-DDAD-394F-919B-D29970478DD0}"/>
                  </a:ext>
                </a:extLst>
              </p:cNvPr>
              <p:cNvSpPr/>
              <p:nvPr/>
            </p:nvSpPr>
            <p:spPr>
              <a:xfrm>
                <a:off x="8264584" y="3020590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10" name="Freeform 6157">
                <a:extLst>
                  <a:ext uri="{FF2B5EF4-FFF2-40B4-BE49-F238E27FC236}">
                    <a16:creationId xmlns:a16="http://schemas.microsoft.com/office/drawing/2014/main" id="{56854516-D4D4-FEF2-CD72-04B7D5940639}"/>
                  </a:ext>
                </a:extLst>
              </p:cNvPr>
              <p:cNvSpPr/>
              <p:nvPr/>
            </p:nvSpPr>
            <p:spPr>
              <a:xfrm>
                <a:off x="8269028" y="304716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11" name="Freeform 6158">
                <a:extLst>
                  <a:ext uri="{FF2B5EF4-FFF2-40B4-BE49-F238E27FC236}">
                    <a16:creationId xmlns:a16="http://schemas.microsoft.com/office/drawing/2014/main" id="{A6E40F25-F148-89DE-1270-039C7ACE738F}"/>
                  </a:ext>
                </a:extLst>
              </p:cNvPr>
              <p:cNvSpPr/>
              <p:nvPr/>
            </p:nvSpPr>
            <p:spPr>
              <a:xfrm>
                <a:off x="8292136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12" name="Freeform 6159">
                <a:extLst>
                  <a:ext uri="{FF2B5EF4-FFF2-40B4-BE49-F238E27FC236}">
                    <a16:creationId xmlns:a16="http://schemas.microsoft.com/office/drawing/2014/main" id="{AFD5EE34-B562-0904-2F5C-1C376E870599}"/>
                  </a:ext>
                </a:extLst>
              </p:cNvPr>
              <p:cNvSpPr/>
              <p:nvPr/>
            </p:nvSpPr>
            <p:spPr>
              <a:xfrm>
                <a:off x="8269028" y="304716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13" name="Freeform 6160">
                <a:extLst>
                  <a:ext uri="{FF2B5EF4-FFF2-40B4-BE49-F238E27FC236}">
                    <a16:creationId xmlns:a16="http://schemas.microsoft.com/office/drawing/2014/main" id="{71E67B66-8F34-F2DE-AF7C-3F1CF105BDA7}"/>
                  </a:ext>
                </a:extLst>
              </p:cNvPr>
              <p:cNvSpPr/>
              <p:nvPr/>
            </p:nvSpPr>
            <p:spPr>
              <a:xfrm>
                <a:off x="8292136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14" name="Freeform 6161">
                <a:extLst>
                  <a:ext uri="{FF2B5EF4-FFF2-40B4-BE49-F238E27FC236}">
                    <a16:creationId xmlns:a16="http://schemas.microsoft.com/office/drawing/2014/main" id="{663BDF3D-C80A-2271-C2AC-5411339157D6}"/>
                  </a:ext>
                </a:extLst>
              </p:cNvPr>
              <p:cNvSpPr/>
              <p:nvPr/>
            </p:nvSpPr>
            <p:spPr>
              <a:xfrm>
                <a:off x="8269028" y="304716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15" name="Freeform 6162">
                <a:extLst>
                  <a:ext uri="{FF2B5EF4-FFF2-40B4-BE49-F238E27FC236}">
                    <a16:creationId xmlns:a16="http://schemas.microsoft.com/office/drawing/2014/main" id="{9831B6F2-8D35-EAA8-D781-0C11553C9C8E}"/>
                  </a:ext>
                </a:extLst>
              </p:cNvPr>
              <p:cNvSpPr/>
              <p:nvPr/>
            </p:nvSpPr>
            <p:spPr>
              <a:xfrm>
                <a:off x="8292136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16" name="Freeform 6163">
                <a:extLst>
                  <a:ext uri="{FF2B5EF4-FFF2-40B4-BE49-F238E27FC236}">
                    <a16:creationId xmlns:a16="http://schemas.microsoft.com/office/drawing/2014/main" id="{3A3E4B6B-C03A-FBE1-680D-AD94A0FF964E}"/>
                  </a:ext>
                </a:extLst>
              </p:cNvPr>
              <p:cNvSpPr/>
              <p:nvPr/>
            </p:nvSpPr>
            <p:spPr>
              <a:xfrm>
                <a:off x="8269028" y="304716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17" name="Freeform 6164">
                <a:extLst>
                  <a:ext uri="{FF2B5EF4-FFF2-40B4-BE49-F238E27FC236}">
                    <a16:creationId xmlns:a16="http://schemas.microsoft.com/office/drawing/2014/main" id="{0AEA7961-299E-E502-8D61-3329502D6459}"/>
                  </a:ext>
                </a:extLst>
              </p:cNvPr>
              <p:cNvSpPr/>
              <p:nvPr/>
            </p:nvSpPr>
            <p:spPr>
              <a:xfrm>
                <a:off x="8292136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18" name="Freeform 6165">
                <a:extLst>
                  <a:ext uri="{FF2B5EF4-FFF2-40B4-BE49-F238E27FC236}">
                    <a16:creationId xmlns:a16="http://schemas.microsoft.com/office/drawing/2014/main" id="{25C6DB30-F6E4-F859-775A-F8142680995D}"/>
                  </a:ext>
                </a:extLst>
              </p:cNvPr>
              <p:cNvSpPr/>
              <p:nvPr/>
            </p:nvSpPr>
            <p:spPr>
              <a:xfrm>
                <a:off x="8277535" y="304716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19" name="Freeform 6166">
                <a:extLst>
                  <a:ext uri="{FF2B5EF4-FFF2-40B4-BE49-F238E27FC236}">
                    <a16:creationId xmlns:a16="http://schemas.microsoft.com/office/drawing/2014/main" id="{544F29F6-F17F-F006-45DF-A12426E807F2}"/>
                  </a:ext>
                </a:extLst>
              </p:cNvPr>
              <p:cNvSpPr/>
              <p:nvPr/>
            </p:nvSpPr>
            <p:spPr>
              <a:xfrm>
                <a:off x="8300515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20" name="Freeform 6167">
                <a:extLst>
                  <a:ext uri="{FF2B5EF4-FFF2-40B4-BE49-F238E27FC236}">
                    <a16:creationId xmlns:a16="http://schemas.microsoft.com/office/drawing/2014/main" id="{9C0A0876-9051-A424-5EDA-E28E93906C6E}"/>
                  </a:ext>
                </a:extLst>
              </p:cNvPr>
              <p:cNvSpPr/>
              <p:nvPr/>
            </p:nvSpPr>
            <p:spPr>
              <a:xfrm>
                <a:off x="8277535" y="304716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21" name="Freeform 6168">
                <a:extLst>
                  <a:ext uri="{FF2B5EF4-FFF2-40B4-BE49-F238E27FC236}">
                    <a16:creationId xmlns:a16="http://schemas.microsoft.com/office/drawing/2014/main" id="{7E758F75-DB72-5B67-A887-975EBBA52CF8}"/>
                  </a:ext>
                </a:extLst>
              </p:cNvPr>
              <p:cNvSpPr/>
              <p:nvPr/>
            </p:nvSpPr>
            <p:spPr>
              <a:xfrm>
                <a:off x="8300515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22" name="Freeform 6169">
                <a:extLst>
                  <a:ext uri="{FF2B5EF4-FFF2-40B4-BE49-F238E27FC236}">
                    <a16:creationId xmlns:a16="http://schemas.microsoft.com/office/drawing/2014/main" id="{715D0472-C234-3D89-D227-530DC01011CF}"/>
                  </a:ext>
                </a:extLst>
              </p:cNvPr>
              <p:cNvSpPr/>
              <p:nvPr/>
            </p:nvSpPr>
            <p:spPr>
              <a:xfrm>
                <a:off x="8279566" y="304716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23" name="Freeform 6170">
                <a:extLst>
                  <a:ext uri="{FF2B5EF4-FFF2-40B4-BE49-F238E27FC236}">
                    <a16:creationId xmlns:a16="http://schemas.microsoft.com/office/drawing/2014/main" id="{E6D072AC-EEDE-F0BB-DAD4-E606451244E1}"/>
                  </a:ext>
                </a:extLst>
              </p:cNvPr>
              <p:cNvSpPr/>
              <p:nvPr/>
            </p:nvSpPr>
            <p:spPr>
              <a:xfrm>
                <a:off x="8302674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24" name="Freeform 6171">
                <a:extLst>
                  <a:ext uri="{FF2B5EF4-FFF2-40B4-BE49-F238E27FC236}">
                    <a16:creationId xmlns:a16="http://schemas.microsoft.com/office/drawing/2014/main" id="{DD853F7A-7A50-A7B4-9B22-F66CD81B8BFD}"/>
                  </a:ext>
                </a:extLst>
              </p:cNvPr>
              <p:cNvSpPr/>
              <p:nvPr/>
            </p:nvSpPr>
            <p:spPr>
              <a:xfrm>
                <a:off x="8279566" y="304716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25" name="Freeform 6172">
                <a:extLst>
                  <a:ext uri="{FF2B5EF4-FFF2-40B4-BE49-F238E27FC236}">
                    <a16:creationId xmlns:a16="http://schemas.microsoft.com/office/drawing/2014/main" id="{B6684D3B-B84D-EF64-7268-76AFE1C2B808}"/>
                  </a:ext>
                </a:extLst>
              </p:cNvPr>
              <p:cNvSpPr/>
              <p:nvPr/>
            </p:nvSpPr>
            <p:spPr>
              <a:xfrm>
                <a:off x="8302674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26" name="Freeform 6173">
                <a:extLst>
                  <a:ext uri="{FF2B5EF4-FFF2-40B4-BE49-F238E27FC236}">
                    <a16:creationId xmlns:a16="http://schemas.microsoft.com/office/drawing/2014/main" id="{1B139414-4F43-5B3E-E1BA-B8B492F93956}"/>
                  </a:ext>
                </a:extLst>
              </p:cNvPr>
              <p:cNvSpPr/>
              <p:nvPr/>
            </p:nvSpPr>
            <p:spPr>
              <a:xfrm>
                <a:off x="8281725" y="304716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27" name="Freeform 6174">
                <a:extLst>
                  <a:ext uri="{FF2B5EF4-FFF2-40B4-BE49-F238E27FC236}">
                    <a16:creationId xmlns:a16="http://schemas.microsoft.com/office/drawing/2014/main" id="{64780A47-4453-9F53-0F16-6EBF70D3F70B}"/>
                  </a:ext>
                </a:extLst>
              </p:cNvPr>
              <p:cNvSpPr/>
              <p:nvPr/>
            </p:nvSpPr>
            <p:spPr>
              <a:xfrm>
                <a:off x="8304832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28" name="Freeform 6175">
                <a:extLst>
                  <a:ext uri="{FF2B5EF4-FFF2-40B4-BE49-F238E27FC236}">
                    <a16:creationId xmlns:a16="http://schemas.microsoft.com/office/drawing/2014/main" id="{D0E074C8-71E1-8AD2-0D43-930818AFD1ED}"/>
                  </a:ext>
                </a:extLst>
              </p:cNvPr>
              <p:cNvSpPr/>
              <p:nvPr/>
            </p:nvSpPr>
            <p:spPr>
              <a:xfrm>
                <a:off x="8281725" y="304716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29" name="Freeform 6176">
                <a:extLst>
                  <a:ext uri="{FF2B5EF4-FFF2-40B4-BE49-F238E27FC236}">
                    <a16:creationId xmlns:a16="http://schemas.microsoft.com/office/drawing/2014/main" id="{9531E237-A736-A742-F4B0-72DF9EE04BBA}"/>
                  </a:ext>
                </a:extLst>
              </p:cNvPr>
              <p:cNvSpPr/>
              <p:nvPr/>
            </p:nvSpPr>
            <p:spPr>
              <a:xfrm>
                <a:off x="8304832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30" name="Freeform 6177">
                <a:extLst>
                  <a:ext uri="{FF2B5EF4-FFF2-40B4-BE49-F238E27FC236}">
                    <a16:creationId xmlns:a16="http://schemas.microsoft.com/office/drawing/2014/main" id="{16B4AC9B-453A-A74B-7A91-F5303E2AFD14}"/>
                  </a:ext>
                </a:extLst>
              </p:cNvPr>
              <p:cNvSpPr/>
              <p:nvPr/>
            </p:nvSpPr>
            <p:spPr>
              <a:xfrm>
                <a:off x="8300642" y="304716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31" name="Freeform 6178">
                <a:extLst>
                  <a:ext uri="{FF2B5EF4-FFF2-40B4-BE49-F238E27FC236}">
                    <a16:creationId xmlns:a16="http://schemas.microsoft.com/office/drawing/2014/main" id="{F9404D27-B683-50E4-AD91-CF488E39EE03}"/>
                  </a:ext>
                </a:extLst>
              </p:cNvPr>
              <p:cNvSpPr/>
              <p:nvPr/>
            </p:nvSpPr>
            <p:spPr>
              <a:xfrm>
                <a:off x="8323750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32" name="Freeform 6179">
                <a:extLst>
                  <a:ext uri="{FF2B5EF4-FFF2-40B4-BE49-F238E27FC236}">
                    <a16:creationId xmlns:a16="http://schemas.microsoft.com/office/drawing/2014/main" id="{B33D2633-9678-0473-1950-62C81AEC56AB}"/>
                  </a:ext>
                </a:extLst>
              </p:cNvPr>
              <p:cNvSpPr/>
              <p:nvPr/>
            </p:nvSpPr>
            <p:spPr>
              <a:xfrm>
                <a:off x="8300642" y="304716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33" name="Freeform 6180">
                <a:extLst>
                  <a:ext uri="{FF2B5EF4-FFF2-40B4-BE49-F238E27FC236}">
                    <a16:creationId xmlns:a16="http://schemas.microsoft.com/office/drawing/2014/main" id="{74286566-EC9F-F223-26B7-2E6EF6C839E2}"/>
                  </a:ext>
                </a:extLst>
              </p:cNvPr>
              <p:cNvSpPr/>
              <p:nvPr/>
            </p:nvSpPr>
            <p:spPr>
              <a:xfrm>
                <a:off x="8323750" y="302552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34" name="Freeform 6181">
                <a:extLst>
                  <a:ext uri="{FF2B5EF4-FFF2-40B4-BE49-F238E27FC236}">
                    <a16:creationId xmlns:a16="http://schemas.microsoft.com/office/drawing/2014/main" id="{5805AB28-4783-9C98-9764-225F15899F47}"/>
                  </a:ext>
                </a:extLst>
              </p:cNvPr>
              <p:cNvSpPr/>
              <p:nvPr/>
            </p:nvSpPr>
            <p:spPr>
              <a:xfrm>
                <a:off x="8319687" y="3052228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35" name="Freeform 6182">
                <a:extLst>
                  <a:ext uri="{FF2B5EF4-FFF2-40B4-BE49-F238E27FC236}">
                    <a16:creationId xmlns:a16="http://schemas.microsoft.com/office/drawing/2014/main" id="{3283AC21-A634-A6A3-5AF9-A731301C7661}"/>
                  </a:ext>
                </a:extLst>
              </p:cNvPr>
              <p:cNvSpPr/>
              <p:nvPr/>
            </p:nvSpPr>
            <p:spPr>
              <a:xfrm>
                <a:off x="8342794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36" name="Freeform 6183">
                <a:extLst>
                  <a:ext uri="{FF2B5EF4-FFF2-40B4-BE49-F238E27FC236}">
                    <a16:creationId xmlns:a16="http://schemas.microsoft.com/office/drawing/2014/main" id="{0B668AC2-250A-EF90-F9F6-64E66F581C31}"/>
                  </a:ext>
                </a:extLst>
              </p:cNvPr>
              <p:cNvSpPr/>
              <p:nvPr/>
            </p:nvSpPr>
            <p:spPr>
              <a:xfrm>
                <a:off x="8319687" y="3052228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37" name="Freeform 6184">
                <a:extLst>
                  <a:ext uri="{FF2B5EF4-FFF2-40B4-BE49-F238E27FC236}">
                    <a16:creationId xmlns:a16="http://schemas.microsoft.com/office/drawing/2014/main" id="{AC5E8F3A-E4DF-C353-89AD-3B1E24390B39}"/>
                  </a:ext>
                </a:extLst>
              </p:cNvPr>
              <p:cNvSpPr/>
              <p:nvPr/>
            </p:nvSpPr>
            <p:spPr>
              <a:xfrm>
                <a:off x="8342794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38" name="Freeform 6185">
                <a:extLst>
                  <a:ext uri="{FF2B5EF4-FFF2-40B4-BE49-F238E27FC236}">
                    <a16:creationId xmlns:a16="http://schemas.microsoft.com/office/drawing/2014/main" id="{4ED3BF5A-AA20-4A06-2875-FB545C45F856}"/>
                  </a:ext>
                </a:extLst>
              </p:cNvPr>
              <p:cNvSpPr/>
              <p:nvPr/>
            </p:nvSpPr>
            <p:spPr>
              <a:xfrm>
                <a:off x="833251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39" name="Freeform 6186">
                <a:extLst>
                  <a:ext uri="{FF2B5EF4-FFF2-40B4-BE49-F238E27FC236}">
                    <a16:creationId xmlns:a16="http://schemas.microsoft.com/office/drawing/2014/main" id="{76AA05DE-CFF6-0A60-A047-0C0D4447DB7E}"/>
                  </a:ext>
                </a:extLst>
              </p:cNvPr>
              <p:cNvSpPr/>
              <p:nvPr/>
            </p:nvSpPr>
            <p:spPr>
              <a:xfrm>
                <a:off x="835549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40" name="Freeform 6187">
                <a:extLst>
                  <a:ext uri="{FF2B5EF4-FFF2-40B4-BE49-F238E27FC236}">
                    <a16:creationId xmlns:a16="http://schemas.microsoft.com/office/drawing/2014/main" id="{30B19FFF-2B85-2577-C822-6683C5359293}"/>
                  </a:ext>
                </a:extLst>
              </p:cNvPr>
              <p:cNvSpPr/>
              <p:nvPr/>
            </p:nvSpPr>
            <p:spPr>
              <a:xfrm>
                <a:off x="833251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41" name="Freeform 6188">
                <a:extLst>
                  <a:ext uri="{FF2B5EF4-FFF2-40B4-BE49-F238E27FC236}">
                    <a16:creationId xmlns:a16="http://schemas.microsoft.com/office/drawing/2014/main" id="{A124B4C2-73FB-6AA4-0814-520BDB5F3611}"/>
                  </a:ext>
                </a:extLst>
              </p:cNvPr>
              <p:cNvSpPr/>
              <p:nvPr/>
            </p:nvSpPr>
            <p:spPr>
              <a:xfrm>
                <a:off x="835549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42" name="Freeform 6189">
                <a:extLst>
                  <a:ext uri="{FF2B5EF4-FFF2-40B4-BE49-F238E27FC236}">
                    <a16:creationId xmlns:a16="http://schemas.microsoft.com/office/drawing/2014/main" id="{17282770-C066-BB41-8960-E8BEF03748EC}"/>
                  </a:ext>
                </a:extLst>
              </p:cNvPr>
              <p:cNvSpPr/>
              <p:nvPr/>
            </p:nvSpPr>
            <p:spPr>
              <a:xfrm>
                <a:off x="833670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43" name="Freeform 6190">
                <a:extLst>
                  <a:ext uri="{FF2B5EF4-FFF2-40B4-BE49-F238E27FC236}">
                    <a16:creationId xmlns:a16="http://schemas.microsoft.com/office/drawing/2014/main" id="{BEC26BAC-AFE7-7F6E-FFC2-6B5941C824E9}"/>
                  </a:ext>
                </a:extLst>
              </p:cNvPr>
              <p:cNvSpPr/>
              <p:nvPr/>
            </p:nvSpPr>
            <p:spPr>
              <a:xfrm>
                <a:off x="835980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44" name="Freeform 6191">
                <a:extLst>
                  <a:ext uri="{FF2B5EF4-FFF2-40B4-BE49-F238E27FC236}">
                    <a16:creationId xmlns:a16="http://schemas.microsoft.com/office/drawing/2014/main" id="{33E0C1E4-92C2-B1F2-B78E-57B2D22E39A8}"/>
                  </a:ext>
                </a:extLst>
              </p:cNvPr>
              <p:cNvSpPr/>
              <p:nvPr/>
            </p:nvSpPr>
            <p:spPr>
              <a:xfrm>
                <a:off x="833670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45" name="Freeform 6192">
                <a:extLst>
                  <a:ext uri="{FF2B5EF4-FFF2-40B4-BE49-F238E27FC236}">
                    <a16:creationId xmlns:a16="http://schemas.microsoft.com/office/drawing/2014/main" id="{ECBE5DFD-8A0D-6B56-A872-3C6ACF208504}"/>
                  </a:ext>
                </a:extLst>
              </p:cNvPr>
              <p:cNvSpPr/>
              <p:nvPr/>
            </p:nvSpPr>
            <p:spPr>
              <a:xfrm>
                <a:off x="835980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46" name="Freeform 6193">
                <a:extLst>
                  <a:ext uri="{FF2B5EF4-FFF2-40B4-BE49-F238E27FC236}">
                    <a16:creationId xmlns:a16="http://schemas.microsoft.com/office/drawing/2014/main" id="{C9C4ED96-E281-CC02-B542-385AF0FD9B1B}"/>
                  </a:ext>
                </a:extLst>
              </p:cNvPr>
              <p:cNvSpPr/>
              <p:nvPr/>
            </p:nvSpPr>
            <p:spPr>
              <a:xfrm>
                <a:off x="8338858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47" name="Freeform 6194">
                <a:extLst>
                  <a:ext uri="{FF2B5EF4-FFF2-40B4-BE49-F238E27FC236}">
                    <a16:creationId xmlns:a16="http://schemas.microsoft.com/office/drawing/2014/main" id="{7A3E6E90-2A3F-F3F5-CF34-45F0AC006284}"/>
                  </a:ext>
                </a:extLst>
              </p:cNvPr>
              <p:cNvSpPr/>
              <p:nvPr/>
            </p:nvSpPr>
            <p:spPr>
              <a:xfrm>
                <a:off x="8361839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48" name="Freeform 6195">
                <a:extLst>
                  <a:ext uri="{FF2B5EF4-FFF2-40B4-BE49-F238E27FC236}">
                    <a16:creationId xmlns:a16="http://schemas.microsoft.com/office/drawing/2014/main" id="{1484CCB5-F832-3AA7-6406-F841D2563F6E}"/>
                  </a:ext>
                </a:extLst>
              </p:cNvPr>
              <p:cNvSpPr/>
              <p:nvPr/>
            </p:nvSpPr>
            <p:spPr>
              <a:xfrm>
                <a:off x="8338858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49" name="Freeform 6196">
                <a:extLst>
                  <a:ext uri="{FF2B5EF4-FFF2-40B4-BE49-F238E27FC236}">
                    <a16:creationId xmlns:a16="http://schemas.microsoft.com/office/drawing/2014/main" id="{A36FF77C-5DF5-E57D-98C8-C3D36ABA61D4}"/>
                  </a:ext>
                </a:extLst>
              </p:cNvPr>
              <p:cNvSpPr/>
              <p:nvPr/>
            </p:nvSpPr>
            <p:spPr>
              <a:xfrm>
                <a:off x="8361839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50" name="Freeform 6197">
                <a:extLst>
                  <a:ext uri="{FF2B5EF4-FFF2-40B4-BE49-F238E27FC236}">
                    <a16:creationId xmlns:a16="http://schemas.microsoft.com/office/drawing/2014/main" id="{7A51C87B-9B3A-38CB-A743-9DFF08854F4E}"/>
                  </a:ext>
                </a:extLst>
              </p:cNvPr>
              <p:cNvSpPr/>
              <p:nvPr/>
            </p:nvSpPr>
            <p:spPr>
              <a:xfrm>
                <a:off x="8338858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51" name="Freeform 6198">
                <a:extLst>
                  <a:ext uri="{FF2B5EF4-FFF2-40B4-BE49-F238E27FC236}">
                    <a16:creationId xmlns:a16="http://schemas.microsoft.com/office/drawing/2014/main" id="{B2B9798F-9750-9C38-356F-9FD0FC3AFC37}"/>
                  </a:ext>
                </a:extLst>
              </p:cNvPr>
              <p:cNvSpPr/>
              <p:nvPr/>
            </p:nvSpPr>
            <p:spPr>
              <a:xfrm>
                <a:off x="8361839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52" name="Freeform 6199">
                <a:extLst>
                  <a:ext uri="{FF2B5EF4-FFF2-40B4-BE49-F238E27FC236}">
                    <a16:creationId xmlns:a16="http://schemas.microsoft.com/office/drawing/2014/main" id="{C5AFED42-7855-4FBD-4520-58BE878C8271}"/>
                  </a:ext>
                </a:extLst>
              </p:cNvPr>
              <p:cNvSpPr/>
              <p:nvPr/>
            </p:nvSpPr>
            <p:spPr>
              <a:xfrm>
                <a:off x="8338858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53" name="Freeform 6200">
                <a:extLst>
                  <a:ext uri="{FF2B5EF4-FFF2-40B4-BE49-F238E27FC236}">
                    <a16:creationId xmlns:a16="http://schemas.microsoft.com/office/drawing/2014/main" id="{866F9B36-B74C-035E-5907-1A2E13EE30EF}"/>
                  </a:ext>
                </a:extLst>
              </p:cNvPr>
              <p:cNvSpPr/>
              <p:nvPr/>
            </p:nvSpPr>
            <p:spPr>
              <a:xfrm>
                <a:off x="8361839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54" name="Freeform 6201">
                <a:extLst>
                  <a:ext uri="{FF2B5EF4-FFF2-40B4-BE49-F238E27FC236}">
                    <a16:creationId xmlns:a16="http://schemas.microsoft.com/office/drawing/2014/main" id="{4D34387F-3661-1ACD-8635-D060AEF70ABD}"/>
                  </a:ext>
                </a:extLst>
              </p:cNvPr>
              <p:cNvSpPr/>
              <p:nvPr/>
            </p:nvSpPr>
            <p:spPr>
              <a:xfrm>
                <a:off x="834089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55" name="Freeform 6202">
                <a:extLst>
                  <a:ext uri="{FF2B5EF4-FFF2-40B4-BE49-F238E27FC236}">
                    <a16:creationId xmlns:a16="http://schemas.microsoft.com/office/drawing/2014/main" id="{C1BFEB7C-0839-FE5A-A2F3-12F83429707C}"/>
                  </a:ext>
                </a:extLst>
              </p:cNvPr>
              <p:cNvSpPr/>
              <p:nvPr/>
            </p:nvSpPr>
            <p:spPr>
              <a:xfrm>
                <a:off x="8363997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56" name="Freeform 6203">
                <a:extLst>
                  <a:ext uri="{FF2B5EF4-FFF2-40B4-BE49-F238E27FC236}">
                    <a16:creationId xmlns:a16="http://schemas.microsoft.com/office/drawing/2014/main" id="{732DE980-17B9-35ED-2151-F69EF218352A}"/>
                  </a:ext>
                </a:extLst>
              </p:cNvPr>
              <p:cNvSpPr/>
              <p:nvPr/>
            </p:nvSpPr>
            <p:spPr>
              <a:xfrm>
                <a:off x="834089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57" name="Freeform 6204">
                <a:extLst>
                  <a:ext uri="{FF2B5EF4-FFF2-40B4-BE49-F238E27FC236}">
                    <a16:creationId xmlns:a16="http://schemas.microsoft.com/office/drawing/2014/main" id="{3DCA16FA-E301-0033-84C5-78A1BD9A64E2}"/>
                  </a:ext>
                </a:extLst>
              </p:cNvPr>
              <p:cNvSpPr/>
              <p:nvPr/>
            </p:nvSpPr>
            <p:spPr>
              <a:xfrm>
                <a:off x="8363997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58" name="Freeform 6205">
                <a:extLst>
                  <a:ext uri="{FF2B5EF4-FFF2-40B4-BE49-F238E27FC236}">
                    <a16:creationId xmlns:a16="http://schemas.microsoft.com/office/drawing/2014/main" id="{2CABC410-6E8C-A7B2-68E2-DA7431CA5B6D}"/>
                  </a:ext>
                </a:extLst>
              </p:cNvPr>
              <p:cNvSpPr/>
              <p:nvPr/>
            </p:nvSpPr>
            <p:spPr>
              <a:xfrm>
                <a:off x="8343048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59" name="Freeform 6206">
                <a:extLst>
                  <a:ext uri="{FF2B5EF4-FFF2-40B4-BE49-F238E27FC236}">
                    <a16:creationId xmlns:a16="http://schemas.microsoft.com/office/drawing/2014/main" id="{E97CD8AE-8E4E-343F-6A13-889292E914F2}"/>
                  </a:ext>
                </a:extLst>
              </p:cNvPr>
              <p:cNvSpPr/>
              <p:nvPr/>
            </p:nvSpPr>
            <p:spPr>
              <a:xfrm>
                <a:off x="8366156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60" name="Freeform 6207">
                <a:extLst>
                  <a:ext uri="{FF2B5EF4-FFF2-40B4-BE49-F238E27FC236}">
                    <a16:creationId xmlns:a16="http://schemas.microsoft.com/office/drawing/2014/main" id="{AC1520EC-1A8D-4C05-6C08-AD07492578C0}"/>
                  </a:ext>
                </a:extLst>
              </p:cNvPr>
              <p:cNvSpPr/>
              <p:nvPr/>
            </p:nvSpPr>
            <p:spPr>
              <a:xfrm>
                <a:off x="8343048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61" name="Freeform 6208">
                <a:extLst>
                  <a:ext uri="{FF2B5EF4-FFF2-40B4-BE49-F238E27FC236}">
                    <a16:creationId xmlns:a16="http://schemas.microsoft.com/office/drawing/2014/main" id="{3EB20202-49A3-C3D9-F0C3-05393D4BECB0}"/>
                  </a:ext>
                </a:extLst>
              </p:cNvPr>
              <p:cNvSpPr/>
              <p:nvPr/>
            </p:nvSpPr>
            <p:spPr>
              <a:xfrm>
                <a:off x="8366156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62" name="Freeform 6209">
                <a:extLst>
                  <a:ext uri="{FF2B5EF4-FFF2-40B4-BE49-F238E27FC236}">
                    <a16:creationId xmlns:a16="http://schemas.microsoft.com/office/drawing/2014/main" id="{92372683-3EF4-6F68-6A70-F9718329A6A4}"/>
                  </a:ext>
                </a:extLst>
              </p:cNvPr>
              <p:cNvSpPr/>
              <p:nvPr/>
            </p:nvSpPr>
            <p:spPr>
              <a:xfrm>
                <a:off x="8343048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63" name="Freeform 6210">
                <a:extLst>
                  <a:ext uri="{FF2B5EF4-FFF2-40B4-BE49-F238E27FC236}">
                    <a16:creationId xmlns:a16="http://schemas.microsoft.com/office/drawing/2014/main" id="{4E673627-F269-C60D-FA3D-FC7703118B30}"/>
                  </a:ext>
                </a:extLst>
              </p:cNvPr>
              <p:cNvSpPr/>
              <p:nvPr/>
            </p:nvSpPr>
            <p:spPr>
              <a:xfrm>
                <a:off x="8366156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64" name="Freeform 6211">
                <a:extLst>
                  <a:ext uri="{FF2B5EF4-FFF2-40B4-BE49-F238E27FC236}">
                    <a16:creationId xmlns:a16="http://schemas.microsoft.com/office/drawing/2014/main" id="{9E2FAA48-B5B8-D365-DF65-618345745989}"/>
                  </a:ext>
                </a:extLst>
              </p:cNvPr>
              <p:cNvSpPr/>
              <p:nvPr/>
            </p:nvSpPr>
            <p:spPr>
              <a:xfrm>
                <a:off x="8343048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65" name="Freeform 6212">
                <a:extLst>
                  <a:ext uri="{FF2B5EF4-FFF2-40B4-BE49-F238E27FC236}">
                    <a16:creationId xmlns:a16="http://schemas.microsoft.com/office/drawing/2014/main" id="{B00637CD-3D36-6053-22D0-D2170E1EFEFA}"/>
                  </a:ext>
                </a:extLst>
              </p:cNvPr>
              <p:cNvSpPr/>
              <p:nvPr/>
            </p:nvSpPr>
            <p:spPr>
              <a:xfrm>
                <a:off x="8366156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66" name="Freeform 6213">
                <a:extLst>
                  <a:ext uri="{FF2B5EF4-FFF2-40B4-BE49-F238E27FC236}">
                    <a16:creationId xmlns:a16="http://schemas.microsoft.com/office/drawing/2014/main" id="{2E63138C-DB13-FE58-4161-0E01F971AD1F}"/>
                  </a:ext>
                </a:extLst>
              </p:cNvPr>
              <p:cNvSpPr/>
              <p:nvPr/>
            </p:nvSpPr>
            <p:spPr>
              <a:xfrm>
                <a:off x="8362093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67" name="Freeform 6214">
                <a:extLst>
                  <a:ext uri="{FF2B5EF4-FFF2-40B4-BE49-F238E27FC236}">
                    <a16:creationId xmlns:a16="http://schemas.microsoft.com/office/drawing/2014/main" id="{C4AA8365-78F3-6B72-7166-C50A67287C59}"/>
                  </a:ext>
                </a:extLst>
              </p:cNvPr>
              <p:cNvSpPr/>
              <p:nvPr/>
            </p:nvSpPr>
            <p:spPr>
              <a:xfrm>
                <a:off x="838520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68" name="Freeform 6215">
                <a:extLst>
                  <a:ext uri="{FF2B5EF4-FFF2-40B4-BE49-F238E27FC236}">
                    <a16:creationId xmlns:a16="http://schemas.microsoft.com/office/drawing/2014/main" id="{1967234A-BC65-471E-4BE0-6C841CB12928}"/>
                  </a:ext>
                </a:extLst>
              </p:cNvPr>
              <p:cNvSpPr/>
              <p:nvPr/>
            </p:nvSpPr>
            <p:spPr>
              <a:xfrm>
                <a:off x="8362093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69" name="Freeform 6216">
                <a:extLst>
                  <a:ext uri="{FF2B5EF4-FFF2-40B4-BE49-F238E27FC236}">
                    <a16:creationId xmlns:a16="http://schemas.microsoft.com/office/drawing/2014/main" id="{271C043B-972A-E560-3619-5CD1598EEA3A}"/>
                  </a:ext>
                </a:extLst>
              </p:cNvPr>
              <p:cNvSpPr/>
              <p:nvPr/>
            </p:nvSpPr>
            <p:spPr>
              <a:xfrm>
                <a:off x="838520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70" name="Freeform 6217">
                <a:extLst>
                  <a:ext uri="{FF2B5EF4-FFF2-40B4-BE49-F238E27FC236}">
                    <a16:creationId xmlns:a16="http://schemas.microsoft.com/office/drawing/2014/main" id="{2C1B2951-B941-BF11-553D-F248AB4DC057}"/>
                  </a:ext>
                </a:extLst>
              </p:cNvPr>
              <p:cNvSpPr/>
              <p:nvPr/>
            </p:nvSpPr>
            <p:spPr>
              <a:xfrm>
                <a:off x="8364251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71" name="Freeform 6218">
                <a:extLst>
                  <a:ext uri="{FF2B5EF4-FFF2-40B4-BE49-F238E27FC236}">
                    <a16:creationId xmlns:a16="http://schemas.microsoft.com/office/drawing/2014/main" id="{9DED76B6-1540-4439-CD61-A94F22817F76}"/>
                  </a:ext>
                </a:extLst>
              </p:cNvPr>
              <p:cNvSpPr/>
              <p:nvPr/>
            </p:nvSpPr>
            <p:spPr>
              <a:xfrm>
                <a:off x="8387232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72" name="Freeform 6219">
                <a:extLst>
                  <a:ext uri="{FF2B5EF4-FFF2-40B4-BE49-F238E27FC236}">
                    <a16:creationId xmlns:a16="http://schemas.microsoft.com/office/drawing/2014/main" id="{E1BD9107-4537-1EFA-54D2-783F19C7F6E3}"/>
                  </a:ext>
                </a:extLst>
              </p:cNvPr>
              <p:cNvSpPr/>
              <p:nvPr/>
            </p:nvSpPr>
            <p:spPr>
              <a:xfrm>
                <a:off x="8364251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73" name="Freeform 6220">
                <a:extLst>
                  <a:ext uri="{FF2B5EF4-FFF2-40B4-BE49-F238E27FC236}">
                    <a16:creationId xmlns:a16="http://schemas.microsoft.com/office/drawing/2014/main" id="{3C4AFA43-50A9-B8A0-06BA-7C6BA7FE7833}"/>
                  </a:ext>
                </a:extLst>
              </p:cNvPr>
              <p:cNvSpPr/>
              <p:nvPr/>
            </p:nvSpPr>
            <p:spPr>
              <a:xfrm>
                <a:off x="8387232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74" name="Freeform 6221">
                <a:extLst>
                  <a:ext uri="{FF2B5EF4-FFF2-40B4-BE49-F238E27FC236}">
                    <a16:creationId xmlns:a16="http://schemas.microsoft.com/office/drawing/2014/main" id="{4989F3F8-675C-950B-31DE-695E40AC2938}"/>
                  </a:ext>
                </a:extLst>
              </p:cNvPr>
              <p:cNvSpPr/>
              <p:nvPr/>
            </p:nvSpPr>
            <p:spPr>
              <a:xfrm>
                <a:off x="8366283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75" name="Freeform 6222">
                <a:extLst>
                  <a:ext uri="{FF2B5EF4-FFF2-40B4-BE49-F238E27FC236}">
                    <a16:creationId xmlns:a16="http://schemas.microsoft.com/office/drawing/2014/main" id="{8CAFAE95-3EB4-7666-245A-1F08F161C61D}"/>
                  </a:ext>
                </a:extLst>
              </p:cNvPr>
              <p:cNvSpPr/>
              <p:nvPr/>
            </p:nvSpPr>
            <p:spPr>
              <a:xfrm>
                <a:off x="838939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76" name="Freeform 6223">
                <a:extLst>
                  <a:ext uri="{FF2B5EF4-FFF2-40B4-BE49-F238E27FC236}">
                    <a16:creationId xmlns:a16="http://schemas.microsoft.com/office/drawing/2014/main" id="{96BB38EB-F0B4-F1E6-E198-779B625F3271}"/>
                  </a:ext>
                </a:extLst>
              </p:cNvPr>
              <p:cNvSpPr/>
              <p:nvPr/>
            </p:nvSpPr>
            <p:spPr>
              <a:xfrm>
                <a:off x="8366283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77" name="Freeform 6224">
                <a:extLst>
                  <a:ext uri="{FF2B5EF4-FFF2-40B4-BE49-F238E27FC236}">
                    <a16:creationId xmlns:a16="http://schemas.microsoft.com/office/drawing/2014/main" id="{178E0B69-51A6-93BB-7E93-7DC592448DA2}"/>
                  </a:ext>
                </a:extLst>
              </p:cNvPr>
              <p:cNvSpPr/>
              <p:nvPr/>
            </p:nvSpPr>
            <p:spPr>
              <a:xfrm>
                <a:off x="838939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78" name="Freeform 6225">
                <a:extLst>
                  <a:ext uri="{FF2B5EF4-FFF2-40B4-BE49-F238E27FC236}">
                    <a16:creationId xmlns:a16="http://schemas.microsoft.com/office/drawing/2014/main" id="{0287EBF5-714C-0951-267D-1C4B9B7F75D9}"/>
                  </a:ext>
                </a:extLst>
              </p:cNvPr>
              <p:cNvSpPr/>
              <p:nvPr/>
            </p:nvSpPr>
            <p:spPr>
              <a:xfrm>
                <a:off x="837060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79" name="Freeform 6226">
                <a:extLst>
                  <a:ext uri="{FF2B5EF4-FFF2-40B4-BE49-F238E27FC236}">
                    <a16:creationId xmlns:a16="http://schemas.microsoft.com/office/drawing/2014/main" id="{FB504CC7-1C74-6FCE-9EF2-D9D723459885}"/>
                  </a:ext>
                </a:extLst>
              </p:cNvPr>
              <p:cNvSpPr/>
              <p:nvPr/>
            </p:nvSpPr>
            <p:spPr>
              <a:xfrm>
                <a:off x="839358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80" name="Freeform 6227">
                <a:extLst>
                  <a:ext uri="{FF2B5EF4-FFF2-40B4-BE49-F238E27FC236}">
                    <a16:creationId xmlns:a16="http://schemas.microsoft.com/office/drawing/2014/main" id="{0C03E9A9-040E-28EA-C1FE-2622E38CECFF}"/>
                  </a:ext>
                </a:extLst>
              </p:cNvPr>
              <p:cNvSpPr/>
              <p:nvPr/>
            </p:nvSpPr>
            <p:spPr>
              <a:xfrm>
                <a:off x="837060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81" name="Freeform 6228">
                <a:extLst>
                  <a:ext uri="{FF2B5EF4-FFF2-40B4-BE49-F238E27FC236}">
                    <a16:creationId xmlns:a16="http://schemas.microsoft.com/office/drawing/2014/main" id="{BD7ED263-CE38-F809-554E-D6D8A2C4C213}"/>
                  </a:ext>
                </a:extLst>
              </p:cNvPr>
              <p:cNvSpPr/>
              <p:nvPr/>
            </p:nvSpPr>
            <p:spPr>
              <a:xfrm>
                <a:off x="839358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82" name="Freeform 6229">
                <a:extLst>
                  <a:ext uri="{FF2B5EF4-FFF2-40B4-BE49-F238E27FC236}">
                    <a16:creationId xmlns:a16="http://schemas.microsoft.com/office/drawing/2014/main" id="{FAD8F1CF-E8F4-0EAA-6756-7D16E8A08D9C}"/>
                  </a:ext>
                </a:extLst>
              </p:cNvPr>
              <p:cNvSpPr/>
              <p:nvPr/>
            </p:nvSpPr>
            <p:spPr>
              <a:xfrm>
                <a:off x="837060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83" name="Freeform 6230">
                <a:extLst>
                  <a:ext uri="{FF2B5EF4-FFF2-40B4-BE49-F238E27FC236}">
                    <a16:creationId xmlns:a16="http://schemas.microsoft.com/office/drawing/2014/main" id="{05CBC8FD-7428-A0E5-426C-2FFE4BA158C3}"/>
                  </a:ext>
                </a:extLst>
              </p:cNvPr>
              <p:cNvSpPr/>
              <p:nvPr/>
            </p:nvSpPr>
            <p:spPr>
              <a:xfrm>
                <a:off x="839358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84" name="Freeform 6231">
                <a:extLst>
                  <a:ext uri="{FF2B5EF4-FFF2-40B4-BE49-F238E27FC236}">
                    <a16:creationId xmlns:a16="http://schemas.microsoft.com/office/drawing/2014/main" id="{D412D54A-0C75-F014-7689-562BB521C40C}"/>
                  </a:ext>
                </a:extLst>
              </p:cNvPr>
              <p:cNvSpPr/>
              <p:nvPr/>
            </p:nvSpPr>
            <p:spPr>
              <a:xfrm>
                <a:off x="837060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85" name="Freeform 6232">
                <a:extLst>
                  <a:ext uri="{FF2B5EF4-FFF2-40B4-BE49-F238E27FC236}">
                    <a16:creationId xmlns:a16="http://schemas.microsoft.com/office/drawing/2014/main" id="{EB3A7C2B-920D-FBEB-C261-A09B68091CD0}"/>
                  </a:ext>
                </a:extLst>
              </p:cNvPr>
              <p:cNvSpPr/>
              <p:nvPr/>
            </p:nvSpPr>
            <p:spPr>
              <a:xfrm>
                <a:off x="839358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86" name="Freeform 6233">
                <a:extLst>
                  <a:ext uri="{FF2B5EF4-FFF2-40B4-BE49-F238E27FC236}">
                    <a16:creationId xmlns:a16="http://schemas.microsoft.com/office/drawing/2014/main" id="{FDFE241D-9E96-E5E6-DBAC-337ACF4C5329}"/>
                  </a:ext>
                </a:extLst>
              </p:cNvPr>
              <p:cNvSpPr/>
              <p:nvPr/>
            </p:nvSpPr>
            <p:spPr>
              <a:xfrm>
                <a:off x="837060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87" name="Freeform 6234">
                <a:extLst>
                  <a:ext uri="{FF2B5EF4-FFF2-40B4-BE49-F238E27FC236}">
                    <a16:creationId xmlns:a16="http://schemas.microsoft.com/office/drawing/2014/main" id="{FFB26F46-52EB-7460-4E1F-C52CF87E9756}"/>
                  </a:ext>
                </a:extLst>
              </p:cNvPr>
              <p:cNvSpPr/>
              <p:nvPr/>
            </p:nvSpPr>
            <p:spPr>
              <a:xfrm>
                <a:off x="839358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88" name="Freeform 6235">
                <a:extLst>
                  <a:ext uri="{FF2B5EF4-FFF2-40B4-BE49-F238E27FC236}">
                    <a16:creationId xmlns:a16="http://schemas.microsoft.com/office/drawing/2014/main" id="{7D721665-61B3-3162-49CC-AF1A858CA4CB}"/>
                  </a:ext>
                </a:extLst>
              </p:cNvPr>
              <p:cNvSpPr/>
              <p:nvPr/>
            </p:nvSpPr>
            <p:spPr>
              <a:xfrm>
                <a:off x="837060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89" name="Freeform 6236">
                <a:extLst>
                  <a:ext uri="{FF2B5EF4-FFF2-40B4-BE49-F238E27FC236}">
                    <a16:creationId xmlns:a16="http://schemas.microsoft.com/office/drawing/2014/main" id="{394AEAA5-A611-735B-5BB9-CB5765D48631}"/>
                  </a:ext>
                </a:extLst>
              </p:cNvPr>
              <p:cNvSpPr/>
              <p:nvPr/>
            </p:nvSpPr>
            <p:spPr>
              <a:xfrm>
                <a:off x="839358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90" name="Freeform 6237">
                <a:extLst>
                  <a:ext uri="{FF2B5EF4-FFF2-40B4-BE49-F238E27FC236}">
                    <a16:creationId xmlns:a16="http://schemas.microsoft.com/office/drawing/2014/main" id="{2E31F977-B272-1317-DE7A-F097FA6FB7FC}"/>
                  </a:ext>
                </a:extLst>
              </p:cNvPr>
              <p:cNvSpPr/>
              <p:nvPr/>
            </p:nvSpPr>
            <p:spPr>
              <a:xfrm>
                <a:off x="837060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91" name="Freeform 6238">
                <a:extLst>
                  <a:ext uri="{FF2B5EF4-FFF2-40B4-BE49-F238E27FC236}">
                    <a16:creationId xmlns:a16="http://schemas.microsoft.com/office/drawing/2014/main" id="{5C3E7A9F-583D-F799-4C58-7E14A652A737}"/>
                  </a:ext>
                </a:extLst>
              </p:cNvPr>
              <p:cNvSpPr/>
              <p:nvPr/>
            </p:nvSpPr>
            <p:spPr>
              <a:xfrm>
                <a:off x="839358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92" name="Freeform 6239">
                <a:extLst>
                  <a:ext uri="{FF2B5EF4-FFF2-40B4-BE49-F238E27FC236}">
                    <a16:creationId xmlns:a16="http://schemas.microsoft.com/office/drawing/2014/main" id="{98AAA7DD-B2DD-0565-8992-C3204C07D916}"/>
                  </a:ext>
                </a:extLst>
              </p:cNvPr>
              <p:cNvSpPr/>
              <p:nvPr/>
            </p:nvSpPr>
            <p:spPr>
              <a:xfrm>
                <a:off x="837060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93" name="Freeform 6240">
                <a:extLst>
                  <a:ext uri="{FF2B5EF4-FFF2-40B4-BE49-F238E27FC236}">
                    <a16:creationId xmlns:a16="http://schemas.microsoft.com/office/drawing/2014/main" id="{745001DF-B0F4-C413-85FD-02E25D3443BE}"/>
                  </a:ext>
                </a:extLst>
              </p:cNvPr>
              <p:cNvSpPr/>
              <p:nvPr/>
            </p:nvSpPr>
            <p:spPr>
              <a:xfrm>
                <a:off x="839358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94" name="Freeform 6241">
                <a:extLst>
                  <a:ext uri="{FF2B5EF4-FFF2-40B4-BE49-F238E27FC236}">
                    <a16:creationId xmlns:a16="http://schemas.microsoft.com/office/drawing/2014/main" id="{67003900-88E9-4B52-1504-E1553B4CA598}"/>
                  </a:ext>
                </a:extLst>
              </p:cNvPr>
              <p:cNvSpPr/>
              <p:nvPr/>
            </p:nvSpPr>
            <p:spPr>
              <a:xfrm>
                <a:off x="8374662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95" name="Freeform 6242">
                <a:extLst>
                  <a:ext uri="{FF2B5EF4-FFF2-40B4-BE49-F238E27FC236}">
                    <a16:creationId xmlns:a16="http://schemas.microsoft.com/office/drawing/2014/main" id="{94584918-9559-099F-277D-D3821C1319B3}"/>
                  </a:ext>
                </a:extLst>
              </p:cNvPr>
              <p:cNvSpPr/>
              <p:nvPr/>
            </p:nvSpPr>
            <p:spPr>
              <a:xfrm>
                <a:off x="839777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96" name="Freeform 6243">
                <a:extLst>
                  <a:ext uri="{FF2B5EF4-FFF2-40B4-BE49-F238E27FC236}">
                    <a16:creationId xmlns:a16="http://schemas.microsoft.com/office/drawing/2014/main" id="{FAF2C19C-F031-BF8C-C2EE-FF4934FF83AE}"/>
                  </a:ext>
                </a:extLst>
              </p:cNvPr>
              <p:cNvSpPr/>
              <p:nvPr/>
            </p:nvSpPr>
            <p:spPr>
              <a:xfrm>
                <a:off x="8374662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97" name="Freeform 6244">
                <a:extLst>
                  <a:ext uri="{FF2B5EF4-FFF2-40B4-BE49-F238E27FC236}">
                    <a16:creationId xmlns:a16="http://schemas.microsoft.com/office/drawing/2014/main" id="{F4864FE0-2EC1-834A-176E-B118121F2A05}"/>
                  </a:ext>
                </a:extLst>
              </p:cNvPr>
              <p:cNvSpPr/>
              <p:nvPr/>
            </p:nvSpPr>
            <p:spPr>
              <a:xfrm>
                <a:off x="839777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98" name="Freeform 6245">
                <a:extLst>
                  <a:ext uri="{FF2B5EF4-FFF2-40B4-BE49-F238E27FC236}">
                    <a16:creationId xmlns:a16="http://schemas.microsoft.com/office/drawing/2014/main" id="{BCDF7687-7F2C-6575-115B-B30CD7600A7C}"/>
                  </a:ext>
                </a:extLst>
              </p:cNvPr>
              <p:cNvSpPr/>
              <p:nvPr/>
            </p:nvSpPr>
            <p:spPr>
              <a:xfrm>
                <a:off x="8374662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599" name="Freeform 6246">
                <a:extLst>
                  <a:ext uri="{FF2B5EF4-FFF2-40B4-BE49-F238E27FC236}">
                    <a16:creationId xmlns:a16="http://schemas.microsoft.com/office/drawing/2014/main" id="{629AAB95-C3E8-4483-8A6B-25A11D61CF91}"/>
                  </a:ext>
                </a:extLst>
              </p:cNvPr>
              <p:cNvSpPr/>
              <p:nvPr/>
            </p:nvSpPr>
            <p:spPr>
              <a:xfrm>
                <a:off x="839777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00" name="Freeform 6247">
                <a:extLst>
                  <a:ext uri="{FF2B5EF4-FFF2-40B4-BE49-F238E27FC236}">
                    <a16:creationId xmlns:a16="http://schemas.microsoft.com/office/drawing/2014/main" id="{A7A8D507-F2B4-32FE-B433-6433BD472BEA}"/>
                  </a:ext>
                </a:extLst>
              </p:cNvPr>
              <p:cNvSpPr/>
              <p:nvPr/>
            </p:nvSpPr>
            <p:spPr>
              <a:xfrm>
                <a:off x="8374662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01" name="Freeform 6248">
                <a:extLst>
                  <a:ext uri="{FF2B5EF4-FFF2-40B4-BE49-F238E27FC236}">
                    <a16:creationId xmlns:a16="http://schemas.microsoft.com/office/drawing/2014/main" id="{C86BB4C6-9B40-B5C2-795D-7619C016FE78}"/>
                  </a:ext>
                </a:extLst>
              </p:cNvPr>
              <p:cNvSpPr/>
              <p:nvPr/>
            </p:nvSpPr>
            <p:spPr>
              <a:xfrm>
                <a:off x="839777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02" name="Freeform 6249">
                <a:extLst>
                  <a:ext uri="{FF2B5EF4-FFF2-40B4-BE49-F238E27FC236}">
                    <a16:creationId xmlns:a16="http://schemas.microsoft.com/office/drawing/2014/main" id="{B5055475-BF63-5802-846C-20DDD8F2869B}"/>
                  </a:ext>
                </a:extLst>
              </p:cNvPr>
              <p:cNvSpPr/>
              <p:nvPr/>
            </p:nvSpPr>
            <p:spPr>
              <a:xfrm>
                <a:off x="8374662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03" name="Freeform 6250">
                <a:extLst>
                  <a:ext uri="{FF2B5EF4-FFF2-40B4-BE49-F238E27FC236}">
                    <a16:creationId xmlns:a16="http://schemas.microsoft.com/office/drawing/2014/main" id="{3A3DD8F5-577D-852B-A5B7-DC4D5BD24E50}"/>
                  </a:ext>
                </a:extLst>
              </p:cNvPr>
              <p:cNvSpPr/>
              <p:nvPr/>
            </p:nvSpPr>
            <p:spPr>
              <a:xfrm>
                <a:off x="839777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04" name="Freeform 6251">
                <a:extLst>
                  <a:ext uri="{FF2B5EF4-FFF2-40B4-BE49-F238E27FC236}">
                    <a16:creationId xmlns:a16="http://schemas.microsoft.com/office/drawing/2014/main" id="{BE9C2657-1D19-0A42-E2CE-0DB2F441FE61}"/>
                  </a:ext>
                </a:extLst>
              </p:cNvPr>
              <p:cNvSpPr/>
              <p:nvPr/>
            </p:nvSpPr>
            <p:spPr>
              <a:xfrm>
                <a:off x="8374662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05" name="Freeform 6252">
                <a:extLst>
                  <a:ext uri="{FF2B5EF4-FFF2-40B4-BE49-F238E27FC236}">
                    <a16:creationId xmlns:a16="http://schemas.microsoft.com/office/drawing/2014/main" id="{DDC6B2FD-6926-A709-B775-D6C43FF56234}"/>
                  </a:ext>
                </a:extLst>
              </p:cNvPr>
              <p:cNvSpPr/>
              <p:nvPr/>
            </p:nvSpPr>
            <p:spPr>
              <a:xfrm>
                <a:off x="839777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06" name="Freeform 6253">
                <a:extLst>
                  <a:ext uri="{FF2B5EF4-FFF2-40B4-BE49-F238E27FC236}">
                    <a16:creationId xmlns:a16="http://schemas.microsoft.com/office/drawing/2014/main" id="{0315FBA7-5A1F-6C90-5A9E-C5BB4CC81A91}"/>
                  </a:ext>
                </a:extLst>
              </p:cNvPr>
              <p:cNvSpPr/>
              <p:nvPr/>
            </p:nvSpPr>
            <p:spPr>
              <a:xfrm>
                <a:off x="8378979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07" name="Freeform 6254">
                <a:extLst>
                  <a:ext uri="{FF2B5EF4-FFF2-40B4-BE49-F238E27FC236}">
                    <a16:creationId xmlns:a16="http://schemas.microsoft.com/office/drawing/2014/main" id="{29C6EE5F-DE54-AB21-0AC6-42810B01FDF1}"/>
                  </a:ext>
                </a:extLst>
              </p:cNvPr>
              <p:cNvSpPr/>
              <p:nvPr/>
            </p:nvSpPr>
            <p:spPr>
              <a:xfrm>
                <a:off x="8402087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08" name="Freeform 6255">
                <a:extLst>
                  <a:ext uri="{FF2B5EF4-FFF2-40B4-BE49-F238E27FC236}">
                    <a16:creationId xmlns:a16="http://schemas.microsoft.com/office/drawing/2014/main" id="{40E967EC-758F-370F-518F-79B039115456}"/>
                  </a:ext>
                </a:extLst>
              </p:cNvPr>
              <p:cNvSpPr/>
              <p:nvPr/>
            </p:nvSpPr>
            <p:spPr>
              <a:xfrm>
                <a:off x="8378979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09" name="Freeform 6256">
                <a:extLst>
                  <a:ext uri="{FF2B5EF4-FFF2-40B4-BE49-F238E27FC236}">
                    <a16:creationId xmlns:a16="http://schemas.microsoft.com/office/drawing/2014/main" id="{C0E60B4A-FDF0-914C-CE64-EF502152F2B9}"/>
                  </a:ext>
                </a:extLst>
              </p:cNvPr>
              <p:cNvSpPr/>
              <p:nvPr/>
            </p:nvSpPr>
            <p:spPr>
              <a:xfrm>
                <a:off x="8402087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10" name="Freeform 6257">
                <a:extLst>
                  <a:ext uri="{FF2B5EF4-FFF2-40B4-BE49-F238E27FC236}">
                    <a16:creationId xmlns:a16="http://schemas.microsoft.com/office/drawing/2014/main" id="{5B04D6A8-12C1-3BE0-8AE2-8FAC18EBAB65}"/>
                  </a:ext>
                </a:extLst>
              </p:cNvPr>
              <p:cNvSpPr/>
              <p:nvPr/>
            </p:nvSpPr>
            <p:spPr>
              <a:xfrm>
                <a:off x="8381011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11" name="Freeform 6258">
                <a:extLst>
                  <a:ext uri="{FF2B5EF4-FFF2-40B4-BE49-F238E27FC236}">
                    <a16:creationId xmlns:a16="http://schemas.microsoft.com/office/drawing/2014/main" id="{A0D12892-D132-7F6C-8E08-0964B7856ECD}"/>
                  </a:ext>
                </a:extLst>
              </p:cNvPr>
              <p:cNvSpPr/>
              <p:nvPr/>
            </p:nvSpPr>
            <p:spPr>
              <a:xfrm>
                <a:off x="840411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12" name="Freeform 6259">
                <a:extLst>
                  <a:ext uri="{FF2B5EF4-FFF2-40B4-BE49-F238E27FC236}">
                    <a16:creationId xmlns:a16="http://schemas.microsoft.com/office/drawing/2014/main" id="{0AA88C36-EE8B-A444-0A07-5D925D4F9734}"/>
                  </a:ext>
                </a:extLst>
              </p:cNvPr>
              <p:cNvSpPr/>
              <p:nvPr/>
            </p:nvSpPr>
            <p:spPr>
              <a:xfrm>
                <a:off x="8381011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13" name="Freeform 6260">
                <a:extLst>
                  <a:ext uri="{FF2B5EF4-FFF2-40B4-BE49-F238E27FC236}">
                    <a16:creationId xmlns:a16="http://schemas.microsoft.com/office/drawing/2014/main" id="{29174013-13F4-E3E9-C4FD-378BAAB0F4FF}"/>
                  </a:ext>
                </a:extLst>
              </p:cNvPr>
              <p:cNvSpPr/>
              <p:nvPr/>
            </p:nvSpPr>
            <p:spPr>
              <a:xfrm>
                <a:off x="840411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14" name="Freeform 6261">
                <a:extLst>
                  <a:ext uri="{FF2B5EF4-FFF2-40B4-BE49-F238E27FC236}">
                    <a16:creationId xmlns:a16="http://schemas.microsoft.com/office/drawing/2014/main" id="{C14654D4-2C11-154B-586F-FEFF385D729B}"/>
                  </a:ext>
                </a:extLst>
              </p:cNvPr>
              <p:cNvSpPr/>
              <p:nvPr/>
            </p:nvSpPr>
            <p:spPr>
              <a:xfrm>
                <a:off x="8381011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15" name="Freeform 6262">
                <a:extLst>
                  <a:ext uri="{FF2B5EF4-FFF2-40B4-BE49-F238E27FC236}">
                    <a16:creationId xmlns:a16="http://schemas.microsoft.com/office/drawing/2014/main" id="{B95B184C-6130-0D7A-80A3-F790C3A57D00}"/>
                  </a:ext>
                </a:extLst>
              </p:cNvPr>
              <p:cNvSpPr/>
              <p:nvPr/>
            </p:nvSpPr>
            <p:spPr>
              <a:xfrm>
                <a:off x="840411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16" name="Freeform 6263">
                <a:extLst>
                  <a:ext uri="{FF2B5EF4-FFF2-40B4-BE49-F238E27FC236}">
                    <a16:creationId xmlns:a16="http://schemas.microsoft.com/office/drawing/2014/main" id="{818DC7CB-5C42-1538-7F0C-069DB7997B99}"/>
                  </a:ext>
                </a:extLst>
              </p:cNvPr>
              <p:cNvSpPr/>
              <p:nvPr/>
            </p:nvSpPr>
            <p:spPr>
              <a:xfrm>
                <a:off x="8381011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17" name="Freeform 6264">
                <a:extLst>
                  <a:ext uri="{FF2B5EF4-FFF2-40B4-BE49-F238E27FC236}">
                    <a16:creationId xmlns:a16="http://schemas.microsoft.com/office/drawing/2014/main" id="{C429C1A4-5ECF-4099-7E71-AAD119A4A901}"/>
                  </a:ext>
                </a:extLst>
              </p:cNvPr>
              <p:cNvSpPr/>
              <p:nvPr/>
            </p:nvSpPr>
            <p:spPr>
              <a:xfrm>
                <a:off x="840411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18" name="Freeform 6265">
                <a:extLst>
                  <a:ext uri="{FF2B5EF4-FFF2-40B4-BE49-F238E27FC236}">
                    <a16:creationId xmlns:a16="http://schemas.microsoft.com/office/drawing/2014/main" id="{2F5985E5-71AF-432C-33F9-A6C0B2F1BBB5}"/>
                  </a:ext>
                </a:extLst>
              </p:cNvPr>
              <p:cNvSpPr/>
              <p:nvPr/>
            </p:nvSpPr>
            <p:spPr>
              <a:xfrm>
                <a:off x="8381011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19" name="Freeform 6266">
                <a:extLst>
                  <a:ext uri="{FF2B5EF4-FFF2-40B4-BE49-F238E27FC236}">
                    <a16:creationId xmlns:a16="http://schemas.microsoft.com/office/drawing/2014/main" id="{EB5F894B-0A87-5D3A-34D4-8F5A271A6435}"/>
                  </a:ext>
                </a:extLst>
              </p:cNvPr>
              <p:cNvSpPr/>
              <p:nvPr/>
            </p:nvSpPr>
            <p:spPr>
              <a:xfrm>
                <a:off x="840411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20" name="Freeform 6267">
                <a:extLst>
                  <a:ext uri="{FF2B5EF4-FFF2-40B4-BE49-F238E27FC236}">
                    <a16:creationId xmlns:a16="http://schemas.microsoft.com/office/drawing/2014/main" id="{2786D6A6-20F2-9120-4962-842A67D80EE5}"/>
                  </a:ext>
                </a:extLst>
              </p:cNvPr>
              <p:cNvSpPr/>
              <p:nvPr/>
            </p:nvSpPr>
            <p:spPr>
              <a:xfrm>
                <a:off x="8381011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21" name="Freeform 6268">
                <a:extLst>
                  <a:ext uri="{FF2B5EF4-FFF2-40B4-BE49-F238E27FC236}">
                    <a16:creationId xmlns:a16="http://schemas.microsoft.com/office/drawing/2014/main" id="{85EAEE4C-0B8E-1F6F-D553-59FF2FE8F630}"/>
                  </a:ext>
                </a:extLst>
              </p:cNvPr>
              <p:cNvSpPr/>
              <p:nvPr/>
            </p:nvSpPr>
            <p:spPr>
              <a:xfrm>
                <a:off x="840411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22" name="Freeform 6269">
                <a:extLst>
                  <a:ext uri="{FF2B5EF4-FFF2-40B4-BE49-F238E27FC236}">
                    <a16:creationId xmlns:a16="http://schemas.microsoft.com/office/drawing/2014/main" id="{42AED397-D03B-D39C-840B-4DCD36B1221A}"/>
                  </a:ext>
                </a:extLst>
              </p:cNvPr>
              <p:cNvSpPr/>
              <p:nvPr/>
            </p:nvSpPr>
            <p:spPr>
              <a:xfrm>
                <a:off x="8383296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23" name="Freeform 6270">
                <a:extLst>
                  <a:ext uri="{FF2B5EF4-FFF2-40B4-BE49-F238E27FC236}">
                    <a16:creationId xmlns:a16="http://schemas.microsoft.com/office/drawing/2014/main" id="{7BD5BC52-D1B8-FFBC-6BD8-4F571701FC1D}"/>
                  </a:ext>
                </a:extLst>
              </p:cNvPr>
              <p:cNvSpPr/>
              <p:nvPr/>
            </p:nvSpPr>
            <p:spPr>
              <a:xfrm>
                <a:off x="8406276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24" name="Freeform 6271">
                <a:extLst>
                  <a:ext uri="{FF2B5EF4-FFF2-40B4-BE49-F238E27FC236}">
                    <a16:creationId xmlns:a16="http://schemas.microsoft.com/office/drawing/2014/main" id="{48BEA5A9-86E8-1123-3D62-E0B42B4E9FB7}"/>
                  </a:ext>
                </a:extLst>
              </p:cNvPr>
              <p:cNvSpPr/>
              <p:nvPr/>
            </p:nvSpPr>
            <p:spPr>
              <a:xfrm>
                <a:off x="8383296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25" name="Freeform 6272">
                <a:extLst>
                  <a:ext uri="{FF2B5EF4-FFF2-40B4-BE49-F238E27FC236}">
                    <a16:creationId xmlns:a16="http://schemas.microsoft.com/office/drawing/2014/main" id="{A30089DB-970E-B8F8-66D6-4BF31D1BD30B}"/>
                  </a:ext>
                </a:extLst>
              </p:cNvPr>
              <p:cNvSpPr/>
              <p:nvPr/>
            </p:nvSpPr>
            <p:spPr>
              <a:xfrm>
                <a:off x="8406276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26" name="Freeform 6273">
                <a:extLst>
                  <a:ext uri="{FF2B5EF4-FFF2-40B4-BE49-F238E27FC236}">
                    <a16:creationId xmlns:a16="http://schemas.microsoft.com/office/drawing/2014/main" id="{B4B47413-B0B1-0E6A-A50A-7101115BD008}"/>
                  </a:ext>
                </a:extLst>
              </p:cNvPr>
              <p:cNvSpPr/>
              <p:nvPr/>
            </p:nvSpPr>
            <p:spPr>
              <a:xfrm>
                <a:off x="8385327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27" name="Freeform 6274">
                <a:extLst>
                  <a:ext uri="{FF2B5EF4-FFF2-40B4-BE49-F238E27FC236}">
                    <a16:creationId xmlns:a16="http://schemas.microsoft.com/office/drawing/2014/main" id="{87A7EEA2-5C92-F064-D395-D65778F4CB89}"/>
                  </a:ext>
                </a:extLst>
              </p:cNvPr>
              <p:cNvSpPr/>
              <p:nvPr/>
            </p:nvSpPr>
            <p:spPr>
              <a:xfrm>
                <a:off x="840843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28" name="Freeform 6275">
                <a:extLst>
                  <a:ext uri="{FF2B5EF4-FFF2-40B4-BE49-F238E27FC236}">
                    <a16:creationId xmlns:a16="http://schemas.microsoft.com/office/drawing/2014/main" id="{FD8EC716-B3DE-B1D9-26DE-DE2DC3C9FA71}"/>
                  </a:ext>
                </a:extLst>
              </p:cNvPr>
              <p:cNvSpPr/>
              <p:nvPr/>
            </p:nvSpPr>
            <p:spPr>
              <a:xfrm>
                <a:off x="8385327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29" name="Freeform 6276">
                <a:extLst>
                  <a:ext uri="{FF2B5EF4-FFF2-40B4-BE49-F238E27FC236}">
                    <a16:creationId xmlns:a16="http://schemas.microsoft.com/office/drawing/2014/main" id="{CC90553D-82A0-F897-E31D-5CA6A00057FE}"/>
                  </a:ext>
                </a:extLst>
              </p:cNvPr>
              <p:cNvSpPr/>
              <p:nvPr/>
            </p:nvSpPr>
            <p:spPr>
              <a:xfrm>
                <a:off x="840843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30" name="Freeform 6277">
                <a:extLst>
                  <a:ext uri="{FF2B5EF4-FFF2-40B4-BE49-F238E27FC236}">
                    <a16:creationId xmlns:a16="http://schemas.microsoft.com/office/drawing/2014/main" id="{0AE98E18-C917-F4FB-F16B-114BCE545FF5}"/>
                  </a:ext>
                </a:extLst>
              </p:cNvPr>
              <p:cNvSpPr/>
              <p:nvPr/>
            </p:nvSpPr>
            <p:spPr>
              <a:xfrm>
                <a:off x="8385327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31" name="Freeform 6278">
                <a:extLst>
                  <a:ext uri="{FF2B5EF4-FFF2-40B4-BE49-F238E27FC236}">
                    <a16:creationId xmlns:a16="http://schemas.microsoft.com/office/drawing/2014/main" id="{64289029-89D8-A64A-4682-0F3E181887A7}"/>
                  </a:ext>
                </a:extLst>
              </p:cNvPr>
              <p:cNvSpPr/>
              <p:nvPr/>
            </p:nvSpPr>
            <p:spPr>
              <a:xfrm>
                <a:off x="840843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32" name="Freeform 6279">
                <a:extLst>
                  <a:ext uri="{FF2B5EF4-FFF2-40B4-BE49-F238E27FC236}">
                    <a16:creationId xmlns:a16="http://schemas.microsoft.com/office/drawing/2014/main" id="{06DF298E-5B07-B956-83A7-72297B3E099E}"/>
                  </a:ext>
                </a:extLst>
              </p:cNvPr>
              <p:cNvSpPr/>
              <p:nvPr/>
            </p:nvSpPr>
            <p:spPr>
              <a:xfrm>
                <a:off x="8385327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33" name="Freeform 6280">
                <a:extLst>
                  <a:ext uri="{FF2B5EF4-FFF2-40B4-BE49-F238E27FC236}">
                    <a16:creationId xmlns:a16="http://schemas.microsoft.com/office/drawing/2014/main" id="{F746A5E5-49C5-8A65-56E2-9C4EF501254F}"/>
                  </a:ext>
                </a:extLst>
              </p:cNvPr>
              <p:cNvSpPr/>
              <p:nvPr/>
            </p:nvSpPr>
            <p:spPr>
              <a:xfrm>
                <a:off x="840843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34" name="Freeform 6281">
                <a:extLst>
                  <a:ext uri="{FF2B5EF4-FFF2-40B4-BE49-F238E27FC236}">
                    <a16:creationId xmlns:a16="http://schemas.microsoft.com/office/drawing/2014/main" id="{32BEF16C-38F1-FED6-5746-B8F0AE3499B5}"/>
                  </a:ext>
                </a:extLst>
              </p:cNvPr>
              <p:cNvSpPr/>
              <p:nvPr/>
            </p:nvSpPr>
            <p:spPr>
              <a:xfrm>
                <a:off x="8387359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35" name="Freeform 6282">
                <a:extLst>
                  <a:ext uri="{FF2B5EF4-FFF2-40B4-BE49-F238E27FC236}">
                    <a16:creationId xmlns:a16="http://schemas.microsoft.com/office/drawing/2014/main" id="{18344E1D-D87A-F19C-BC17-26B511616FFD}"/>
                  </a:ext>
                </a:extLst>
              </p:cNvPr>
              <p:cNvSpPr/>
              <p:nvPr/>
            </p:nvSpPr>
            <p:spPr>
              <a:xfrm>
                <a:off x="8410466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36" name="Freeform 6283">
                <a:extLst>
                  <a:ext uri="{FF2B5EF4-FFF2-40B4-BE49-F238E27FC236}">
                    <a16:creationId xmlns:a16="http://schemas.microsoft.com/office/drawing/2014/main" id="{645D5E2C-3939-4061-1217-AC0A6DD151CE}"/>
                  </a:ext>
                </a:extLst>
              </p:cNvPr>
              <p:cNvSpPr/>
              <p:nvPr/>
            </p:nvSpPr>
            <p:spPr>
              <a:xfrm>
                <a:off x="8387359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37" name="Freeform 6284">
                <a:extLst>
                  <a:ext uri="{FF2B5EF4-FFF2-40B4-BE49-F238E27FC236}">
                    <a16:creationId xmlns:a16="http://schemas.microsoft.com/office/drawing/2014/main" id="{CE2E2496-2470-D527-093E-EDD2E1A3C667}"/>
                  </a:ext>
                </a:extLst>
              </p:cNvPr>
              <p:cNvSpPr/>
              <p:nvPr/>
            </p:nvSpPr>
            <p:spPr>
              <a:xfrm>
                <a:off x="8410466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38" name="Freeform 6285">
                <a:extLst>
                  <a:ext uri="{FF2B5EF4-FFF2-40B4-BE49-F238E27FC236}">
                    <a16:creationId xmlns:a16="http://schemas.microsoft.com/office/drawing/2014/main" id="{13679BCB-7FDA-F3A2-3522-5E2B621D846D}"/>
                  </a:ext>
                </a:extLst>
              </p:cNvPr>
              <p:cNvSpPr/>
              <p:nvPr/>
            </p:nvSpPr>
            <p:spPr>
              <a:xfrm>
                <a:off x="8387359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39" name="Freeform 6286">
                <a:extLst>
                  <a:ext uri="{FF2B5EF4-FFF2-40B4-BE49-F238E27FC236}">
                    <a16:creationId xmlns:a16="http://schemas.microsoft.com/office/drawing/2014/main" id="{F0AA7534-7A57-840E-0A31-0757605EFB46}"/>
                  </a:ext>
                </a:extLst>
              </p:cNvPr>
              <p:cNvSpPr/>
              <p:nvPr/>
            </p:nvSpPr>
            <p:spPr>
              <a:xfrm>
                <a:off x="8410466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40" name="Freeform 6287">
                <a:extLst>
                  <a:ext uri="{FF2B5EF4-FFF2-40B4-BE49-F238E27FC236}">
                    <a16:creationId xmlns:a16="http://schemas.microsoft.com/office/drawing/2014/main" id="{63EDF78B-65F4-2DA3-3CA6-D04B15229AB9}"/>
                  </a:ext>
                </a:extLst>
              </p:cNvPr>
              <p:cNvSpPr/>
              <p:nvPr/>
            </p:nvSpPr>
            <p:spPr>
              <a:xfrm>
                <a:off x="8387359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41" name="Freeform 6288">
                <a:extLst>
                  <a:ext uri="{FF2B5EF4-FFF2-40B4-BE49-F238E27FC236}">
                    <a16:creationId xmlns:a16="http://schemas.microsoft.com/office/drawing/2014/main" id="{25AAFB90-BC5E-0E4C-7985-C39ABACE85A4}"/>
                  </a:ext>
                </a:extLst>
              </p:cNvPr>
              <p:cNvSpPr/>
              <p:nvPr/>
            </p:nvSpPr>
            <p:spPr>
              <a:xfrm>
                <a:off x="8410466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42" name="Freeform 6289">
                <a:extLst>
                  <a:ext uri="{FF2B5EF4-FFF2-40B4-BE49-F238E27FC236}">
                    <a16:creationId xmlns:a16="http://schemas.microsoft.com/office/drawing/2014/main" id="{5306ECC1-BF72-7EB9-4356-A85B0EE0762B}"/>
                  </a:ext>
                </a:extLst>
              </p:cNvPr>
              <p:cNvSpPr/>
              <p:nvPr/>
            </p:nvSpPr>
            <p:spPr>
              <a:xfrm>
                <a:off x="8389644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43" name="Freeform 6290">
                <a:extLst>
                  <a:ext uri="{FF2B5EF4-FFF2-40B4-BE49-F238E27FC236}">
                    <a16:creationId xmlns:a16="http://schemas.microsoft.com/office/drawing/2014/main" id="{3C387089-135B-C40D-02F1-C18360659B3C}"/>
                  </a:ext>
                </a:extLst>
              </p:cNvPr>
              <p:cNvSpPr/>
              <p:nvPr/>
            </p:nvSpPr>
            <p:spPr>
              <a:xfrm>
                <a:off x="841262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44" name="Freeform 6291">
                <a:extLst>
                  <a:ext uri="{FF2B5EF4-FFF2-40B4-BE49-F238E27FC236}">
                    <a16:creationId xmlns:a16="http://schemas.microsoft.com/office/drawing/2014/main" id="{4BF67409-5A0C-0170-7115-6F6E1A1C09E0}"/>
                  </a:ext>
                </a:extLst>
              </p:cNvPr>
              <p:cNvSpPr/>
              <p:nvPr/>
            </p:nvSpPr>
            <p:spPr>
              <a:xfrm>
                <a:off x="8389644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45" name="Freeform 6292">
                <a:extLst>
                  <a:ext uri="{FF2B5EF4-FFF2-40B4-BE49-F238E27FC236}">
                    <a16:creationId xmlns:a16="http://schemas.microsoft.com/office/drawing/2014/main" id="{28CFB020-25BC-B60E-FDA3-79D693419C42}"/>
                  </a:ext>
                </a:extLst>
              </p:cNvPr>
              <p:cNvSpPr/>
              <p:nvPr/>
            </p:nvSpPr>
            <p:spPr>
              <a:xfrm>
                <a:off x="841262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46" name="Freeform 6293">
                <a:extLst>
                  <a:ext uri="{FF2B5EF4-FFF2-40B4-BE49-F238E27FC236}">
                    <a16:creationId xmlns:a16="http://schemas.microsoft.com/office/drawing/2014/main" id="{6DA68F80-E849-946B-1D50-F1FBF45CAC16}"/>
                  </a:ext>
                </a:extLst>
              </p:cNvPr>
              <p:cNvSpPr/>
              <p:nvPr/>
            </p:nvSpPr>
            <p:spPr>
              <a:xfrm>
                <a:off x="8389644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47" name="Freeform 6294">
                <a:extLst>
                  <a:ext uri="{FF2B5EF4-FFF2-40B4-BE49-F238E27FC236}">
                    <a16:creationId xmlns:a16="http://schemas.microsoft.com/office/drawing/2014/main" id="{35376451-5F8C-C163-6A76-EA8D76388311}"/>
                  </a:ext>
                </a:extLst>
              </p:cNvPr>
              <p:cNvSpPr/>
              <p:nvPr/>
            </p:nvSpPr>
            <p:spPr>
              <a:xfrm>
                <a:off x="841262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48" name="Freeform 6295">
                <a:extLst>
                  <a:ext uri="{FF2B5EF4-FFF2-40B4-BE49-F238E27FC236}">
                    <a16:creationId xmlns:a16="http://schemas.microsoft.com/office/drawing/2014/main" id="{B11B682A-B9C9-709B-53D7-ECB2D1C40FC9}"/>
                  </a:ext>
                </a:extLst>
              </p:cNvPr>
              <p:cNvSpPr/>
              <p:nvPr/>
            </p:nvSpPr>
            <p:spPr>
              <a:xfrm>
                <a:off x="8389644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49" name="Freeform 6296">
                <a:extLst>
                  <a:ext uri="{FF2B5EF4-FFF2-40B4-BE49-F238E27FC236}">
                    <a16:creationId xmlns:a16="http://schemas.microsoft.com/office/drawing/2014/main" id="{9215D304-5A98-DE4C-F853-76D65323B6F0}"/>
                  </a:ext>
                </a:extLst>
              </p:cNvPr>
              <p:cNvSpPr/>
              <p:nvPr/>
            </p:nvSpPr>
            <p:spPr>
              <a:xfrm>
                <a:off x="841262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50" name="Freeform 6297">
                <a:extLst>
                  <a:ext uri="{FF2B5EF4-FFF2-40B4-BE49-F238E27FC236}">
                    <a16:creationId xmlns:a16="http://schemas.microsoft.com/office/drawing/2014/main" id="{02798D8B-6BDF-3BB5-6903-BBA250499030}"/>
                  </a:ext>
                </a:extLst>
              </p:cNvPr>
              <p:cNvSpPr/>
              <p:nvPr/>
            </p:nvSpPr>
            <p:spPr>
              <a:xfrm>
                <a:off x="8389644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51" name="Freeform 6298">
                <a:extLst>
                  <a:ext uri="{FF2B5EF4-FFF2-40B4-BE49-F238E27FC236}">
                    <a16:creationId xmlns:a16="http://schemas.microsoft.com/office/drawing/2014/main" id="{8D738525-2ABA-50E1-29F3-112C2C680AE1}"/>
                  </a:ext>
                </a:extLst>
              </p:cNvPr>
              <p:cNvSpPr/>
              <p:nvPr/>
            </p:nvSpPr>
            <p:spPr>
              <a:xfrm>
                <a:off x="841262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52" name="Freeform 6299">
                <a:extLst>
                  <a:ext uri="{FF2B5EF4-FFF2-40B4-BE49-F238E27FC236}">
                    <a16:creationId xmlns:a16="http://schemas.microsoft.com/office/drawing/2014/main" id="{C9FE1911-51FD-B154-0D93-4D6A217E7EB0}"/>
                  </a:ext>
                </a:extLst>
              </p:cNvPr>
              <p:cNvSpPr/>
              <p:nvPr/>
            </p:nvSpPr>
            <p:spPr>
              <a:xfrm>
                <a:off x="8389644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53" name="Freeform 6300">
                <a:extLst>
                  <a:ext uri="{FF2B5EF4-FFF2-40B4-BE49-F238E27FC236}">
                    <a16:creationId xmlns:a16="http://schemas.microsoft.com/office/drawing/2014/main" id="{3C44BFE7-73B9-8BDB-86D9-F7519A29C7A3}"/>
                  </a:ext>
                </a:extLst>
              </p:cNvPr>
              <p:cNvSpPr/>
              <p:nvPr/>
            </p:nvSpPr>
            <p:spPr>
              <a:xfrm>
                <a:off x="841262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54" name="Freeform 6301">
                <a:extLst>
                  <a:ext uri="{FF2B5EF4-FFF2-40B4-BE49-F238E27FC236}">
                    <a16:creationId xmlns:a16="http://schemas.microsoft.com/office/drawing/2014/main" id="{C56B853B-475E-0926-5263-41FEB7E305D3}"/>
                  </a:ext>
                </a:extLst>
              </p:cNvPr>
              <p:cNvSpPr/>
              <p:nvPr/>
            </p:nvSpPr>
            <p:spPr>
              <a:xfrm>
                <a:off x="8391676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55" name="Freeform 6302">
                <a:extLst>
                  <a:ext uri="{FF2B5EF4-FFF2-40B4-BE49-F238E27FC236}">
                    <a16:creationId xmlns:a16="http://schemas.microsoft.com/office/drawing/2014/main" id="{70886CAC-A1B8-66B7-63CD-967989E8E1FF}"/>
                  </a:ext>
                </a:extLst>
              </p:cNvPr>
              <p:cNvSpPr/>
              <p:nvPr/>
            </p:nvSpPr>
            <p:spPr>
              <a:xfrm>
                <a:off x="841478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56" name="Freeform 6303">
                <a:extLst>
                  <a:ext uri="{FF2B5EF4-FFF2-40B4-BE49-F238E27FC236}">
                    <a16:creationId xmlns:a16="http://schemas.microsoft.com/office/drawing/2014/main" id="{8E0A8201-AD00-B455-4EF4-3CD7F73C765C}"/>
                  </a:ext>
                </a:extLst>
              </p:cNvPr>
              <p:cNvSpPr/>
              <p:nvPr/>
            </p:nvSpPr>
            <p:spPr>
              <a:xfrm>
                <a:off x="8391676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57" name="Freeform 6304">
                <a:extLst>
                  <a:ext uri="{FF2B5EF4-FFF2-40B4-BE49-F238E27FC236}">
                    <a16:creationId xmlns:a16="http://schemas.microsoft.com/office/drawing/2014/main" id="{275C9E0D-B2C2-DCF8-CEE5-34033787AD70}"/>
                  </a:ext>
                </a:extLst>
              </p:cNvPr>
              <p:cNvSpPr/>
              <p:nvPr/>
            </p:nvSpPr>
            <p:spPr>
              <a:xfrm>
                <a:off x="841478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58" name="Freeform 6305">
                <a:extLst>
                  <a:ext uri="{FF2B5EF4-FFF2-40B4-BE49-F238E27FC236}">
                    <a16:creationId xmlns:a16="http://schemas.microsoft.com/office/drawing/2014/main" id="{F4075940-897F-6C26-CF45-099DA45068DC}"/>
                  </a:ext>
                </a:extLst>
              </p:cNvPr>
              <p:cNvSpPr/>
              <p:nvPr/>
            </p:nvSpPr>
            <p:spPr>
              <a:xfrm>
                <a:off x="8391676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59" name="Freeform 6306">
                <a:extLst>
                  <a:ext uri="{FF2B5EF4-FFF2-40B4-BE49-F238E27FC236}">
                    <a16:creationId xmlns:a16="http://schemas.microsoft.com/office/drawing/2014/main" id="{BEACCD67-D302-2F28-681E-929F6FDB58DA}"/>
                  </a:ext>
                </a:extLst>
              </p:cNvPr>
              <p:cNvSpPr/>
              <p:nvPr/>
            </p:nvSpPr>
            <p:spPr>
              <a:xfrm>
                <a:off x="841478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60" name="Freeform 6307">
                <a:extLst>
                  <a:ext uri="{FF2B5EF4-FFF2-40B4-BE49-F238E27FC236}">
                    <a16:creationId xmlns:a16="http://schemas.microsoft.com/office/drawing/2014/main" id="{18A040EA-C272-4CDB-55E7-1EA356EEA9CD}"/>
                  </a:ext>
                </a:extLst>
              </p:cNvPr>
              <p:cNvSpPr/>
              <p:nvPr/>
            </p:nvSpPr>
            <p:spPr>
              <a:xfrm>
                <a:off x="8391676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61" name="Freeform 6308">
                <a:extLst>
                  <a:ext uri="{FF2B5EF4-FFF2-40B4-BE49-F238E27FC236}">
                    <a16:creationId xmlns:a16="http://schemas.microsoft.com/office/drawing/2014/main" id="{7E4288AE-AFD8-2DCE-5123-DC8547F1F8B9}"/>
                  </a:ext>
                </a:extLst>
              </p:cNvPr>
              <p:cNvSpPr/>
              <p:nvPr/>
            </p:nvSpPr>
            <p:spPr>
              <a:xfrm>
                <a:off x="841478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62" name="Freeform 6309">
                <a:extLst>
                  <a:ext uri="{FF2B5EF4-FFF2-40B4-BE49-F238E27FC236}">
                    <a16:creationId xmlns:a16="http://schemas.microsoft.com/office/drawing/2014/main" id="{6C1EE050-2CAF-CF97-CEC0-A8F10E8F6F7D}"/>
                  </a:ext>
                </a:extLst>
              </p:cNvPr>
              <p:cNvSpPr/>
              <p:nvPr/>
            </p:nvSpPr>
            <p:spPr>
              <a:xfrm>
                <a:off x="8393834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63" name="Freeform 6310">
                <a:extLst>
                  <a:ext uri="{FF2B5EF4-FFF2-40B4-BE49-F238E27FC236}">
                    <a16:creationId xmlns:a16="http://schemas.microsoft.com/office/drawing/2014/main" id="{6AB9F765-1958-22F7-DF2F-3051DE715087}"/>
                  </a:ext>
                </a:extLst>
              </p:cNvPr>
              <p:cNvSpPr/>
              <p:nvPr/>
            </p:nvSpPr>
            <p:spPr>
              <a:xfrm>
                <a:off x="841681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64" name="Freeform 6311">
                <a:extLst>
                  <a:ext uri="{FF2B5EF4-FFF2-40B4-BE49-F238E27FC236}">
                    <a16:creationId xmlns:a16="http://schemas.microsoft.com/office/drawing/2014/main" id="{FB60AF4E-F905-A790-7F9D-23A439F973E6}"/>
                  </a:ext>
                </a:extLst>
              </p:cNvPr>
              <p:cNvSpPr/>
              <p:nvPr/>
            </p:nvSpPr>
            <p:spPr>
              <a:xfrm>
                <a:off x="8393707" y="3052228"/>
                <a:ext cx="46215" cy="12655"/>
              </a:xfrm>
              <a:custGeom>
                <a:avLst/>
                <a:gdLst>
                  <a:gd name="connsiteX0" fmla="*/ 0 w 46215"/>
                  <a:gd name="connsiteY0" fmla="*/ 0 h 12655"/>
                  <a:gd name="connsiteX1" fmla="*/ 46215 w 46215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5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65" name="Freeform 6312">
                <a:extLst>
                  <a:ext uri="{FF2B5EF4-FFF2-40B4-BE49-F238E27FC236}">
                    <a16:creationId xmlns:a16="http://schemas.microsoft.com/office/drawing/2014/main" id="{011BDA1A-9537-2936-5B29-194EF9B59F51}"/>
                  </a:ext>
                </a:extLst>
              </p:cNvPr>
              <p:cNvSpPr/>
              <p:nvPr/>
            </p:nvSpPr>
            <p:spPr>
              <a:xfrm>
                <a:off x="8416815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66" name="Freeform 6313">
                <a:extLst>
                  <a:ext uri="{FF2B5EF4-FFF2-40B4-BE49-F238E27FC236}">
                    <a16:creationId xmlns:a16="http://schemas.microsoft.com/office/drawing/2014/main" id="{3BB9A9A3-25D0-BBAB-9294-98261B5E2B29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67" name="Freeform 6314">
                <a:extLst>
                  <a:ext uri="{FF2B5EF4-FFF2-40B4-BE49-F238E27FC236}">
                    <a16:creationId xmlns:a16="http://schemas.microsoft.com/office/drawing/2014/main" id="{B3C1E48C-AB52-7076-864B-7AE21F35141B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68" name="Freeform 6315">
                <a:extLst>
                  <a:ext uri="{FF2B5EF4-FFF2-40B4-BE49-F238E27FC236}">
                    <a16:creationId xmlns:a16="http://schemas.microsoft.com/office/drawing/2014/main" id="{4A851D57-E937-3E48-B929-BBECF3767AA3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69" name="Freeform 6316">
                <a:extLst>
                  <a:ext uri="{FF2B5EF4-FFF2-40B4-BE49-F238E27FC236}">
                    <a16:creationId xmlns:a16="http://schemas.microsoft.com/office/drawing/2014/main" id="{06B5643F-4A19-66C4-A7F6-76FF684A2BD9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70" name="Freeform 6317">
                <a:extLst>
                  <a:ext uri="{FF2B5EF4-FFF2-40B4-BE49-F238E27FC236}">
                    <a16:creationId xmlns:a16="http://schemas.microsoft.com/office/drawing/2014/main" id="{A72EFCE9-1EE3-C889-E4AE-418B33DD0DC6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71" name="Freeform 6318">
                <a:extLst>
                  <a:ext uri="{FF2B5EF4-FFF2-40B4-BE49-F238E27FC236}">
                    <a16:creationId xmlns:a16="http://schemas.microsoft.com/office/drawing/2014/main" id="{670606FC-57F9-A9C7-EA61-CD0527C5C2C2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72" name="Freeform 6319">
                <a:extLst>
                  <a:ext uri="{FF2B5EF4-FFF2-40B4-BE49-F238E27FC236}">
                    <a16:creationId xmlns:a16="http://schemas.microsoft.com/office/drawing/2014/main" id="{DA8DF22E-3A70-C1F5-519F-F548FEB623F4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73" name="Freeform 6320">
                <a:extLst>
                  <a:ext uri="{FF2B5EF4-FFF2-40B4-BE49-F238E27FC236}">
                    <a16:creationId xmlns:a16="http://schemas.microsoft.com/office/drawing/2014/main" id="{A9981785-86D7-06F4-1F63-B42359FD2431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74" name="Freeform 6321">
                <a:extLst>
                  <a:ext uri="{FF2B5EF4-FFF2-40B4-BE49-F238E27FC236}">
                    <a16:creationId xmlns:a16="http://schemas.microsoft.com/office/drawing/2014/main" id="{8A5621F2-BCB7-A218-8F3E-945C3E66BD13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75" name="Freeform 6322">
                <a:extLst>
                  <a:ext uri="{FF2B5EF4-FFF2-40B4-BE49-F238E27FC236}">
                    <a16:creationId xmlns:a16="http://schemas.microsoft.com/office/drawing/2014/main" id="{4B59FA75-69C4-065C-73E0-32175670C67D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76" name="Freeform 6323">
                <a:extLst>
                  <a:ext uri="{FF2B5EF4-FFF2-40B4-BE49-F238E27FC236}">
                    <a16:creationId xmlns:a16="http://schemas.microsoft.com/office/drawing/2014/main" id="{DB872E77-070C-A565-9640-2F8981136220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77" name="Freeform 6324">
                <a:extLst>
                  <a:ext uri="{FF2B5EF4-FFF2-40B4-BE49-F238E27FC236}">
                    <a16:creationId xmlns:a16="http://schemas.microsoft.com/office/drawing/2014/main" id="{9A29988D-D3D2-DD16-9934-77429FDC7F6C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78" name="Freeform 6325">
                <a:extLst>
                  <a:ext uri="{FF2B5EF4-FFF2-40B4-BE49-F238E27FC236}">
                    <a16:creationId xmlns:a16="http://schemas.microsoft.com/office/drawing/2014/main" id="{00417A0B-2E93-EEAF-D7E2-AF0A034500F8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79" name="Freeform 6326">
                <a:extLst>
                  <a:ext uri="{FF2B5EF4-FFF2-40B4-BE49-F238E27FC236}">
                    <a16:creationId xmlns:a16="http://schemas.microsoft.com/office/drawing/2014/main" id="{3563EB6F-0144-C712-8C3F-97BB697EE146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80" name="Freeform 6327">
                <a:extLst>
                  <a:ext uri="{FF2B5EF4-FFF2-40B4-BE49-F238E27FC236}">
                    <a16:creationId xmlns:a16="http://schemas.microsoft.com/office/drawing/2014/main" id="{1FD41B14-6CC5-BC02-18E7-76B53817A998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81" name="Freeform 6328">
                <a:extLst>
                  <a:ext uri="{FF2B5EF4-FFF2-40B4-BE49-F238E27FC236}">
                    <a16:creationId xmlns:a16="http://schemas.microsoft.com/office/drawing/2014/main" id="{C465F56E-D21C-DDA7-D6F5-B84945B8194D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82" name="Freeform 6329">
                <a:extLst>
                  <a:ext uri="{FF2B5EF4-FFF2-40B4-BE49-F238E27FC236}">
                    <a16:creationId xmlns:a16="http://schemas.microsoft.com/office/drawing/2014/main" id="{36C19AB6-8599-1873-051B-073652E0B07C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83" name="Freeform 6330">
                <a:extLst>
                  <a:ext uri="{FF2B5EF4-FFF2-40B4-BE49-F238E27FC236}">
                    <a16:creationId xmlns:a16="http://schemas.microsoft.com/office/drawing/2014/main" id="{0C8C975F-3574-06E8-35E3-570E8C52EC9D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84" name="Freeform 6331">
                <a:extLst>
                  <a:ext uri="{FF2B5EF4-FFF2-40B4-BE49-F238E27FC236}">
                    <a16:creationId xmlns:a16="http://schemas.microsoft.com/office/drawing/2014/main" id="{7FAD0A86-D9F7-DC8B-372E-7E494CC644CD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85" name="Freeform 6332">
                <a:extLst>
                  <a:ext uri="{FF2B5EF4-FFF2-40B4-BE49-F238E27FC236}">
                    <a16:creationId xmlns:a16="http://schemas.microsoft.com/office/drawing/2014/main" id="{985E5EA1-FF7B-D99F-FD3B-3C69FE227E0A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86" name="Freeform 6333">
                <a:extLst>
                  <a:ext uri="{FF2B5EF4-FFF2-40B4-BE49-F238E27FC236}">
                    <a16:creationId xmlns:a16="http://schemas.microsoft.com/office/drawing/2014/main" id="{E95CCA61-924A-FE19-EA82-E927B2CC3F99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87" name="Freeform 6334">
                <a:extLst>
                  <a:ext uri="{FF2B5EF4-FFF2-40B4-BE49-F238E27FC236}">
                    <a16:creationId xmlns:a16="http://schemas.microsoft.com/office/drawing/2014/main" id="{42983104-7E80-0588-293C-F886057473F5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88" name="Freeform 6335">
                <a:extLst>
                  <a:ext uri="{FF2B5EF4-FFF2-40B4-BE49-F238E27FC236}">
                    <a16:creationId xmlns:a16="http://schemas.microsoft.com/office/drawing/2014/main" id="{288A29BA-732F-AC36-03B9-9A003006F73C}"/>
                  </a:ext>
                </a:extLst>
              </p:cNvPr>
              <p:cNvSpPr/>
              <p:nvPr/>
            </p:nvSpPr>
            <p:spPr>
              <a:xfrm>
                <a:off x="839599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89" name="Freeform 6336">
                <a:extLst>
                  <a:ext uri="{FF2B5EF4-FFF2-40B4-BE49-F238E27FC236}">
                    <a16:creationId xmlns:a16="http://schemas.microsoft.com/office/drawing/2014/main" id="{314AF46E-1AAD-C5AE-351C-E9DA8F790A22}"/>
                  </a:ext>
                </a:extLst>
              </p:cNvPr>
              <p:cNvSpPr/>
              <p:nvPr/>
            </p:nvSpPr>
            <p:spPr>
              <a:xfrm>
                <a:off x="841897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90" name="Freeform 6337">
                <a:extLst>
                  <a:ext uri="{FF2B5EF4-FFF2-40B4-BE49-F238E27FC236}">
                    <a16:creationId xmlns:a16="http://schemas.microsoft.com/office/drawing/2014/main" id="{35685DA8-ED75-3823-6C58-C755A01670A5}"/>
                  </a:ext>
                </a:extLst>
              </p:cNvPr>
              <p:cNvSpPr/>
              <p:nvPr/>
            </p:nvSpPr>
            <p:spPr>
              <a:xfrm>
                <a:off x="8398024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91" name="Freeform 6338">
                <a:extLst>
                  <a:ext uri="{FF2B5EF4-FFF2-40B4-BE49-F238E27FC236}">
                    <a16:creationId xmlns:a16="http://schemas.microsoft.com/office/drawing/2014/main" id="{C9C80A59-0C1F-FE61-EF4E-5F466A21925B}"/>
                  </a:ext>
                </a:extLst>
              </p:cNvPr>
              <p:cNvSpPr/>
              <p:nvPr/>
            </p:nvSpPr>
            <p:spPr>
              <a:xfrm>
                <a:off x="842113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92" name="Freeform 6339">
                <a:extLst>
                  <a:ext uri="{FF2B5EF4-FFF2-40B4-BE49-F238E27FC236}">
                    <a16:creationId xmlns:a16="http://schemas.microsoft.com/office/drawing/2014/main" id="{D0E69BFD-71BD-205F-141C-4005BB414D1E}"/>
                  </a:ext>
                </a:extLst>
              </p:cNvPr>
              <p:cNvSpPr/>
              <p:nvPr/>
            </p:nvSpPr>
            <p:spPr>
              <a:xfrm>
                <a:off x="8398024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93" name="Freeform 6340">
                <a:extLst>
                  <a:ext uri="{FF2B5EF4-FFF2-40B4-BE49-F238E27FC236}">
                    <a16:creationId xmlns:a16="http://schemas.microsoft.com/office/drawing/2014/main" id="{666CC9E8-44D4-6FD1-BD8A-ADCCE2CF53A8}"/>
                  </a:ext>
                </a:extLst>
              </p:cNvPr>
              <p:cNvSpPr/>
              <p:nvPr/>
            </p:nvSpPr>
            <p:spPr>
              <a:xfrm>
                <a:off x="842113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94" name="Freeform 6341">
                <a:extLst>
                  <a:ext uri="{FF2B5EF4-FFF2-40B4-BE49-F238E27FC236}">
                    <a16:creationId xmlns:a16="http://schemas.microsoft.com/office/drawing/2014/main" id="{AC723A01-6998-743B-F2CE-2CD5C76FD515}"/>
                  </a:ext>
                </a:extLst>
              </p:cNvPr>
              <p:cNvSpPr/>
              <p:nvPr/>
            </p:nvSpPr>
            <p:spPr>
              <a:xfrm>
                <a:off x="8398024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95" name="Freeform 6342">
                <a:extLst>
                  <a:ext uri="{FF2B5EF4-FFF2-40B4-BE49-F238E27FC236}">
                    <a16:creationId xmlns:a16="http://schemas.microsoft.com/office/drawing/2014/main" id="{6AF83712-CF30-06F8-8957-60807EF6925A}"/>
                  </a:ext>
                </a:extLst>
              </p:cNvPr>
              <p:cNvSpPr/>
              <p:nvPr/>
            </p:nvSpPr>
            <p:spPr>
              <a:xfrm>
                <a:off x="842113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96" name="Freeform 6343">
                <a:extLst>
                  <a:ext uri="{FF2B5EF4-FFF2-40B4-BE49-F238E27FC236}">
                    <a16:creationId xmlns:a16="http://schemas.microsoft.com/office/drawing/2014/main" id="{6940039D-5BD6-47E6-3F9D-B54EE2C0B734}"/>
                  </a:ext>
                </a:extLst>
              </p:cNvPr>
              <p:cNvSpPr/>
              <p:nvPr/>
            </p:nvSpPr>
            <p:spPr>
              <a:xfrm>
                <a:off x="8398024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97" name="Freeform 6344">
                <a:extLst>
                  <a:ext uri="{FF2B5EF4-FFF2-40B4-BE49-F238E27FC236}">
                    <a16:creationId xmlns:a16="http://schemas.microsoft.com/office/drawing/2014/main" id="{B2299EC8-9E0F-7592-CDDD-37022B6C2622}"/>
                  </a:ext>
                </a:extLst>
              </p:cNvPr>
              <p:cNvSpPr/>
              <p:nvPr/>
            </p:nvSpPr>
            <p:spPr>
              <a:xfrm>
                <a:off x="842113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98" name="Freeform 6345">
                <a:extLst>
                  <a:ext uri="{FF2B5EF4-FFF2-40B4-BE49-F238E27FC236}">
                    <a16:creationId xmlns:a16="http://schemas.microsoft.com/office/drawing/2014/main" id="{72715B2A-5E7F-1EE1-60C0-F621EFD1FE3E}"/>
                  </a:ext>
                </a:extLst>
              </p:cNvPr>
              <p:cNvSpPr/>
              <p:nvPr/>
            </p:nvSpPr>
            <p:spPr>
              <a:xfrm>
                <a:off x="840018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699" name="Freeform 6346">
                <a:extLst>
                  <a:ext uri="{FF2B5EF4-FFF2-40B4-BE49-F238E27FC236}">
                    <a16:creationId xmlns:a16="http://schemas.microsoft.com/office/drawing/2014/main" id="{9AF88D58-52FA-BB68-FA77-D0AEE6D6ADC4}"/>
                  </a:ext>
                </a:extLst>
              </p:cNvPr>
              <p:cNvSpPr/>
              <p:nvPr/>
            </p:nvSpPr>
            <p:spPr>
              <a:xfrm>
                <a:off x="842316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00" name="Freeform 6347">
                <a:extLst>
                  <a:ext uri="{FF2B5EF4-FFF2-40B4-BE49-F238E27FC236}">
                    <a16:creationId xmlns:a16="http://schemas.microsoft.com/office/drawing/2014/main" id="{0D3EB44F-9782-A93E-98CB-11166B778A43}"/>
                  </a:ext>
                </a:extLst>
              </p:cNvPr>
              <p:cNvSpPr/>
              <p:nvPr/>
            </p:nvSpPr>
            <p:spPr>
              <a:xfrm>
                <a:off x="840018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01" name="Freeform 6348">
                <a:extLst>
                  <a:ext uri="{FF2B5EF4-FFF2-40B4-BE49-F238E27FC236}">
                    <a16:creationId xmlns:a16="http://schemas.microsoft.com/office/drawing/2014/main" id="{53022F7F-8496-30A3-5D2C-5918D95A57A3}"/>
                  </a:ext>
                </a:extLst>
              </p:cNvPr>
              <p:cNvSpPr/>
              <p:nvPr/>
            </p:nvSpPr>
            <p:spPr>
              <a:xfrm>
                <a:off x="842316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02" name="Freeform 6349">
                <a:extLst>
                  <a:ext uri="{FF2B5EF4-FFF2-40B4-BE49-F238E27FC236}">
                    <a16:creationId xmlns:a16="http://schemas.microsoft.com/office/drawing/2014/main" id="{47B5D9D2-C65F-042F-5956-BEEC7F031874}"/>
                  </a:ext>
                </a:extLst>
              </p:cNvPr>
              <p:cNvSpPr/>
              <p:nvPr/>
            </p:nvSpPr>
            <p:spPr>
              <a:xfrm>
                <a:off x="840018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03" name="Freeform 6350">
                <a:extLst>
                  <a:ext uri="{FF2B5EF4-FFF2-40B4-BE49-F238E27FC236}">
                    <a16:creationId xmlns:a16="http://schemas.microsoft.com/office/drawing/2014/main" id="{44C0CE22-AB3E-23C6-754D-6B567926DF32}"/>
                  </a:ext>
                </a:extLst>
              </p:cNvPr>
              <p:cNvSpPr/>
              <p:nvPr/>
            </p:nvSpPr>
            <p:spPr>
              <a:xfrm>
                <a:off x="842316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04" name="Freeform 6351">
                <a:extLst>
                  <a:ext uri="{FF2B5EF4-FFF2-40B4-BE49-F238E27FC236}">
                    <a16:creationId xmlns:a16="http://schemas.microsoft.com/office/drawing/2014/main" id="{F0EB3E61-D91D-8D7C-111E-E94018D7DA2A}"/>
                  </a:ext>
                </a:extLst>
              </p:cNvPr>
              <p:cNvSpPr/>
              <p:nvPr/>
            </p:nvSpPr>
            <p:spPr>
              <a:xfrm>
                <a:off x="840018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05" name="Freeform 6352">
                <a:extLst>
                  <a:ext uri="{FF2B5EF4-FFF2-40B4-BE49-F238E27FC236}">
                    <a16:creationId xmlns:a16="http://schemas.microsoft.com/office/drawing/2014/main" id="{6C727651-50BD-7791-FC31-49EF25DDD7E2}"/>
                  </a:ext>
                </a:extLst>
              </p:cNvPr>
              <p:cNvSpPr/>
              <p:nvPr/>
            </p:nvSpPr>
            <p:spPr>
              <a:xfrm>
                <a:off x="842316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06" name="Freeform 6353">
                <a:extLst>
                  <a:ext uri="{FF2B5EF4-FFF2-40B4-BE49-F238E27FC236}">
                    <a16:creationId xmlns:a16="http://schemas.microsoft.com/office/drawing/2014/main" id="{6E3D79D1-FAD9-0089-F8CC-D9D508CBC931}"/>
                  </a:ext>
                </a:extLst>
              </p:cNvPr>
              <p:cNvSpPr/>
              <p:nvPr/>
            </p:nvSpPr>
            <p:spPr>
              <a:xfrm>
                <a:off x="840018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07" name="Freeform 6354">
                <a:extLst>
                  <a:ext uri="{FF2B5EF4-FFF2-40B4-BE49-F238E27FC236}">
                    <a16:creationId xmlns:a16="http://schemas.microsoft.com/office/drawing/2014/main" id="{4EBA40AF-7C0C-069A-B62E-725CC45A09B4}"/>
                  </a:ext>
                </a:extLst>
              </p:cNvPr>
              <p:cNvSpPr/>
              <p:nvPr/>
            </p:nvSpPr>
            <p:spPr>
              <a:xfrm>
                <a:off x="842316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08" name="Freeform 6355">
                <a:extLst>
                  <a:ext uri="{FF2B5EF4-FFF2-40B4-BE49-F238E27FC236}">
                    <a16:creationId xmlns:a16="http://schemas.microsoft.com/office/drawing/2014/main" id="{7C6332B8-CB1F-8F93-DAFF-120FBE178C9F}"/>
                  </a:ext>
                </a:extLst>
              </p:cNvPr>
              <p:cNvSpPr/>
              <p:nvPr/>
            </p:nvSpPr>
            <p:spPr>
              <a:xfrm>
                <a:off x="840018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09" name="Freeform 6356">
                <a:extLst>
                  <a:ext uri="{FF2B5EF4-FFF2-40B4-BE49-F238E27FC236}">
                    <a16:creationId xmlns:a16="http://schemas.microsoft.com/office/drawing/2014/main" id="{CDF303EE-67F7-CBDE-E0C7-00C3701CA4C7}"/>
                  </a:ext>
                </a:extLst>
              </p:cNvPr>
              <p:cNvSpPr/>
              <p:nvPr/>
            </p:nvSpPr>
            <p:spPr>
              <a:xfrm>
                <a:off x="842316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10" name="Freeform 6357">
                <a:extLst>
                  <a:ext uri="{FF2B5EF4-FFF2-40B4-BE49-F238E27FC236}">
                    <a16:creationId xmlns:a16="http://schemas.microsoft.com/office/drawing/2014/main" id="{3DE6BA91-AA91-3853-A585-ECA8733BB4F3}"/>
                  </a:ext>
                </a:extLst>
              </p:cNvPr>
              <p:cNvSpPr/>
              <p:nvPr/>
            </p:nvSpPr>
            <p:spPr>
              <a:xfrm>
                <a:off x="840018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11" name="Freeform 6358">
                <a:extLst>
                  <a:ext uri="{FF2B5EF4-FFF2-40B4-BE49-F238E27FC236}">
                    <a16:creationId xmlns:a16="http://schemas.microsoft.com/office/drawing/2014/main" id="{864DF077-8F11-C04C-8E91-7181354124F1}"/>
                  </a:ext>
                </a:extLst>
              </p:cNvPr>
              <p:cNvSpPr/>
              <p:nvPr/>
            </p:nvSpPr>
            <p:spPr>
              <a:xfrm>
                <a:off x="842316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12" name="Freeform 6359">
                <a:extLst>
                  <a:ext uri="{FF2B5EF4-FFF2-40B4-BE49-F238E27FC236}">
                    <a16:creationId xmlns:a16="http://schemas.microsoft.com/office/drawing/2014/main" id="{BB741580-755E-381D-1143-0DA9EC4703E1}"/>
                  </a:ext>
                </a:extLst>
              </p:cNvPr>
              <p:cNvSpPr/>
              <p:nvPr/>
            </p:nvSpPr>
            <p:spPr>
              <a:xfrm>
                <a:off x="840018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13" name="Freeform 6360">
                <a:extLst>
                  <a:ext uri="{FF2B5EF4-FFF2-40B4-BE49-F238E27FC236}">
                    <a16:creationId xmlns:a16="http://schemas.microsoft.com/office/drawing/2014/main" id="{A10029EE-AD40-A251-A016-10BB06AA8A12}"/>
                  </a:ext>
                </a:extLst>
              </p:cNvPr>
              <p:cNvSpPr/>
              <p:nvPr/>
            </p:nvSpPr>
            <p:spPr>
              <a:xfrm>
                <a:off x="8423163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14" name="Freeform 6361">
                <a:extLst>
                  <a:ext uri="{FF2B5EF4-FFF2-40B4-BE49-F238E27FC236}">
                    <a16:creationId xmlns:a16="http://schemas.microsoft.com/office/drawing/2014/main" id="{FBAEC174-27F7-D632-AF8D-6DF276059FE7}"/>
                  </a:ext>
                </a:extLst>
              </p:cNvPr>
              <p:cNvSpPr/>
              <p:nvPr/>
            </p:nvSpPr>
            <p:spPr>
              <a:xfrm>
                <a:off x="8402341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15" name="Freeform 6362">
                <a:extLst>
                  <a:ext uri="{FF2B5EF4-FFF2-40B4-BE49-F238E27FC236}">
                    <a16:creationId xmlns:a16="http://schemas.microsoft.com/office/drawing/2014/main" id="{B24F2B4E-2657-6B3C-DAD2-BFA52CA56F9E}"/>
                  </a:ext>
                </a:extLst>
              </p:cNvPr>
              <p:cNvSpPr/>
              <p:nvPr/>
            </p:nvSpPr>
            <p:spPr>
              <a:xfrm>
                <a:off x="842532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16" name="Freeform 6363">
                <a:extLst>
                  <a:ext uri="{FF2B5EF4-FFF2-40B4-BE49-F238E27FC236}">
                    <a16:creationId xmlns:a16="http://schemas.microsoft.com/office/drawing/2014/main" id="{19BBA97D-2AD1-02A8-1444-C6E1BE811EF0}"/>
                  </a:ext>
                </a:extLst>
              </p:cNvPr>
              <p:cNvSpPr/>
              <p:nvPr/>
            </p:nvSpPr>
            <p:spPr>
              <a:xfrm>
                <a:off x="8402341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17" name="Freeform 6364">
                <a:extLst>
                  <a:ext uri="{FF2B5EF4-FFF2-40B4-BE49-F238E27FC236}">
                    <a16:creationId xmlns:a16="http://schemas.microsoft.com/office/drawing/2014/main" id="{BD053210-E728-88F6-18BC-AB6AC57F9C9D}"/>
                  </a:ext>
                </a:extLst>
              </p:cNvPr>
              <p:cNvSpPr/>
              <p:nvPr/>
            </p:nvSpPr>
            <p:spPr>
              <a:xfrm>
                <a:off x="842532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18" name="Freeform 6365">
                <a:extLst>
                  <a:ext uri="{FF2B5EF4-FFF2-40B4-BE49-F238E27FC236}">
                    <a16:creationId xmlns:a16="http://schemas.microsoft.com/office/drawing/2014/main" id="{FAA9C90E-D4C1-3748-DFC9-A6212E295CE9}"/>
                  </a:ext>
                </a:extLst>
              </p:cNvPr>
              <p:cNvSpPr/>
              <p:nvPr/>
            </p:nvSpPr>
            <p:spPr>
              <a:xfrm>
                <a:off x="8402341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19" name="Freeform 6366">
                <a:extLst>
                  <a:ext uri="{FF2B5EF4-FFF2-40B4-BE49-F238E27FC236}">
                    <a16:creationId xmlns:a16="http://schemas.microsoft.com/office/drawing/2014/main" id="{9D4E1B8A-6CCB-8B70-95A2-B7D98444DA63}"/>
                  </a:ext>
                </a:extLst>
              </p:cNvPr>
              <p:cNvSpPr/>
              <p:nvPr/>
            </p:nvSpPr>
            <p:spPr>
              <a:xfrm>
                <a:off x="842532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20" name="Freeform 6367">
                <a:extLst>
                  <a:ext uri="{FF2B5EF4-FFF2-40B4-BE49-F238E27FC236}">
                    <a16:creationId xmlns:a16="http://schemas.microsoft.com/office/drawing/2014/main" id="{A920F09C-C462-E379-2A36-7AD06FCB6FBE}"/>
                  </a:ext>
                </a:extLst>
              </p:cNvPr>
              <p:cNvSpPr/>
              <p:nvPr/>
            </p:nvSpPr>
            <p:spPr>
              <a:xfrm>
                <a:off x="8402341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21" name="Freeform 6368">
                <a:extLst>
                  <a:ext uri="{FF2B5EF4-FFF2-40B4-BE49-F238E27FC236}">
                    <a16:creationId xmlns:a16="http://schemas.microsoft.com/office/drawing/2014/main" id="{4248CD1E-F6D8-7216-6D09-92477EB25522}"/>
                  </a:ext>
                </a:extLst>
              </p:cNvPr>
              <p:cNvSpPr/>
              <p:nvPr/>
            </p:nvSpPr>
            <p:spPr>
              <a:xfrm>
                <a:off x="842532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22" name="Freeform 6369">
                <a:extLst>
                  <a:ext uri="{FF2B5EF4-FFF2-40B4-BE49-F238E27FC236}">
                    <a16:creationId xmlns:a16="http://schemas.microsoft.com/office/drawing/2014/main" id="{537E66B1-853F-2C78-03F0-5518A1B0B762}"/>
                  </a:ext>
                </a:extLst>
              </p:cNvPr>
              <p:cNvSpPr/>
              <p:nvPr/>
            </p:nvSpPr>
            <p:spPr>
              <a:xfrm>
                <a:off x="840437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23" name="Freeform 6370">
                <a:extLst>
                  <a:ext uri="{FF2B5EF4-FFF2-40B4-BE49-F238E27FC236}">
                    <a16:creationId xmlns:a16="http://schemas.microsoft.com/office/drawing/2014/main" id="{22C8C16D-5309-13D7-9E30-6ACB4E20538C}"/>
                  </a:ext>
                </a:extLst>
              </p:cNvPr>
              <p:cNvSpPr/>
              <p:nvPr/>
            </p:nvSpPr>
            <p:spPr>
              <a:xfrm>
                <a:off x="842748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24" name="Freeform 6371">
                <a:extLst>
                  <a:ext uri="{FF2B5EF4-FFF2-40B4-BE49-F238E27FC236}">
                    <a16:creationId xmlns:a16="http://schemas.microsoft.com/office/drawing/2014/main" id="{8D13FA2B-A510-7E33-2782-C05EC8DCC6CE}"/>
                  </a:ext>
                </a:extLst>
              </p:cNvPr>
              <p:cNvSpPr/>
              <p:nvPr/>
            </p:nvSpPr>
            <p:spPr>
              <a:xfrm>
                <a:off x="840437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25" name="Freeform 6372">
                <a:extLst>
                  <a:ext uri="{FF2B5EF4-FFF2-40B4-BE49-F238E27FC236}">
                    <a16:creationId xmlns:a16="http://schemas.microsoft.com/office/drawing/2014/main" id="{EFA13120-9686-1517-CDEB-968C7DCFC0BA}"/>
                  </a:ext>
                </a:extLst>
              </p:cNvPr>
              <p:cNvSpPr/>
              <p:nvPr/>
            </p:nvSpPr>
            <p:spPr>
              <a:xfrm>
                <a:off x="8427480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26" name="Freeform 6373">
                <a:extLst>
                  <a:ext uri="{FF2B5EF4-FFF2-40B4-BE49-F238E27FC236}">
                    <a16:creationId xmlns:a16="http://schemas.microsoft.com/office/drawing/2014/main" id="{959F0AD1-267F-31DB-D2E3-3E50980F93DB}"/>
                  </a:ext>
                </a:extLst>
              </p:cNvPr>
              <p:cNvSpPr/>
              <p:nvPr/>
            </p:nvSpPr>
            <p:spPr>
              <a:xfrm>
                <a:off x="840653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27" name="Freeform 6374">
                <a:extLst>
                  <a:ext uri="{FF2B5EF4-FFF2-40B4-BE49-F238E27FC236}">
                    <a16:creationId xmlns:a16="http://schemas.microsoft.com/office/drawing/2014/main" id="{A65B9F38-A390-47CA-5AEF-F28D6D6B6878}"/>
                  </a:ext>
                </a:extLst>
              </p:cNvPr>
              <p:cNvSpPr/>
              <p:nvPr/>
            </p:nvSpPr>
            <p:spPr>
              <a:xfrm>
                <a:off x="842951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28" name="Freeform 6375">
                <a:extLst>
                  <a:ext uri="{FF2B5EF4-FFF2-40B4-BE49-F238E27FC236}">
                    <a16:creationId xmlns:a16="http://schemas.microsoft.com/office/drawing/2014/main" id="{216EEC83-EADE-4DFF-F902-D8B72377D666}"/>
                  </a:ext>
                </a:extLst>
              </p:cNvPr>
              <p:cNvSpPr/>
              <p:nvPr/>
            </p:nvSpPr>
            <p:spPr>
              <a:xfrm>
                <a:off x="840653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29" name="Freeform 6376">
                <a:extLst>
                  <a:ext uri="{FF2B5EF4-FFF2-40B4-BE49-F238E27FC236}">
                    <a16:creationId xmlns:a16="http://schemas.microsoft.com/office/drawing/2014/main" id="{3FC69696-F0A6-61BD-A7AA-87FBA11702B1}"/>
                  </a:ext>
                </a:extLst>
              </p:cNvPr>
              <p:cNvSpPr/>
              <p:nvPr/>
            </p:nvSpPr>
            <p:spPr>
              <a:xfrm>
                <a:off x="8429511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30" name="Freeform 6377">
                <a:extLst>
                  <a:ext uri="{FF2B5EF4-FFF2-40B4-BE49-F238E27FC236}">
                    <a16:creationId xmlns:a16="http://schemas.microsoft.com/office/drawing/2014/main" id="{F570A420-C3DE-5FED-96B6-F9E602E7DB5A}"/>
                  </a:ext>
                </a:extLst>
              </p:cNvPr>
              <p:cNvSpPr/>
              <p:nvPr/>
            </p:nvSpPr>
            <p:spPr>
              <a:xfrm>
                <a:off x="840856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31" name="Freeform 6378">
                <a:extLst>
                  <a:ext uri="{FF2B5EF4-FFF2-40B4-BE49-F238E27FC236}">
                    <a16:creationId xmlns:a16="http://schemas.microsoft.com/office/drawing/2014/main" id="{688519EC-B77A-3286-D6BC-3A52C4EB60FF}"/>
                  </a:ext>
                </a:extLst>
              </p:cNvPr>
              <p:cNvSpPr/>
              <p:nvPr/>
            </p:nvSpPr>
            <p:spPr>
              <a:xfrm>
                <a:off x="8431669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32" name="Freeform 6379">
                <a:extLst>
                  <a:ext uri="{FF2B5EF4-FFF2-40B4-BE49-F238E27FC236}">
                    <a16:creationId xmlns:a16="http://schemas.microsoft.com/office/drawing/2014/main" id="{8126008C-57BC-494C-D2C7-94E1F6441FDF}"/>
                  </a:ext>
                </a:extLst>
              </p:cNvPr>
              <p:cNvSpPr/>
              <p:nvPr/>
            </p:nvSpPr>
            <p:spPr>
              <a:xfrm>
                <a:off x="840856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33" name="Freeform 6380">
                <a:extLst>
                  <a:ext uri="{FF2B5EF4-FFF2-40B4-BE49-F238E27FC236}">
                    <a16:creationId xmlns:a16="http://schemas.microsoft.com/office/drawing/2014/main" id="{1155DD90-888F-B726-C890-3DD2A67C3B67}"/>
                  </a:ext>
                </a:extLst>
              </p:cNvPr>
              <p:cNvSpPr/>
              <p:nvPr/>
            </p:nvSpPr>
            <p:spPr>
              <a:xfrm>
                <a:off x="8431669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34" name="Freeform 6381">
                <a:extLst>
                  <a:ext uri="{FF2B5EF4-FFF2-40B4-BE49-F238E27FC236}">
                    <a16:creationId xmlns:a16="http://schemas.microsoft.com/office/drawing/2014/main" id="{06A7D593-3665-7EBB-BBC0-1FD7FA38379B}"/>
                  </a:ext>
                </a:extLst>
              </p:cNvPr>
              <p:cNvSpPr/>
              <p:nvPr/>
            </p:nvSpPr>
            <p:spPr>
              <a:xfrm>
                <a:off x="840856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35" name="Freeform 6382">
                <a:extLst>
                  <a:ext uri="{FF2B5EF4-FFF2-40B4-BE49-F238E27FC236}">
                    <a16:creationId xmlns:a16="http://schemas.microsoft.com/office/drawing/2014/main" id="{8E2D3BCD-A672-A2E0-A5F4-94F57634F627}"/>
                  </a:ext>
                </a:extLst>
              </p:cNvPr>
              <p:cNvSpPr/>
              <p:nvPr/>
            </p:nvSpPr>
            <p:spPr>
              <a:xfrm>
                <a:off x="8431669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36" name="Freeform 6383">
                <a:extLst>
                  <a:ext uri="{FF2B5EF4-FFF2-40B4-BE49-F238E27FC236}">
                    <a16:creationId xmlns:a16="http://schemas.microsoft.com/office/drawing/2014/main" id="{34B150BC-AFE0-FF27-5F87-A6B1FFD9238C}"/>
                  </a:ext>
                </a:extLst>
              </p:cNvPr>
              <p:cNvSpPr/>
              <p:nvPr/>
            </p:nvSpPr>
            <p:spPr>
              <a:xfrm>
                <a:off x="840856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37" name="Freeform 6384">
                <a:extLst>
                  <a:ext uri="{FF2B5EF4-FFF2-40B4-BE49-F238E27FC236}">
                    <a16:creationId xmlns:a16="http://schemas.microsoft.com/office/drawing/2014/main" id="{9346F084-673A-5F4F-B793-50A6BEDF8505}"/>
                  </a:ext>
                </a:extLst>
              </p:cNvPr>
              <p:cNvSpPr/>
              <p:nvPr/>
            </p:nvSpPr>
            <p:spPr>
              <a:xfrm>
                <a:off x="8431669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38" name="Freeform 6385">
                <a:extLst>
                  <a:ext uri="{FF2B5EF4-FFF2-40B4-BE49-F238E27FC236}">
                    <a16:creationId xmlns:a16="http://schemas.microsoft.com/office/drawing/2014/main" id="{4C14E22C-820D-4201-48C7-625E01B7DC2A}"/>
                  </a:ext>
                </a:extLst>
              </p:cNvPr>
              <p:cNvSpPr/>
              <p:nvPr/>
            </p:nvSpPr>
            <p:spPr>
              <a:xfrm>
                <a:off x="840856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39" name="Freeform 6386">
                <a:extLst>
                  <a:ext uri="{FF2B5EF4-FFF2-40B4-BE49-F238E27FC236}">
                    <a16:creationId xmlns:a16="http://schemas.microsoft.com/office/drawing/2014/main" id="{E8D986E6-4450-97C6-3EDA-1B9418410465}"/>
                  </a:ext>
                </a:extLst>
              </p:cNvPr>
              <p:cNvSpPr/>
              <p:nvPr/>
            </p:nvSpPr>
            <p:spPr>
              <a:xfrm>
                <a:off x="8431669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40" name="Freeform 6387">
                <a:extLst>
                  <a:ext uri="{FF2B5EF4-FFF2-40B4-BE49-F238E27FC236}">
                    <a16:creationId xmlns:a16="http://schemas.microsoft.com/office/drawing/2014/main" id="{C67F96B7-B811-1B8A-E7BF-55ABD71C95C2}"/>
                  </a:ext>
                </a:extLst>
              </p:cNvPr>
              <p:cNvSpPr/>
              <p:nvPr/>
            </p:nvSpPr>
            <p:spPr>
              <a:xfrm>
                <a:off x="8408562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41" name="Freeform 6388">
                <a:extLst>
                  <a:ext uri="{FF2B5EF4-FFF2-40B4-BE49-F238E27FC236}">
                    <a16:creationId xmlns:a16="http://schemas.microsoft.com/office/drawing/2014/main" id="{4FED1D65-AA83-9CA6-5D72-35C2AD981DE7}"/>
                  </a:ext>
                </a:extLst>
              </p:cNvPr>
              <p:cNvSpPr/>
              <p:nvPr/>
            </p:nvSpPr>
            <p:spPr>
              <a:xfrm>
                <a:off x="8431669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42" name="Freeform 6389">
                <a:extLst>
                  <a:ext uri="{FF2B5EF4-FFF2-40B4-BE49-F238E27FC236}">
                    <a16:creationId xmlns:a16="http://schemas.microsoft.com/office/drawing/2014/main" id="{7EB0BB62-E366-EB2E-835E-618263FB6FC6}"/>
                  </a:ext>
                </a:extLst>
              </p:cNvPr>
              <p:cNvSpPr/>
              <p:nvPr/>
            </p:nvSpPr>
            <p:spPr>
              <a:xfrm>
                <a:off x="841072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43" name="Freeform 6390">
                <a:extLst>
                  <a:ext uri="{FF2B5EF4-FFF2-40B4-BE49-F238E27FC236}">
                    <a16:creationId xmlns:a16="http://schemas.microsoft.com/office/drawing/2014/main" id="{D316DEE3-BA04-AC42-535F-F53EC5E27E47}"/>
                  </a:ext>
                </a:extLst>
              </p:cNvPr>
              <p:cNvSpPr/>
              <p:nvPr/>
            </p:nvSpPr>
            <p:spPr>
              <a:xfrm>
                <a:off x="843382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44" name="Freeform 6391">
                <a:extLst>
                  <a:ext uri="{FF2B5EF4-FFF2-40B4-BE49-F238E27FC236}">
                    <a16:creationId xmlns:a16="http://schemas.microsoft.com/office/drawing/2014/main" id="{D50C212F-7441-4A7D-F90E-B9FA5BB1793E}"/>
                  </a:ext>
                </a:extLst>
              </p:cNvPr>
              <p:cNvSpPr/>
              <p:nvPr/>
            </p:nvSpPr>
            <p:spPr>
              <a:xfrm>
                <a:off x="841072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45" name="Freeform 6392">
                <a:extLst>
                  <a:ext uri="{FF2B5EF4-FFF2-40B4-BE49-F238E27FC236}">
                    <a16:creationId xmlns:a16="http://schemas.microsoft.com/office/drawing/2014/main" id="{75FDDD91-4C56-CF86-4615-416778D83429}"/>
                  </a:ext>
                </a:extLst>
              </p:cNvPr>
              <p:cNvSpPr/>
              <p:nvPr/>
            </p:nvSpPr>
            <p:spPr>
              <a:xfrm>
                <a:off x="843382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46" name="Freeform 6393">
                <a:extLst>
                  <a:ext uri="{FF2B5EF4-FFF2-40B4-BE49-F238E27FC236}">
                    <a16:creationId xmlns:a16="http://schemas.microsoft.com/office/drawing/2014/main" id="{251101A6-28AF-967D-34E3-D7819C8C7973}"/>
                  </a:ext>
                </a:extLst>
              </p:cNvPr>
              <p:cNvSpPr/>
              <p:nvPr/>
            </p:nvSpPr>
            <p:spPr>
              <a:xfrm>
                <a:off x="841072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47" name="Freeform 6394">
                <a:extLst>
                  <a:ext uri="{FF2B5EF4-FFF2-40B4-BE49-F238E27FC236}">
                    <a16:creationId xmlns:a16="http://schemas.microsoft.com/office/drawing/2014/main" id="{75545C04-3AF7-4FBA-897F-E28EA838B2E8}"/>
                  </a:ext>
                </a:extLst>
              </p:cNvPr>
              <p:cNvSpPr/>
              <p:nvPr/>
            </p:nvSpPr>
            <p:spPr>
              <a:xfrm>
                <a:off x="843382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48" name="Freeform 6395">
                <a:extLst>
                  <a:ext uri="{FF2B5EF4-FFF2-40B4-BE49-F238E27FC236}">
                    <a16:creationId xmlns:a16="http://schemas.microsoft.com/office/drawing/2014/main" id="{92839B19-08CC-A8CD-1349-CAB0D9328EB3}"/>
                  </a:ext>
                </a:extLst>
              </p:cNvPr>
              <p:cNvSpPr/>
              <p:nvPr/>
            </p:nvSpPr>
            <p:spPr>
              <a:xfrm>
                <a:off x="841072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49" name="Freeform 6396">
                <a:extLst>
                  <a:ext uri="{FF2B5EF4-FFF2-40B4-BE49-F238E27FC236}">
                    <a16:creationId xmlns:a16="http://schemas.microsoft.com/office/drawing/2014/main" id="{09499322-F76B-3123-560C-0194351A805C}"/>
                  </a:ext>
                </a:extLst>
              </p:cNvPr>
              <p:cNvSpPr/>
              <p:nvPr/>
            </p:nvSpPr>
            <p:spPr>
              <a:xfrm>
                <a:off x="843382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50" name="Freeform 6397">
                <a:extLst>
                  <a:ext uri="{FF2B5EF4-FFF2-40B4-BE49-F238E27FC236}">
                    <a16:creationId xmlns:a16="http://schemas.microsoft.com/office/drawing/2014/main" id="{1E29410B-52CF-11CD-6AA4-1C44F76AADC2}"/>
                  </a:ext>
                </a:extLst>
              </p:cNvPr>
              <p:cNvSpPr/>
              <p:nvPr/>
            </p:nvSpPr>
            <p:spPr>
              <a:xfrm>
                <a:off x="841072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51" name="Freeform 6398">
                <a:extLst>
                  <a:ext uri="{FF2B5EF4-FFF2-40B4-BE49-F238E27FC236}">
                    <a16:creationId xmlns:a16="http://schemas.microsoft.com/office/drawing/2014/main" id="{8E8C36FF-6722-99A7-8173-B7D74E2CFE3A}"/>
                  </a:ext>
                </a:extLst>
              </p:cNvPr>
              <p:cNvSpPr/>
              <p:nvPr/>
            </p:nvSpPr>
            <p:spPr>
              <a:xfrm>
                <a:off x="843382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52" name="Freeform 6399">
                <a:extLst>
                  <a:ext uri="{FF2B5EF4-FFF2-40B4-BE49-F238E27FC236}">
                    <a16:creationId xmlns:a16="http://schemas.microsoft.com/office/drawing/2014/main" id="{D99483E2-A314-A068-47FD-7EDD6DFF4CDE}"/>
                  </a:ext>
                </a:extLst>
              </p:cNvPr>
              <p:cNvSpPr/>
              <p:nvPr/>
            </p:nvSpPr>
            <p:spPr>
              <a:xfrm>
                <a:off x="8410720" y="3052228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53" name="Freeform 6400">
                <a:extLst>
                  <a:ext uri="{FF2B5EF4-FFF2-40B4-BE49-F238E27FC236}">
                    <a16:creationId xmlns:a16="http://schemas.microsoft.com/office/drawing/2014/main" id="{D16B5BEB-82E9-93C8-EE8B-46714624E565}"/>
                  </a:ext>
                </a:extLst>
              </p:cNvPr>
              <p:cNvSpPr/>
              <p:nvPr/>
            </p:nvSpPr>
            <p:spPr>
              <a:xfrm>
                <a:off x="8433828" y="3030714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54" name="Freeform 6401">
                <a:extLst>
                  <a:ext uri="{FF2B5EF4-FFF2-40B4-BE49-F238E27FC236}">
                    <a16:creationId xmlns:a16="http://schemas.microsoft.com/office/drawing/2014/main" id="{32EC8883-3D38-7179-46AE-AD02C67D99D8}"/>
                  </a:ext>
                </a:extLst>
              </p:cNvPr>
              <p:cNvSpPr/>
              <p:nvPr/>
            </p:nvSpPr>
            <p:spPr>
              <a:xfrm>
                <a:off x="8412879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55" name="Freeform 6402">
                <a:extLst>
                  <a:ext uri="{FF2B5EF4-FFF2-40B4-BE49-F238E27FC236}">
                    <a16:creationId xmlns:a16="http://schemas.microsoft.com/office/drawing/2014/main" id="{E70ACE81-F377-8FBF-A7B1-0931F8F7F8E4}"/>
                  </a:ext>
                </a:extLst>
              </p:cNvPr>
              <p:cNvSpPr/>
              <p:nvPr/>
            </p:nvSpPr>
            <p:spPr>
              <a:xfrm>
                <a:off x="8435859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56" name="Freeform 6403">
                <a:extLst>
                  <a:ext uri="{FF2B5EF4-FFF2-40B4-BE49-F238E27FC236}">
                    <a16:creationId xmlns:a16="http://schemas.microsoft.com/office/drawing/2014/main" id="{EEDA3A39-8695-A3D3-BD31-8030EA30B10C}"/>
                  </a:ext>
                </a:extLst>
              </p:cNvPr>
              <p:cNvSpPr/>
              <p:nvPr/>
            </p:nvSpPr>
            <p:spPr>
              <a:xfrm>
                <a:off x="8412879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57" name="Freeform 6404">
                <a:extLst>
                  <a:ext uri="{FF2B5EF4-FFF2-40B4-BE49-F238E27FC236}">
                    <a16:creationId xmlns:a16="http://schemas.microsoft.com/office/drawing/2014/main" id="{031FE78A-0ADC-BBFE-32F7-0DE5B7F99CA2}"/>
                  </a:ext>
                </a:extLst>
              </p:cNvPr>
              <p:cNvSpPr/>
              <p:nvPr/>
            </p:nvSpPr>
            <p:spPr>
              <a:xfrm>
                <a:off x="8435859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58" name="Freeform 6405">
                <a:extLst>
                  <a:ext uri="{FF2B5EF4-FFF2-40B4-BE49-F238E27FC236}">
                    <a16:creationId xmlns:a16="http://schemas.microsoft.com/office/drawing/2014/main" id="{045F9501-0A4E-483E-E041-DD0F604E6C48}"/>
                  </a:ext>
                </a:extLst>
              </p:cNvPr>
              <p:cNvSpPr/>
              <p:nvPr/>
            </p:nvSpPr>
            <p:spPr>
              <a:xfrm>
                <a:off x="8414910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59" name="Freeform 6406">
                <a:extLst>
                  <a:ext uri="{FF2B5EF4-FFF2-40B4-BE49-F238E27FC236}">
                    <a16:creationId xmlns:a16="http://schemas.microsoft.com/office/drawing/2014/main" id="{98976B97-1C3F-5E7A-C752-3A5558D32D2A}"/>
                  </a:ext>
                </a:extLst>
              </p:cNvPr>
              <p:cNvSpPr/>
              <p:nvPr/>
            </p:nvSpPr>
            <p:spPr>
              <a:xfrm>
                <a:off x="8438018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60" name="Freeform 6407">
                <a:extLst>
                  <a:ext uri="{FF2B5EF4-FFF2-40B4-BE49-F238E27FC236}">
                    <a16:creationId xmlns:a16="http://schemas.microsoft.com/office/drawing/2014/main" id="{5B281E57-7EFD-E9AF-0212-D918D2AF7071}"/>
                  </a:ext>
                </a:extLst>
              </p:cNvPr>
              <p:cNvSpPr/>
              <p:nvPr/>
            </p:nvSpPr>
            <p:spPr>
              <a:xfrm>
                <a:off x="8414910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61" name="Freeform 6408">
                <a:extLst>
                  <a:ext uri="{FF2B5EF4-FFF2-40B4-BE49-F238E27FC236}">
                    <a16:creationId xmlns:a16="http://schemas.microsoft.com/office/drawing/2014/main" id="{2F08E14F-630C-6006-FA55-721F5D3CEF1D}"/>
                  </a:ext>
                </a:extLst>
              </p:cNvPr>
              <p:cNvSpPr/>
              <p:nvPr/>
            </p:nvSpPr>
            <p:spPr>
              <a:xfrm>
                <a:off x="8438018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62" name="Freeform 6409">
                <a:extLst>
                  <a:ext uri="{FF2B5EF4-FFF2-40B4-BE49-F238E27FC236}">
                    <a16:creationId xmlns:a16="http://schemas.microsoft.com/office/drawing/2014/main" id="{65C2CA36-028B-CC06-7881-CDFECF327636}"/>
                  </a:ext>
                </a:extLst>
              </p:cNvPr>
              <p:cNvSpPr/>
              <p:nvPr/>
            </p:nvSpPr>
            <p:spPr>
              <a:xfrm>
                <a:off x="8414910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63" name="Freeform 6410">
                <a:extLst>
                  <a:ext uri="{FF2B5EF4-FFF2-40B4-BE49-F238E27FC236}">
                    <a16:creationId xmlns:a16="http://schemas.microsoft.com/office/drawing/2014/main" id="{79503A0E-E4AE-F7BC-5FFB-8A8077C0B65E}"/>
                  </a:ext>
                </a:extLst>
              </p:cNvPr>
              <p:cNvSpPr/>
              <p:nvPr/>
            </p:nvSpPr>
            <p:spPr>
              <a:xfrm>
                <a:off x="8438018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64" name="Freeform 6411">
                <a:extLst>
                  <a:ext uri="{FF2B5EF4-FFF2-40B4-BE49-F238E27FC236}">
                    <a16:creationId xmlns:a16="http://schemas.microsoft.com/office/drawing/2014/main" id="{F61EBC74-C48F-F05E-9E46-54FAF595B899}"/>
                  </a:ext>
                </a:extLst>
              </p:cNvPr>
              <p:cNvSpPr/>
              <p:nvPr/>
            </p:nvSpPr>
            <p:spPr>
              <a:xfrm>
                <a:off x="8414910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65" name="Freeform 6412">
                <a:extLst>
                  <a:ext uri="{FF2B5EF4-FFF2-40B4-BE49-F238E27FC236}">
                    <a16:creationId xmlns:a16="http://schemas.microsoft.com/office/drawing/2014/main" id="{07CA5FC9-4485-7496-8AB5-79148273555E}"/>
                  </a:ext>
                </a:extLst>
              </p:cNvPr>
              <p:cNvSpPr/>
              <p:nvPr/>
            </p:nvSpPr>
            <p:spPr>
              <a:xfrm>
                <a:off x="8438018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66" name="Freeform 6413">
                <a:extLst>
                  <a:ext uri="{FF2B5EF4-FFF2-40B4-BE49-F238E27FC236}">
                    <a16:creationId xmlns:a16="http://schemas.microsoft.com/office/drawing/2014/main" id="{D6F4A94B-1DAA-0CF9-FBBD-EBED650D84F5}"/>
                  </a:ext>
                </a:extLst>
              </p:cNvPr>
              <p:cNvSpPr/>
              <p:nvPr/>
            </p:nvSpPr>
            <p:spPr>
              <a:xfrm>
                <a:off x="8414910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67" name="Freeform 6414">
                <a:extLst>
                  <a:ext uri="{FF2B5EF4-FFF2-40B4-BE49-F238E27FC236}">
                    <a16:creationId xmlns:a16="http://schemas.microsoft.com/office/drawing/2014/main" id="{1A28B2C6-2181-7B99-0615-A0858DBD718D}"/>
                  </a:ext>
                </a:extLst>
              </p:cNvPr>
              <p:cNvSpPr/>
              <p:nvPr/>
            </p:nvSpPr>
            <p:spPr>
              <a:xfrm>
                <a:off x="8438018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68" name="Freeform 6415">
                <a:extLst>
                  <a:ext uri="{FF2B5EF4-FFF2-40B4-BE49-F238E27FC236}">
                    <a16:creationId xmlns:a16="http://schemas.microsoft.com/office/drawing/2014/main" id="{223BC530-BB77-D8F3-772C-D6211701F466}"/>
                  </a:ext>
                </a:extLst>
              </p:cNvPr>
              <p:cNvSpPr/>
              <p:nvPr/>
            </p:nvSpPr>
            <p:spPr>
              <a:xfrm>
                <a:off x="8414910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69" name="Freeform 6416">
                <a:extLst>
                  <a:ext uri="{FF2B5EF4-FFF2-40B4-BE49-F238E27FC236}">
                    <a16:creationId xmlns:a16="http://schemas.microsoft.com/office/drawing/2014/main" id="{D9062EF3-8784-CE34-9EBC-76ADF65B338A}"/>
                  </a:ext>
                </a:extLst>
              </p:cNvPr>
              <p:cNvSpPr/>
              <p:nvPr/>
            </p:nvSpPr>
            <p:spPr>
              <a:xfrm>
                <a:off x="8438018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70" name="Freeform 6417">
                <a:extLst>
                  <a:ext uri="{FF2B5EF4-FFF2-40B4-BE49-F238E27FC236}">
                    <a16:creationId xmlns:a16="http://schemas.microsoft.com/office/drawing/2014/main" id="{D8DA5D24-71CA-979C-3F2A-BBED4F6A6C0F}"/>
                  </a:ext>
                </a:extLst>
              </p:cNvPr>
              <p:cNvSpPr/>
              <p:nvPr/>
            </p:nvSpPr>
            <p:spPr>
              <a:xfrm>
                <a:off x="841706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71" name="Freeform 6418">
                <a:extLst>
                  <a:ext uri="{FF2B5EF4-FFF2-40B4-BE49-F238E27FC236}">
                    <a16:creationId xmlns:a16="http://schemas.microsoft.com/office/drawing/2014/main" id="{195E7A0A-57D1-1C80-7959-44E249147D66}"/>
                  </a:ext>
                </a:extLst>
              </p:cNvPr>
              <p:cNvSpPr/>
              <p:nvPr/>
            </p:nvSpPr>
            <p:spPr>
              <a:xfrm>
                <a:off x="844017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72" name="Freeform 6419">
                <a:extLst>
                  <a:ext uri="{FF2B5EF4-FFF2-40B4-BE49-F238E27FC236}">
                    <a16:creationId xmlns:a16="http://schemas.microsoft.com/office/drawing/2014/main" id="{14692E29-F79C-D648-B1DA-1B292C106602}"/>
                  </a:ext>
                </a:extLst>
              </p:cNvPr>
              <p:cNvSpPr/>
              <p:nvPr/>
            </p:nvSpPr>
            <p:spPr>
              <a:xfrm>
                <a:off x="841706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73" name="Freeform 6420">
                <a:extLst>
                  <a:ext uri="{FF2B5EF4-FFF2-40B4-BE49-F238E27FC236}">
                    <a16:creationId xmlns:a16="http://schemas.microsoft.com/office/drawing/2014/main" id="{099FEF23-B6DE-2C74-28F0-B8F961E46551}"/>
                  </a:ext>
                </a:extLst>
              </p:cNvPr>
              <p:cNvSpPr/>
              <p:nvPr/>
            </p:nvSpPr>
            <p:spPr>
              <a:xfrm>
                <a:off x="844017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74" name="Freeform 6421">
                <a:extLst>
                  <a:ext uri="{FF2B5EF4-FFF2-40B4-BE49-F238E27FC236}">
                    <a16:creationId xmlns:a16="http://schemas.microsoft.com/office/drawing/2014/main" id="{A3B80DB9-A858-21BE-7E8D-09E593643839}"/>
                  </a:ext>
                </a:extLst>
              </p:cNvPr>
              <p:cNvSpPr/>
              <p:nvPr/>
            </p:nvSpPr>
            <p:spPr>
              <a:xfrm>
                <a:off x="841706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75" name="Freeform 6422">
                <a:extLst>
                  <a:ext uri="{FF2B5EF4-FFF2-40B4-BE49-F238E27FC236}">
                    <a16:creationId xmlns:a16="http://schemas.microsoft.com/office/drawing/2014/main" id="{013381FE-BCD0-9EE3-0420-97CF1AAA882B}"/>
                  </a:ext>
                </a:extLst>
              </p:cNvPr>
              <p:cNvSpPr/>
              <p:nvPr/>
            </p:nvSpPr>
            <p:spPr>
              <a:xfrm>
                <a:off x="844017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76" name="Freeform 6423">
                <a:extLst>
                  <a:ext uri="{FF2B5EF4-FFF2-40B4-BE49-F238E27FC236}">
                    <a16:creationId xmlns:a16="http://schemas.microsoft.com/office/drawing/2014/main" id="{7D622BE8-42B3-0589-B261-1C20B7A57234}"/>
                  </a:ext>
                </a:extLst>
              </p:cNvPr>
              <p:cNvSpPr/>
              <p:nvPr/>
            </p:nvSpPr>
            <p:spPr>
              <a:xfrm>
                <a:off x="841706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77" name="Freeform 6424">
                <a:extLst>
                  <a:ext uri="{FF2B5EF4-FFF2-40B4-BE49-F238E27FC236}">
                    <a16:creationId xmlns:a16="http://schemas.microsoft.com/office/drawing/2014/main" id="{86D13291-A78C-1A4B-FA1F-E19967622F4F}"/>
                  </a:ext>
                </a:extLst>
              </p:cNvPr>
              <p:cNvSpPr/>
              <p:nvPr/>
            </p:nvSpPr>
            <p:spPr>
              <a:xfrm>
                <a:off x="844017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78" name="Freeform 6425">
                <a:extLst>
                  <a:ext uri="{FF2B5EF4-FFF2-40B4-BE49-F238E27FC236}">
                    <a16:creationId xmlns:a16="http://schemas.microsoft.com/office/drawing/2014/main" id="{39DCA3BA-2F43-393F-08E9-1AAE1DE1BA73}"/>
                  </a:ext>
                </a:extLst>
              </p:cNvPr>
              <p:cNvSpPr/>
              <p:nvPr/>
            </p:nvSpPr>
            <p:spPr>
              <a:xfrm>
                <a:off x="841706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79" name="Freeform 6426">
                <a:extLst>
                  <a:ext uri="{FF2B5EF4-FFF2-40B4-BE49-F238E27FC236}">
                    <a16:creationId xmlns:a16="http://schemas.microsoft.com/office/drawing/2014/main" id="{4C1AE319-D86E-6B3A-9BF3-DED847CCE67B}"/>
                  </a:ext>
                </a:extLst>
              </p:cNvPr>
              <p:cNvSpPr/>
              <p:nvPr/>
            </p:nvSpPr>
            <p:spPr>
              <a:xfrm>
                <a:off x="844017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80" name="Freeform 6427">
                <a:extLst>
                  <a:ext uri="{FF2B5EF4-FFF2-40B4-BE49-F238E27FC236}">
                    <a16:creationId xmlns:a16="http://schemas.microsoft.com/office/drawing/2014/main" id="{ABFEC8EB-E6A9-EEFB-6FA8-F1DCE3C89669}"/>
                  </a:ext>
                </a:extLst>
              </p:cNvPr>
              <p:cNvSpPr/>
              <p:nvPr/>
            </p:nvSpPr>
            <p:spPr>
              <a:xfrm>
                <a:off x="841706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81" name="Freeform 6428">
                <a:extLst>
                  <a:ext uri="{FF2B5EF4-FFF2-40B4-BE49-F238E27FC236}">
                    <a16:creationId xmlns:a16="http://schemas.microsoft.com/office/drawing/2014/main" id="{213D6780-A164-A787-63ED-568ED34905E5}"/>
                  </a:ext>
                </a:extLst>
              </p:cNvPr>
              <p:cNvSpPr/>
              <p:nvPr/>
            </p:nvSpPr>
            <p:spPr>
              <a:xfrm>
                <a:off x="844017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82" name="Freeform 6429">
                <a:extLst>
                  <a:ext uri="{FF2B5EF4-FFF2-40B4-BE49-F238E27FC236}">
                    <a16:creationId xmlns:a16="http://schemas.microsoft.com/office/drawing/2014/main" id="{9A9FD3B5-28F6-9110-4C63-2C742CB7FA6C}"/>
                  </a:ext>
                </a:extLst>
              </p:cNvPr>
              <p:cNvSpPr/>
              <p:nvPr/>
            </p:nvSpPr>
            <p:spPr>
              <a:xfrm>
                <a:off x="841706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83" name="Freeform 6430">
                <a:extLst>
                  <a:ext uri="{FF2B5EF4-FFF2-40B4-BE49-F238E27FC236}">
                    <a16:creationId xmlns:a16="http://schemas.microsoft.com/office/drawing/2014/main" id="{AA0E26DE-B6FC-9DCF-716C-782AC629AAB7}"/>
                  </a:ext>
                </a:extLst>
              </p:cNvPr>
              <p:cNvSpPr/>
              <p:nvPr/>
            </p:nvSpPr>
            <p:spPr>
              <a:xfrm>
                <a:off x="844017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84" name="Freeform 6431">
                <a:extLst>
                  <a:ext uri="{FF2B5EF4-FFF2-40B4-BE49-F238E27FC236}">
                    <a16:creationId xmlns:a16="http://schemas.microsoft.com/office/drawing/2014/main" id="{D76B7472-4528-BA7A-3250-C0018F4680CD}"/>
                  </a:ext>
                </a:extLst>
              </p:cNvPr>
              <p:cNvSpPr/>
              <p:nvPr/>
            </p:nvSpPr>
            <p:spPr>
              <a:xfrm>
                <a:off x="841706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85" name="Freeform 6432">
                <a:extLst>
                  <a:ext uri="{FF2B5EF4-FFF2-40B4-BE49-F238E27FC236}">
                    <a16:creationId xmlns:a16="http://schemas.microsoft.com/office/drawing/2014/main" id="{D1004DF4-0601-9FBD-DF19-DFC1AC8EF41F}"/>
                  </a:ext>
                </a:extLst>
              </p:cNvPr>
              <p:cNvSpPr/>
              <p:nvPr/>
            </p:nvSpPr>
            <p:spPr>
              <a:xfrm>
                <a:off x="844017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86" name="Freeform 6433">
                <a:extLst>
                  <a:ext uri="{FF2B5EF4-FFF2-40B4-BE49-F238E27FC236}">
                    <a16:creationId xmlns:a16="http://schemas.microsoft.com/office/drawing/2014/main" id="{D52966FB-1324-71C9-8270-016144D40D4C}"/>
                  </a:ext>
                </a:extLst>
              </p:cNvPr>
              <p:cNvSpPr/>
              <p:nvPr/>
            </p:nvSpPr>
            <p:spPr>
              <a:xfrm>
                <a:off x="8419227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87" name="Freeform 6434">
                <a:extLst>
                  <a:ext uri="{FF2B5EF4-FFF2-40B4-BE49-F238E27FC236}">
                    <a16:creationId xmlns:a16="http://schemas.microsoft.com/office/drawing/2014/main" id="{F0F93663-76A4-19D7-8E18-B470CEAA9EBB}"/>
                  </a:ext>
                </a:extLst>
              </p:cNvPr>
              <p:cNvSpPr/>
              <p:nvPr/>
            </p:nvSpPr>
            <p:spPr>
              <a:xfrm>
                <a:off x="8442207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88" name="Freeform 6435">
                <a:extLst>
                  <a:ext uri="{FF2B5EF4-FFF2-40B4-BE49-F238E27FC236}">
                    <a16:creationId xmlns:a16="http://schemas.microsoft.com/office/drawing/2014/main" id="{32FF072E-08EB-05AB-D89D-D95916821974}"/>
                  </a:ext>
                </a:extLst>
              </p:cNvPr>
              <p:cNvSpPr/>
              <p:nvPr/>
            </p:nvSpPr>
            <p:spPr>
              <a:xfrm>
                <a:off x="8419227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89" name="Freeform 6436">
                <a:extLst>
                  <a:ext uri="{FF2B5EF4-FFF2-40B4-BE49-F238E27FC236}">
                    <a16:creationId xmlns:a16="http://schemas.microsoft.com/office/drawing/2014/main" id="{9C4C80AD-F486-4099-D08B-DC491BD5108E}"/>
                  </a:ext>
                </a:extLst>
              </p:cNvPr>
              <p:cNvSpPr/>
              <p:nvPr/>
            </p:nvSpPr>
            <p:spPr>
              <a:xfrm>
                <a:off x="8442207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90" name="Freeform 6437">
                <a:extLst>
                  <a:ext uri="{FF2B5EF4-FFF2-40B4-BE49-F238E27FC236}">
                    <a16:creationId xmlns:a16="http://schemas.microsoft.com/office/drawing/2014/main" id="{58AFD39C-D334-E143-B949-3329515FDF0C}"/>
                  </a:ext>
                </a:extLst>
              </p:cNvPr>
              <p:cNvSpPr/>
              <p:nvPr/>
            </p:nvSpPr>
            <p:spPr>
              <a:xfrm>
                <a:off x="8419227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91" name="Freeform 6438">
                <a:extLst>
                  <a:ext uri="{FF2B5EF4-FFF2-40B4-BE49-F238E27FC236}">
                    <a16:creationId xmlns:a16="http://schemas.microsoft.com/office/drawing/2014/main" id="{CE8D44EA-2A8C-ED9A-6F3C-20E4005C3F35}"/>
                  </a:ext>
                </a:extLst>
              </p:cNvPr>
              <p:cNvSpPr/>
              <p:nvPr/>
            </p:nvSpPr>
            <p:spPr>
              <a:xfrm>
                <a:off x="8442207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92" name="Freeform 6439">
                <a:extLst>
                  <a:ext uri="{FF2B5EF4-FFF2-40B4-BE49-F238E27FC236}">
                    <a16:creationId xmlns:a16="http://schemas.microsoft.com/office/drawing/2014/main" id="{2E7698B4-51A2-1AF0-ABDC-40DA0C961739}"/>
                  </a:ext>
                </a:extLst>
              </p:cNvPr>
              <p:cNvSpPr/>
              <p:nvPr/>
            </p:nvSpPr>
            <p:spPr>
              <a:xfrm>
                <a:off x="8419227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93" name="Freeform 6440">
                <a:extLst>
                  <a:ext uri="{FF2B5EF4-FFF2-40B4-BE49-F238E27FC236}">
                    <a16:creationId xmlns:a16="http://schemas.microsoft.com/office/drawing/2014/main" id="{46EAFDD4-B768-C38E-22B7-91445FD1D953}"/>
                  </a:ext>
                </a:extLst>
              </p:cNvPr>
              <p:cNvSpPr/>
              <p:nvPr/>
            </p:nvSpPr>
            <p:spPr>
              <a:xfrm>
                <a:off x="8442207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94" name="Freeform 6441">
                <a:extLst>
                  <a:ext uri="{FF2B5EF4-FFF2-40B4-BE49-F238E27FC236}">
                    <a16:creationId xmlns:a16="http://schemas.microsoft.com/office/drawing/2014/main" id="{6CE37CB6-C7C3-2402-69FE-30FF7BFF2FF0}"/>
                  </a:ext>
                </a:extLst>
              </p:cNvPr>
              <p:cNvSpPr/>
              <p:nvPr/>
            </p:nvSpPr>
            <p:spPr>
              <a:xfrm>
                <a:off x="8419227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95" name="Freeform 6442">
                <a:extLst>
                  <a:ext uri="{FF2B5EF4-FFF2-40B4-BE49-F238E27FC236}">
                    <a16:creationId xmlns:a16="http://schemas.microsoft.com/office/drawing/2014/main" id="{32069442-B613-38CB-540B-A3BEE33096F2}"/>
                  </a:ext>
                </a:extLst>
              </p:cNvPr>
              <p:cNvSpPr/>
              <p:nvPr/>
            </p:nvSpPr>
            <p:spPr>
              <a:xfrm>
                <a:off x="8442207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96" name="Freeform 6443">
                <a:extLst>
                  <a:ext uri="{FF2B5EF4-FFF2-40B4-BE49-F238E27FC236}">
                    <a16:creationId xmlns:a16="http://schemas.microsoft.com/office/drawing/2014/main" id="{677D1040-6018-022A-3F28-D6D88A3FDF25}"/>
                  </a:ext>
                </a:extLst>
              </p:cNvPr>
              <p:cNvSpPr/>
              <p:nvPr/>
            </p:nvSpPr>
            <p:spPr>
              <a:xfrm>
                <a:off x="8419227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97" name="Freeform 6444">
                <a:extLst>
                  <a:ext uri="{FF2B5EF4-FFF2-40B4-BE49-F238E27FC236}">
                    <a16:creationId xmlns:a16="http://schemas.microsoft.com/office/drawing/2014/main" id="{7CADD966-CD31-2B88-E03F-2A54A4C3B655}"/>
                  </a:ext>
                </a:extLst>
              </p:cNvPr>
              <p:cNvSpPr/>
              <p:nvPr/>
            </p:nvSpPr>
            <p:spPr>
              <a:xfrm>
                <a:off x="8442207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98" name="Freeform 6445">
                <a:extLst>
                  <a:ext uri="{FF2B5EF4-FFF2-40B4-BE49-F238E27FC236}">
                    <a16:creationId xmlns:a16="http://schemas.microsoft.com/office/drawing/2014/main" id="{1628ECAF-A5DC-C6FE-6455-DF86B6F34482}"/>
                  </a:ext>
                </a:extLst>
              </p:cNvPr>
              <p:cNvSpPr/>
              <p:nvPr/>
            </p:nvSpPr>
            <p:spPr>
              <a:xfrm>
                <a:off x="8419227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799" name="Freeform 6446">
                <a:extLst>
                  <a:ext uri="{FF2B5EF4-FFF2-40B4-BE49-F238E27FC236}">
                    <a16:creationId xmlns:a16="http://schemas.microsoft.com/office/drawing/2014/main" id="{B9FD16A2-8C8C-012A-0AC5-65849D67483D}"/>
                  </a:ext>
                </a:extLst>
              </p:cNvPr>
              <p:cNvSpPr/>
              <p:nvPr/>
            </p:nvSpPr>
            <p:spPr>
              <a:xfrm>
                <a:off x="8442207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00" name="Freeform 6447">
                <a:extLst>
                  <a:ext uri="{FF2B5EF4-FFF2-40B4-BE49-F238E27FC236}">
                    <a16:creationId xmlns:a16="http://schemas.microsoft.com/office/drawing/2014/main" id="{9A5D5692-88D3-92B6-2BA6-949E128FF081}"/>
                  </a:ext>
                </a:extLst>
              </p:cNvPr>
              <p:cNvSpPr/>
              <p:nvPr/>
            </p:nvSpPr>
            <p:spPr>
              <a:xfrm>
                <a:off x="8419227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01" name="Freeform 6448">
                <a:extLst>
                  <a:ext uri="{FF2B5EF4-FFF2-40B4-BE49-F238E27FC236}">
                    <a16:creationId xmlns:a16="http://schemas.microsoft.com/office/drawing/2014/main" id="{2231D0DA-2887-E83D-5D30-0A15BE065596}"/>
                  </a:ext>
                </a:extLst>
              </p:cNvPr>
              <p:cNvSpPr/>
              <p:nvPr/>
            </p:nvSpPr>
            <p:spPr>
              <a:xfrm>
                <a:off x="8442207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02" name="Freeform 6449">
                <a:extLst>
                  <a:ext uri="{FF2B5EF4-FFF2-40B4-BE49-F238E27FC236}">
                    <a16:creationId xmlns:a16="http://schemas.microsoft.com/office/drawing/2014/main" id="{DF72C06F-1EF2-6361-B57C-B335F1B68540}"/>
                  </a:ext>
                </a:extLst>
              </p:cNvPr>
              <p:cNvSpPr/>
              <p:nvPr/>
            </p:nvSpPr>
            <p:spPr>
              <a:xfrm>
                <a:off x="842125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03" name="Freeform 6450">
                <a:extLst>
                  <a:ext uri="{FF2B5EF4-FFF2-40B4-BE49-F238E27FC236}">
                    <a16:creationId xmlns:a16="http://schemas.microsoft.com/office/drawing/2014/main" id="{F7785104-EA5D-5673-2714-E1311293916E}"/>
                  </a:ext>
                </a:extLst>
              </p:cNvPr>
              <p:cNvSpPr/>
              <p:nvPr/>
            </p:nvSpPr>
            <p:spPr>
              <a:xfrm>
                <a:off x="844436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04" name="Freeform 6451">
                <a:extLst>
                  <a:ext uri="{FF2B5EF4-FFF2-40B4-BE49-F238E27FC236}">
                    <a16:creationId xmlns:a16="http://schemas.microsoft.com/office/drawing/2014/main" id="{9D2C9D2F-C227-C1DB-BE0E-9F4E29E3C5DC}"/>
                  </a:ext>
                </a:extLst>
              </p:cNvPr>
              <p:cNvSpPr/>
              <p:nvPr/>
            </p:nvSpPr>
            <p:spPr>
              <a:xfrm>
                <a:off x="842125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05" name="Freeform 6452">
                <a:extLst>
                  <a:ext uri="{FF2B5EF4-FFF2-40B4-BE49-F238E27FC236}">
                    <a16:creationId xmlns:a16="http://schemas.microsoft.com/office/drawing/2014/main" id="{DEEEDD70-D799-3BF7-E085-C35715A483B2}"/>
                  </a:ext>
                </a:extLst>
              </p:cNvPr>
              <p:cNvSpPr/>
              <p:nvPr/>
            </p:nvSpPr>
            <p:spPr>
              <a:xfrm>
                <a:off x="844436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06" name="Freeform 6453">
                <a:extLst>
                  <a:ext uri="{FF2B5EF4-FFF2-40B4-BE49-F238E27FC236}">
                    <a16:creationId xmlns:a16="http://schemas.microsoft.com/office/drawing/2014/main" id="{A441551F-CB65-37C9-E1EB-F0207988CAF2}"/>
                  </a:ext>
                </a:extLst>
              </p:cNvPr>
              <p:cNvSpPr/>
              <p:nvPr/>
            </p:nvSpPr>
            <p:spPr>
              <a:xfrm>
                <a:off x="842125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07" name="Freeform 6454">
                <a:extLst>
                  <a:ext uri="{FF2B5EF4-FFF2-40B4-BE49-F238E27FC236}">
                    <a16:creationId xmlns:a16="http://schemas.microsoft.com/office/drawing/2014/main" id="{BF40941E-2049-C53A-F0DE-34B6A65C13C8}"/>
                  </a:ext>
                </a:extLst>
              </p:cNvPr>
              <p:cNvSpPr/>
              <p:nvPr/>
            </p:nvSpPr>
            <p:spPr>
              <a:xfrm>
                <a:off x="844436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08" name="Freeform 6455">
                <a:extLst>
                  <a:ext uri="{FF2B5EF4-FFF2-40B4-BE49-F238E27FC236}">
                    <a16:creationId xmlns:a16="http://schemas.microsoft.com/office/drawing/2014/main" id="{1A898971-828F-8973-63A1-9D9DC5BAA6FB}"/>
                  </a:ext>
                </a:extLst>
              </p:cNvPr>
              <p:cNvSpPr/>
              <p:nvPr/>
            </p:nvSpPr>
            <p:spPr>
              <a:xfrm>
                <a:off x="842125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09" name="Freeform 6456">
                <a:extLst>
                  <a:ext uri="{FF2B5EF4-FFF2-40B4-BE49-F238E27FC236}">
                    <a16:creationId xmlns:a16="http://schemas.microsoft.com/office/drawing/2014/main" id="{5679FA7E-09BF-4BE9-6842-3586ED244936}"/>
                  </a:ext>
                </a:extLst>
              </p:cNvPr>
              <p:cNvSpPr/>
              <p:nvPr/>
            </p:nvSpPr>
            <p:spPr>
              <a:xfrm>
                <a:off x="844436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10" name="Freeform 6457">
                <a:extLst>
                  <a:ext uri="{FF2B5EF4-FFF2-40B4-BE49-F238E27FC236}">
                    <a16:creationId xmlns:a16="http://schemas.microsoft.com/office/drawing/2014/main" id="{67499D90-7E5D-A229-8A30-53EC82CB83F3}"/>
                  </a:ext>
                </a:extLst>
              </p:cNvPr>
              <p:cNvSpPr/>
              <p:nvPr/>
            </p:nvSpPr>
            <p:spPr>
              <a:xfrm>
                <a:off x="842125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11" name="Freeform 6458">
                <a:extLst>
                  <a:ext uri="{FF2B5EF4-FFF2-40B4-BE49-F238E27FC236}">
                    <a16:creationId xmlns:a16="http://schemas.microsoft.com/office/drawing/2014/main" id="{8B416F28-1489-5836-CD91-9B5A01F62406}"/>
                  </a:ext>
                </a:extLst>
              </p:cNvPr>
              <p:cNvSpPr/>
              <p:nvPr/>
            </p:nvSpPr>
            <p:spPr>
              <a:xfrm>
                <a:off x="844436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12" name="Freeform 6459">
                <a:extLst>
                  <a:ext uri="{FF2B5EF4-FFF2-40B4-BE49-F238E27FC236}">
                    <a16:creationId xmlns:a16="http://schemas.microsoft.com/office/drawing/2014/main" id="{3D79CBDA-6FE5-371D-C183-5BDD48EC2C0F}"/>
                  </a:ext>
                </a:extLst>
              </p:cNvPr>
              <p:cNvSpPr/>
              <p:nvPr/>
            </p:nvSpPr>
            <p:spPr>
              <a:xfrm>
                <a:off x="8421258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13" name="Freeform 6460">
                <a:extLst>
                  <a:ext uri="{FF2B5EF4-FFF2-40B4-BE49-F238E27FC236}">
                    <a16:creationId xmlns:a16="http://schemas.microsoft.com/office/drawing/2014/main" id="{06B2A482-A335-2E69-7C89-3B9B4F4A7DD1}"/>
                  </a:ext>
                </a:extLst>
              </p:cNvPr>
              <p:cNvSpPr/>
              <p:nvPr/>
            </p:nvSpPr>
            <p:spPr>
              <a:xfrm>
                <a:off x="8444366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14" name="Freeform 6461">
                <a:extLst>
                  <a:ext uri="{FF2B5EF4-FFF2-40B4-BE49-F238E27FC236}">
                    <a16:creationId xmlns:a16="http://schemas.microsoft.com/office/drawing/2014/main" id="{B244F820-F4AE-16E5-D506-55821F8724EC}"/>
                  </a:ext>
                </a:extLst>
              </p:cNvPr>
              <p:cNvSpPr/>
              <p:nvPr/>
            </p:nvSpPr>
            <p:spPr>
              <a:xfrm>
                <a:off x="8423417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15" name="Freeform 6462">
                <a:extLst>
                  <a:ext uri="{FF2B5EF4-FFF2-40B4-BE49-F238E27FC236}">
                    <a16:creationId xmlns:a16="http://schemas.microsoft.com/office/drawing/2014/main" id="{4FDF4808-4184-D087-340A-1AD87AE849D7}"/>
                  </a:ext>
                </a:extLst>
              </p:cNvPr>
              <p:cNvSpPr/>
              <p:nvPr/>
            </p:nvSpPr>
            <p:spPr>
              <a:xfrm>
                <a:off x="8446524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16" name="Freeform 6463">
                <a:extLst>
                  <a:ext uri="{FF2B5EF4-FFF2-40B4-BE49-F238E27FC236}">
                    <a16:creationId xmlns:a16="http://schemas.microsoft.com/office/drawing/2014/main" id="{C24B98DB-5D88-B047-10F2-763E8F877CC7}"/>
                  </a:ext>
                </a:extLst>
              </p:cNvPr>
              <p:cNvSpPr/>
              <p:nvPr/>
            </p:nvSpPr>
            <p:spPr>
              <a:xfrm>
                <a:off x="8423417" y="3058809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17" name="Freeform 6464">
                <a:extLst>
                  <a:ext uri="{FF2B5EF4-FFF2-40B4-BE49-F238E27FC236}">
                    <a16:creationId xmlns:a16="http://schemas.microsoft.com/office/drawing/2014/main" id="{0FFD87C9-0DDC-0540-208D-A52FCECC7410}"/>
                  </a:ext>
                </a:extLst>
              </p:cNvPr>
              <p:cNvSpPr/>
              <p:nvPr/>
            </p:nvSpPr>
            <p:spPr>
              <a:xfrm>
                <a:off x="8446524" y="303716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18" name="Freeform 6465">
                <a:extLst>
                  <a:ext uri="{FF2B5EF4-FFF2-40B4-BE49-F238E27FC236}">
                    <a16:creationId xmlns:a16="http://schemas.microsoft.com/office/drawing/2014/main" id="{02EFF069-972D-5C3F-46AC-84C50FAAC821}"/>
                  </a:ext>
                </a:extLst>
              </p:cNvPr>
              <p:cNvSpPr/>
              <p:nvPr/>
            </p:nvSpPr>
            <p:spPr>
              <a:xfrm>
                <a:off x="842557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19" name="Freeform 6466">
                <a:extLst>
                  <a:ext uri="{FF2B5EF4-FFF2-40B4-BE49-F238E27FC236}">
                    <a16:creationId xmlns:a16="http://schemas.microsoft.com/office/drawing/2014/main" id="{852AC151-24F2-D0F0-9D77-BC850D5D7DF4}"/>
                  </a:ext>
                </a:extLst>
              </p:cNvPr>
              <p:cNvSpPr/>
              <p:nvPr/>
            </p:nvSpPr>
            <p:spPr>
              <a:xfrm>
                <a:off x="8448556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20" name="Freeform 6467">
                <a:extLst>
                  <a:ext uri="{FF2B5EF4-FFF2-40B4-BE49-F238E27FC236}">
                    <a16:creationId xmlns:a16="http://schemas.microsoft.com/office/drawing/2014/main" id="{B0B250FA-5C3F-F48E-BF97-B3821AEB933C}"/>
                  </a:ext>
                </a:extLst>
              </p:cNvPr>
              <p:cNvSpPr/>
              <p:nvPr/>
            </p:nvSpPr>
            <p:spPr>
              <a:xfrm>
                <a:off x="842557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21" name="Freeform 6468">
                <a:extLst>
                  <a:ext uri="{FF2B5EF4-FFF2-40B4-BE49-F238E27FC236}">
                    <a16:creationId xmlns:a16="http://schemas.microsoft.com/office/drawing/2014/main" id="{63F2FAAB-260E-1F34-CBD7-B791577BC91E}"/>
                  </a:ext>
                </a:extLst>
              </p:cNvPr>
              <p:cNvSpPr/>
              <p:nvPr/>
            </p:nvSpPr>
            <p:spPr>
              <a:xfrm>
                <a:off x="8448556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22" name="Freeform 6469">
                <a:extLst>
                  <a:ext uri="{FF2B5EF4-FFF2-40B4-BE49-F238E27FC236}">
                    <a16:creationId xmlns:a16="http://schemas.microsoft.com/office/drawing/2014/main" id="{B5C82C0E-029B-6E7A-2A22-AFA99BEF8534}"/>
                  </a:ext>
                </a:extLst>
              </p:cNvPr>
              <p:cNvSpPr/>
              <p:nvPr/>
            </p:nvSpPr>
            <p:spPr>
              <a:xfrm>
                <a:off x="842557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23" name="Freeform 6470">
                <a:extLst>
                  <a:ext uri="{FF2B5EF4-FFF2-40B4-BE49-F238E27FC236}">
                    <a16:creationId xmlns:a16="http://schemas.microsoft.com/office/drawing/2014/main" id="{B8DA9E45-EE43-0B86-2CA7-D141BF7BDA18}"/>
                  </a:ext>
                </a:extLst>
              </p:cNvPr>
              <p:cNvSpPr/>
              <p:nvPr/>
            </p:nvSpPr>
            <p:spPr>
              <a:xfrm>
                <a:off x="8448556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24" name="Freeform 6471">
                <a:extLst>
                  <a:ext uri="{FF2B5EF4-FFF2-40B4-BE49-F238E27FC236}">
                    <a16:creationId xmlns:a16="http://schemas.microsoft.com/office/drawing/2014/main" id="{DB2AC4D4-FB69-E9A0-20F5-B9C2EF183614}"/>
                  </a:ext>
                </a:extLst>
              </p:cNvPr>
              <p:cNvSpPr/>
              <p:nvPr/>
            </p:nvSpPr>
            <p:spPr>
              <a:xfrm>
                <a:off x="842557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25" name="Freeform 6472">
                <a:extLst>
                  <a:ext uri="{FF2B5EF4-FFF2-40B4-BE49-F238E27FC236}">
                    <a16:creationId xmlns:a16="http://schemas.microsoft.com/office/drawing/2014/main" id="{5B3D8C48-621B-C974-0937-3A6FACCF0DB1}"/>
                  </a:ext>
                </a:extLst>
              </p:cNvPr>
              <p:cNvSpPr/>
              <p:nvPr/>
            </p:nvSpPr>
            <p:spPr>
              <a:xfrm>
                <a:off x="8448556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26" name="Freeform 6473">
                <a:extLst>
                  <a:ext uri="{FF2B5EF4-FFF2-40B4-BE49-F238E27FC236}">
                    <a16:creationId xmlns:a16="http://schemas.microsoft.com/office/drawing/2014/main" id="{31697DC6-CE71-EC57-8419-926688DECBC0}"/>
                  </a:ext>
                </a:extLst>
              </p:cNvPr>
              <p:cNvSpPr/>
              <p:nvPr/>
            </p:nvSpPr>
            <p:spPr>
              <a:xfrm>
                <a:off x="842557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27" name="Freeform 6474">
                <a:extLst>
                  <a:ext uri="{FF2B5EF4-FFF2-40B4-BE49-F238E27FC236}">
                    <a16:creationId xmlns:a16="http://schemas.microsoft.com/office/drawing/2014/main" id="{9D8F4B18-1778-63B8-FAE5-B1954D2C9E9F}"/>
                  </a:ext>
                </a:extLst>
              </p:cNvPr>
              <p:cNvSpPr/>
              <p:nvPr/>
            </p:nvSpPr>
            <p:spPr>
              <a:xfrm>
                <a:off x="8448556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28" name="Freeform 6475">
                <a:extLst>
                  <a:ext uri="{FF2B5EF4-FFF2-40B4-BE49-F238E27FC236}">
                    <a16:creationId xmlns:a16="http://schemas.microsoft.com/office/drawing/2014/main" id="{98333965-1F1B-C81A-E828-F5C01B7AED51}"/>
                  </a:ext>
                </a:extLst>
              </p:cNvPr>
              <p:cNvSpPr/>
              <p:nvPr/>
            </p:nvSpPr>
            <p:spPr>
              <a:xfrm>
                <a:off x="842557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29" name="Freeform 6476">
                <a:extLst>
                  <a:ext uri="{FF2B5EF4-FFF2-40B4-BE49-F238E27FC236}">
                    <a16:creationId xmlns:a16="http://schemas.microsoft.com/office/drawing/2014/main" id="{E84D1241-F4CB-8458-CE61-AA99F1EF0A5B}"/>
                  </a:ext>
                </a:extLst>
              </p:cNvPr>
              <p:cNvSpPr/>
              <p:nvPr/>
            </p:nvSpPr>
            <p:spPr>
              <a:xfrm>
                <a:off x="8448556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30" name="Freeform 6477">
                <a:extLst>
                  <a:ext uri="{FF2B5EF4-FFF2-40B4-BE49-F238E27FC236}">
                    <a16:creationId xmlns:a16="http://schemas.microsoft.com/office/drawing/2014/main" id="{D665DA27-F96A-CFA1-BFB0-81DBCFD50545}"/>
                  </a:ext>
                </a:extLst>
              </p:cNvPr>
              <p:cNvSpPr/>
              <p:nvPr/>
            </p:nvSpPr>
            <p:spPr>
              <a:xfrm>
                <a:off x="842557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31" name="Freeform 6478">
                <a:extLst>
                  <a:ext uri="{FF2B5EF4-FFF2-40B4-BE49-F238E27FC236}">
                    <a16:creationId xmlns:a16="http://schemas.microsoft.com/office/drawing/2014/main" id="{ED898554-CC92-F097-18E3-F7CBB0A90F6A}"/>
                  </a:ext>
                </a:extLst>
              </p:cNvPr>
              <p:cNvSpPr/>
              <p:nvPr/>
            </p:nvSpPr>
            <p:spPr>
              <a:xfrm>
                <a:off x="8448556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32" name="Freeform 6479">
                <a:extLst>
                  <a:ext uri="{FF2B5EF4-FFF2-40B4-BE49-F238E27FC236}">
                    <a16:creationId xmlns:a16="http://schemas.microsoft.com/office/drawing/2014/main" id="{61556B1A-2409-2B51-7894-F0474D242DF1}"/>
                  </a:ext>
                </a:extLst>
              </p:cNvPr>
              <p:cNvSpPr/>
              <p:nvPr/>
            </p:nvSpPr>
            <p:spPr>
              <a:xfrm>
                <a:off x="842557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33" name="Freeform 6480">
                <a:extLst>
                  <a:ext uri="{FF2B5EF4-FFF2-40B4-BE49-F238E27FC236}">
                    <a16:creationId xmlns:a16="http://schemas.microsoft.com/office/drawing/2014/main" id="{9F0F2DBC-33A9-FEAE-9F37-59DC976755FE}"/>
                  </a:ext>
                </a:extLst>
              </p:cNvPr>
              <p:cNvSpPr/>
              <p:nvPr/>
            </p:nvSpPr>
            <p:spPr>
              <a:xfrm>
                <a:off x="8448556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34" name="Freeform 6481">
                <a:extLst>
                  <a:ext uri="{FF2B5EF4-FFF2-40B4-BE49-F238E27FC236}">
                    <a16:creationId xmlns:a16="http://schemas.microsoft.com/office/drawing/2014/main" id="{2A503A48-A203-BCE6-935F-B4623C196789}"/>
                  </a:ext>
                </a:extLst>
              </p:cNvPr>
              <p:cNvSpPr/>
              <p:nvPr/>
            </p:nvSpPr>
            <p:spPr>
              <a:xfrm>
                <a:off x="842557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35" name="Freeform 6482">
                <a:extLst>
                  <a:ext uri="{FF2B5EF4-FFF2-40B4-BE49-F238E27FC236}">
                    <a16:creationId xmlns:a16="http://schemas.microsoft.com/office/drawing/2014/main" id="{A0DC274A-979D-E92A-6A67-27164CB3BBC1}"/>
                  </a:ext>
                </a:extLst>
              </p:cNvPr>
              <p:cNvSpPr/>
              <p:nvPr/>
            </p:nvSpPr>
            <p:spPr>
              <a:xfrm>
                <a:off x="8448556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36" name="Freeform 6483">
                <a:extLst>
                  <a:ext uri="{FF2B5EF4-FFF2-40B4-BE49-F238E27FC236}">
                    <a16:creationId xmlns:a16="http://schemas.microsoft.com/office/drawing/2014/main" id="{1A3299F9-288A-21F2-1891-318A13E63BB6}"/>
                  </a:ext>
                </a:extLst>
              </p:cNvPr>
              <p:cNvSpPr/>
              <p:nvPr/>
            </p:nvSpPr>
            <p:spPr>
              <a:xfrm>
                <a:off x="842557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37" name="Freeform 6484">
                <a:extLst>
                  <a:ext uri="{FF2B5EF4-FFF2-40B4-BE49-F238E27FC236}">
                    <a16:creationId xmlns:a16="http://schemas.microsoft.com/office/drawing/2014/main" id="{DFA3C2A7-D778-B17C-5EEA-E17143467745}"/>
                  </a:ext>
                </a:extLst>
              </p:cNvPr>
              <p:cNvSpPr/>
              <p:nvPr/>
            </p:nvSpPr>
            <p:spPr>
              <a:xfrm>
                <a:off x="8448556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38" name="Freeform 6485">
                <a:extLst>
                  <a:ext uri="{FF2B5EF4-FFF2-40B4-BE49-F238E27FC236}">
                    <a16:creationId xmlns:a16="http://schemas.microsoft.com/office/drawing/2014/main" id="{EE05B943-73DA-EC67-43A4-73B112C0767D}"/>
                  </a:ext>
                </a:extLst>
              </p:cNvPr>
              <p:cNvSpPr/>
              <p:nvPr/>
            </p:nvSpPr>
            <p:spPr>
              <a:xfrm>
                <a:off x="8427606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39" name="Freeform 6486">
                <a:extLst>
                  <a:ext uri="{FF2B5EF4-FFF2-40B4-BE49-F238E27FC236}">
                    <a16:creationId xmlns:a16="http://schemas.microsoft.com/office/drawing/2014/main" id="{DB74B7BC-1CF4-5A52-24A1-A2DE6CFC4A3F}"/>
                  </a:ext>
                </a:extLst>
              </p:cNvPr>
              <p:cNvSpPr/>
              <p:nvPr/>
            </p:nvSpPr>
            <p:spPr>
              <a:xfrm>
                <a:off x="8450714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40" name="Freeform 6487">
                <a:extLst>
                  <a:ext uri="{FF2B5EF4-FFF2-40B4-BE49-F238E27FC236}">
                    <a16:creationId xmlns:a16="http://schemas.microsoft.com/office/drawing/2014/main" id="{04EDEA74-C9C3-5EE0-D060-25BE2981309E}"/>
                  </a:ext>
                </a:extLst>
              </p:cNvPr>
              <p:cNvSpPr/>
              <p:nvPr/>
            </p:nvSpPr>
            <p:spPr>
              <a:xfrm>
                <a:off x="8427606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41" name="Freeform 6488">
                <a:extLst>
                  <a:ext uri="{FF2B5EF4-FFF2-40B4-BE49-F238E27FC236}">
                    <a16:creationId xmlns:a16="http://schemas.microsoft.com/office/drawing/2014/main" id="{CDBE0A98-A81C-CC7B-D5FE-938D9642D99F}"/>
                  </a:ext>
                </a:extLst>
              </p:cNvPr>
              <p:cNvSpPr/>
              <p:nvPr/>
            </p:nvSpPr>
            <p:spPr>
              <a:xfrm>
                <a:off x="8450714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42" name="Freeform 6489">
                <a:extLst>
                  <a:ext uri="{FF2B5EF4-FFF2-40B4-BE49-F238E27FC236}">
                    <a16:creationId xmlns:a16="http://schemas.microsoft.com/office/drawing/2014/main" id="{3D9267E2-A28B-C623-A2AD-9CE6DE57A275}"/>
                  </a:ext>
                </a:extLst>
              </p:cNvPr>
              <p:cNvSpPr/>
              <p:nvPr/>
            </p:nvSpPr>
            <p:spPr>
              <a:xfrm>
                <a:off x="8427606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43" name="Freeform 6490">
                <a:extLst>
                  <a:ext uri="{FF2B5EF4-FFF2-40B4-BE49-F238E27FC236}">
                    <a16:creationId xmlns:a16="http://schemas.microsoft.com/office/drawing/2014/main" id="{3EC5F6AC-FE86-7A0A-3B89-0389A6CBE5C0}"/>
                  </a:ext>
                </a:extLst>
              </p:cNvPr>
              <p:cNvSpPr/>
              <p:nvPr/>
            </p:nvSpPr>
            <p:spPr>
              <a:xfrm>
                <a:off x="8450714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44" name="Freeform 6491">
                <a:extLst>
                  <a:ext uri="{FF2B5EF4-FFF2-40B4-BE49-F238E27FC236}">
                    <a16:creationId xmlns:a16="http://schemas.microsoft.com/office/drawing/2014/main" id="{F3C28CFF-3A2C-3B03-090A-7D738803F62F}"/>
                  </a:ext>
                </a:extLst>
              </p:cNvPr>
              <p:cNvSpPr/>
              <p:nvPr/>
            </p:nvSpPr>
            <p:spPr>
              <a:xfrm>
                <a:off x="8427606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45" name="Freeform 6492">
                <a:extLst>
                  <a:ext uri="{FF2B5EF4-FFF2-40B4-BE49-F238E27FC236}">
                    <a16:creationId xmlns:a16="http://schemas.microsoft.com/office/drawing/2014/main" id="{F2D6FFE5-44A1-FB1B-238E-1AF87DA747B2}"/>
                  </a:ext>
                </a:extLst>
              </p:cNvPr>
              <p:cNvSpPr/>
              <p:nvPr/>
            </p:nvSpPr>
            <p:spPr>
              <a:xfrm>
                <a:off x="8450714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46" name="Freeform 6493">
                <a:extLst>
                  <a:ext uri="{FF2B5EF4-FFF2-40B4-BE49-F238E27FC236}">
                    <a16:creationId xmlns:a16="http://schemas.microsoft.com/office/drawing/2014/main" id="{4F514D55-6920-63E7-4B26-A9E0CA8AE6C8}"/>
                  </a:ext>
                </a:extLst>
              </p:cNvPr>
              <p:cNvSpPr/>
              <p:nvPr/>
            </p:nvSpPr>
            <p:spPr>
              <a:xfrm>
                <a:off x="842976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47" name="Freeform 6494">
                <a:extLst>
                  <a:ext uri="{FF2B5EF4-FFF2-40B4-BE49-F238E27FC236}">
                    <a16:creationId xmlns:a16="http://schemas.microsoft.com/office/drawing/2014/main" id="{756D878F-535A-76D9-F756-858FF28CB8EF}"/>
                  </a:ext>
                </a:extLst>
              </p:cNvPr>
              <p:cNvSpPr/>
              <p:nvPr/>
            </p:nvSpPr>
            <p:spPr>
              <a:xfrm>
                <a:off x="8452872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48" name="Freeform 6495">
                <a:extLst>
                  <a:ext uri="{FF2B5EF4-FFF2-40B4-BE49-F238E27FC236}">
                    <a16:creationId xmlns:a16="http://schemas.microsoft.com/office/drawing/2014/main" id="{489C3E8F-B5F2-30D7-2FC3-F8E9816A8E6A}"/>
                  </a:ext>
                </a:extLst>
              </p:cNvPr>
              <p:cNvSpPr/>
              <p:nvPr/>
            </p:nvSpPr>
            <p:spPr>
              <a:xfrm>
                <a:off x="8429765" y="306602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49" name="Freeform 6496">
                <a:extLst>
                  <a:ext uri="{FF2B5EF4-FFF2-40B4-BE49-F238E27FC236}">
                    <a16:creationId xmlns:a16="http://schemas.microsoft.com/office/drawing/2014/main" id="{631A8FB9-91CC-4301-3739-E5D5F89B99BC}"/>
                  </a:ext>
                </a:extLst>
              </p:cNvPr>
              <p:cNvSpPr/>
              <p:nvPr/>
            </p:nvSpPr>
            <p:spPr>
              <a:xfrm>
                <a:off x="8452872" y="3044508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50" name="Freeform 6497">
                <a:extLst>
                  <a:ext uri="{FF2B5EF4-FFF2-40B4-BE49-F238E27FC236}">
                    <a16:creationId xmlns:a16="http://schemas.microsoft.com/office/drawing/2014/main" id="{3EF2A0D5-6CB0-AB4A-D68D-5FE9EFF9FBBA}"/>
                  </a:ext>
                </a:extLst>
              </p:cNvPr>
              <p:cNvSpPr/>
              <p:nvPr/>
            </p:nvSpPr>
            <p:spPr>
              <a:xfrm>
                <a:off x="843611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51" name="Freeform 6498">
                <a:extLst>
                  <a:ext uri="{FF2B5EF4-FFF2-40B4-BE49-F238E27FC236}">
                    <a16:creationId xmlns:a16="http://schemas.microsoft.com/office/drawing/2014/main" id="{47B20B94-E908-8D9B-26FD-2AE9C4CDA3DD}"/>
                  </a:ext>
                </a:extLst>
              </p:cNvPr>
              <p:cNvSpPr/>
              <p:nvPr/>
            </p:nvSpPr>
            <p:spPr>
              <a:xfrm>
                <a:off x="8459221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52" name="Freeform 6499">
                <a:extLst>
                  <a:ext uri="{FF2B5EF4-FFF2-40B4-BE49-F238E27FC236}">
                    <a16:creationId xmlns:a16="http://schemas.microsoft.com/office/drawing/2014/main" id="{0007C5DC-EF5D-7A4E-928C-FAFFF69B87FA}"/>
                  </a:ext>
                </a:extLst>
              </p:cNvPr>
              <p:cNvSpPr/>
              <p:nvPr/>
            </p:nvSpPr>
            <p:spPr>
              <a:xfrm>
                <a:off x="843611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53" name="Freeform 6500">
                <a:extLst>
                  <a:ext uri="{FF2B5EF4-FFF2-40B4-BE49-F238E27FC236}">
                    <a16:creationId xmlns:a16="http://schemas.microsoft.com/office/drawing/2014/main" id="{7A8F12F0-D740-DFCE-68E2-439186E05927}"/>
                  </a:ext>
                </a:extLst>
              </p:cNvPr>
              <p:cNvSpPr/>
              <p:nvPr/>
            </p:nvSpPr>
            <p:spPr>
              <a:xfrm>
                <a:off x="8459221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54" name="Freeform 6501">
                <a:extLst>
                  <a:ext uri="{FF2B5EF4-FFF2-40B4-BE49-F238E27FC236}">
                    <a16:creationId xmlns:a16="http://schemas.microsoft.com/office/drawing/2014/main" id="{E15302F8-FAE7-42F4-A1FD-5397CA3A5165}"/>
                  </a:ext>
                </a:extLst>
              </p:cNvPr>
              <p:cNvSpPr/>
              <p:nvPr/>
            </p:nvSpPr>
            <p:spPr>
              <a:xfrm>
                <a:off x="843611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55" name="Freeform 6502">
                <a:extLst>
                  <a:ext uri="{FF2B5EF4-FFF2-40B4-BE49-F238E27FC236}">
                    <a16:creationId xmlns:a16="http://schemas.microsoft.com/office/drawing/2014/main" id="{F9811DC8-9401-A330-B0C3-9E5A44C11CD9}"/>
                  </a:ext>
                </a:extLst>
              </p:cNvPr>
              <p:cNvSpPr/>
              <p:nvPr/>
            </p:nvSpPr>
            <p:spPr>
              <a:xfrm>
                <a:off x="8459221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56" name="Freeform 6503">
                <a:extLst>
                  <a:ext uri="{FF2B5EF4-FFF2-40B4-BE49-F238E27FC236}">
                    <a16:creationId xmlns:a16="http://schemas.microsoft.com/office/drawing/2014/main" id="{607BF8BC-6B06-1197-6C36-84EFFBB0AD6B}"/>
                  </a:ext>
                </a:extLst>
              </p:cNvPr>
              <p:cNvSpPr/>
              <p:nvPr/>
            </p:nvSpPr>
            <p:spPr>
              <a:xfrm>
                <a:off x="843611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57" name="Freeform 6504">
                <a:extLst>
                  <a:ext uri="{FF2B5EF4-FFF2-40B4-BE49-F238E27FC236}">
                    <a16:creationId xmlns:a16="http://schemas.microsoft.com/office/drawing/2014/main" id="{3593A26D-7A3E-9916-832B-39EE227804B8}"/>
                  </a:ext>
                </a:extLst>
              </p:cNvPr>
              <p:cNvSpPr/>
              <p:nvPr/>
            </p:nvSpPr>
            <p:spPr>
              <a:xfrm>
                <a:off x="8459221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58" name="Freeform 6505">
                <a:extLst>
                  <a:ext uri="{FF2B5EF4-FFF2-40B4-BE49-F238E27FC236}">
                    <a16:creationId xmlns:a16="http://schemas.microsoft.com/office/drawing/2014/main" id="{43BCF44E-CB18-6B6C-B58A-968F0719C083}"/>
                  </a:ext>
                </a:extLst>
              </p:cNvPr>
              <p:cNvSpPr/>
              <p:nvPr/>
            </p:nvSpPr>
            <p:spPr>
              <a:xfrm>
                <a:off x="8438271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59" name="Freeform 6506">
                <a:extLst>
                  <a:ext uri="{FF2B5EF4-FFF2-40B4-BE49-F238E27FC236}">
                    <a16:creationId xmlns:a16="http://schemas.microsoft.com/office/drawing/2014/main" id="{D5266EBB-5D07-F485-80F5-510AAB58D757}"/>
                  </a:ext>
                </a:extLst>
              </p:cNvPr>
              <p:cNvSpPr/>
              <p:nvPr/>
            </p:nvSpPr>
            <p:spPr>
              <a:xfrm>
                <a:off x="8461252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60" name="Freeform 6507">
                <a:extLst>
                  <a:ext uri="{FF2B5EF4-FFF2-40B4-BE49-F238E27FC236}">
                    <a16:creationId xmlns:a16="http://schemas.microsoft.com/office/drawing/2014/main" id="{6788F653-3D1E-7EF6-81F5-FE077EF4BB12}"/>
                  </a:ext>
                </a:extLst>
              </p:cNvPr>
              <p:cNvSpPr/>
              <p:nvPr/>
            </p:nvSpPr>
            <p:spPr>
              <a:xfrm>
                <a:off x="8438271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61" name="Freeform 6508">
                <a:extLst>
                  <a:ext uri="{FF2B5EF4-FFF2-40B4-BE49-F238E27FC236}">
                    <a16:creationId xmlns:a16="http://schemas.microsoft.com/office/drawing/2014/main" id="{11AA112D-2FC1-279F-01E7-2B01584E3C3C}"/>
                  </a:ext>
                </a:extLst>
              </p:cNvPr>
              <p:cNvSpPr/>
              <p:nvPr/>
            </p:nvSpPr>
            <p:spPr>
              <a:xfrm>
                <a:off x="8461252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62" name="Freeform 6509">
                <a:extLst>
                  <a:ext uri="{FF2B5EF4-FFF2-40B4-BE49-F238E27FC236}">
                    <a16:creationId xmlns:a16="http://schemas.microsoft.com/office/drawing/2014/main" id="{C5C29E2F-1D94-C2EC-DD42-1614637C50ED}"/>
                  </a:ext>
                </a:extLst>
              </p:cNvPr>
              <p:cNvSpPr/>
              <p:nvPr/>
            </p:nvSpPr>
            <p:spPr>
              <a:xfrm>
                <a:off x="8438271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63" name="Freeform 6510">
                <a:extLst>
                  <a:ext uri="{FF2B5EF4-FFF2-40B4-BE49-F238E27FC236}">
                    <a16:creationId xmlns:a16="http://schemas.microsoft.com/office/drawing/2014/main" id="{DBF14A7C-1EC9-9D51-83A6-3462C23F39DF}"/>
                  </a:ext>
                </a:extLst>
              </p:cNvPr>
              <p:cNvSpPr/>
              <p:nvPr/>
            </p:nvSpPr>
            <p:spPr>
              <a:xfrm>
                <a:off x="8461252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64" name="Freeform 6511">
                <a:extLst>
                  <a:ext uri="{FF2B5EF4-FFF2-40B4-BE49-F238E27FC236}">
                    <a16:creationId xmlns:a16="http://schemas.microsoft.com/office/drawing/2014/main" id="{567142E3-0E04-AB83-A8D8-3075318B84A8}"/>
                  </a:ext>
                </a:extLst>
              </p:cNvPr>
              <p:cNvSpPr/>
              <p:nvPr/>
            </p:nvSpPr>
            <p:spPr>
              <a:xfrm>
                <a:off x="8438271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65" name="Freeform 6512">
                <a:extLst>
                  <a:ext uri="{FF2B5EF4-FFF2-40B4-BE49-F238E27FC236}">
                    <a16:creationId xmlns:a16="http://schemas.microsoft.com/office/drawing/2014/main" id="{F2CDD797-E7E4-C75D-5DE7-2F328919A343}"/>
                  </a:ext>
                </a:extLst>
              </p:cNvPr>
              <p:cNvSpPr/>
              <p:nvPr/>
            </p:nvSpPr>
            <p:spPr>
              <a:xfrm>
                <a:off x="8461252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66" name="Freeform 6513">
                <a:extLst>
                  <a:ext uri="{FF2B5EF4-FFF2-40B4-BE49-F238E27FC236}">
                    <a16:creationId xmlns:a16="http://schemas.microsoft.com/office/drawing/2014/main" id="{6F9C5F96-5C6B-D263-9628-C7B654CD77A2}"/>
                  </a:ext>
                </a:extLst>
              </p:cNvPr>
              <p:cNvSpPr/>
              <p:nvPr/>
            </p:nvSpPr>
            <p:spPr>
              <a:xfrm>
                <a:off x="8438271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67" name="Freeform 6514">
                <a:extLst>
                  <a:ext uri="{FF2B5EF4-FFF2-40B4-BE49-F238E27FC236}">
                    <a16:creationId xmlns:a16="http://schemas.microsoft.com/office/drawing/2014/main" id="{165C7E2D-707A-A66C-A2DD-D1B612901390}"/>
                  </a:ext>
                </a:extLst>
              </p:cNvPr>
              <p:cNvSpPr/>
              <p:nvPr/>
            </p:nvSpPr>
            <p:spPr>
              <a:xfrm>
                <a:off x="8461252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68" name="Freeform 6515">
                <a:extLst>
                  <a:ext uri="{FF2B5EF4-FFF2-40B4-BE49-F238E27FC236}">
                    <a16:creationId xmlns:a16="http://schemas.microsoft.com/office/drawing/2014/main" id="{8EF0F09D-12CF-4FAB-0F77-37F31939CAD5}"/>
                  </a:ext>
                </a:extLst>
              </p:cNvPr>
              <p:cNvSpPr/>
              <p:nvPr/>
            </p:nvSpPr>
            <p:spPr>
              <a:xfrm>
                <a:off x="8438271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69" name="Freeform 6516">
                <a:extLst>
                  <a:ext uri="{FF2B5EF4-FFF2-40B4-BE49-F238E27FC236}">
                    <a16:creationId xmlns:a16="http://schemas.microsoft.com/office/drawing/2014/main" id="{E5F98FE3-2824-FB07-44F5-7FF1C2217106}"/>
                  </a:ext>
                </a:extLst>
              </p:cNvPr>
              <p:cNvSpPr/>
              <p:nvPr/>
            </p:nvSpPr>
            <p:spPr>
              <a:xfrm>
                <a:off x="8461252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70" name="Freeform 6517">
                <a:extLst>
                  <a:ext uri="{FF2B5EF4-FFF2-40B4-BE49-F238E27FC236}">
                    <a16:creationId xmlns:a16="http://schemas.microsoft.com/office/drawing/2014/main" id="{684B8B41-9E63-7023-81D2-52AEC62772AB}"/>
                  </a:ext>
                </a:extLst>
              </p:cNvPr>
              <p:cNvSpPr/>
              <p:nvPr/>
            </p:nvSpPr>
            <p:spPr>
              <a:xfrm>
                <a:off x="844030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71" name="Freeform 6518">
                <a:extLst>
                  <a:ext uri="{FF2B5EF4-FFF2-40B4-BE49-F238E27FC236}">
                    <a16:creationId xmlns:a16="http://schemas.microsoft.com/office/drawing/2014/main" id="{3A724CD9-A0EF-5406-6C06-4FD29D7A59C9}"/>
                  </a:ext>
                </a:extLst>
              </p:cNvPr>
              <p:cNvSpPr/>
              <p:nvPr/>
            </p:nvSpPr>
            <p:spPr>
              <a:xfrm>
                <a:off x="8463410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72" name="Freeform 6519">
                <a:extLst>
                  <a:ext uri="{FF2B5EF4-FFF2-40B4-BE49-F238E27FC236}">
                    <a16:creationId xmlns:a16="http://schemas.microsoft.com/office/drawing/2014/main" id="{8AD24746-859F-6EDF-44DB-899616607384}"/>
                  </a:ext>
                </a:extLst>
              </p:cNvPr>
              <p:cNvSpPr/>
              <p:nvPr/>
            </p:nvSpPr>
            <p:spPr>
              <a:xfrm>
                <a:off x="844030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73" name="Freeform 6520">
                <a:extLst>
                  <a:ext uri="{FF2B5EF4-FFF2-40B4-BE49-F238E27FC236}">
                    <a16:creationId xmlns:a16="http://schemas.microsoft.com/office/drawing/2014/main" id="{F8F5FE73-9754-5CEA-2F0F-C406AB1CDC43}"/>
                  </a:ext>
                </a:extLst>
              </p:cNvPr>
              <p:cNvSpPr/>
              <p:nvPr/>
            </p:nvSpPr>
            <p:spPr>
              <a:xfrm>
                <a:off x="8463410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74" name="Freeform 6521">
                <a:extLst>
                  <a:ext uri="{FF2B5EF4-FFF2-40B4-BE49-F238E27FC236}">
                    <a16:creationId xmlns:a16="http://schemas.microsoft.com/office/drawing/2014/main" id="{DA00554A-A807-9DB2-17F7-205F3DCAA60C}"/>
                  </a:ext>
                </a:extLst>
              </p:cNvPr>
              <p:cNvSpPr/>
              <p:nvPr/>
            </p:nvSpPr>
            <p:spPr>
              <a:xfrm>
                <a:off x="844030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75" name="Freeform 6522">
                <a:extLst>
                  <a:ext uri="{FF2B5EF4-FFF2-40B4-BE49-F238E27FC236}">
                    <a16:creationId xmlns:a16="http://schemas.microsoft.com/office/drawing/2014/main" id="{D257F6B0-D79E-1E79-C759-9A59E09208AF}"/>
                  </a:ext>
                </a:extLst>
              </p:cNvPr>
              <p:cNvSpPr/>
              <p:nvPr/>
            </p:nvSpPr>
            <p:spPr>
              <a:xfrm>
                <a:off x="8463410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76" name="Freeform 6523">
                <a:extLst>
                  <a:ext uri="{FF2B5EF4-FFF2-40B4-BE49-F238E27FC236}">
                    <a16:creationId xmlns:a16="http://schemas.microsoft.com/office/drawing/2014/main" id="{239840A1-ABE8-E54F-001C-3E4A0792C940}"/>
                  </a:ext>
                </a:extLst>
              </p:cNvPr>
              <p:cNvSpPr/>
              <p:nvPr/>
            </p:nvSpPr>
            <p:spPr>
              <a:xfrm>
                <a:off x="844030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77" name="Freeform 6524">
                <a:extLst>
                  <a:ext uri="{FF2B5EF4-FFF2-40B4-BE49-F238E27FC236}">
                    <a16:creationId xmlns:a16="http://schemas.microsoft.com/office/drawing/2014/main" id="{BD62AC5E-BAB8-CF5D-DDD4-AFE4BCDE04CD}"/>
                  </a:ext>
                </a:extLst>
              </p:cNvPr>
              <p:cNvSpPr/>
              <p:nvPr/>
            </p:nvSpPr>
            <p:spPr>
              <a:xfrm>
                <a:off x="8463410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78" name="Freeform 6525">
                <a:extLst>
                  <a:ext uri="{FF2B5EF4-FFF2-40B4-BE49-F238E27FC236}">
                    <a16:creationId xmlns:a16="http://schemas.microsoft.com/office/drawing/2014/main" id="{61A585B6-8812-F5EA-F652-509E8181C377}"/>
                  </a:ext>
                </a:extLst>
              </p:cNvPr>
              <p:cNvSpPr/>
              <p:nvPr/>
            </p:nvSpPr>
            <p:spPr>
              <a:xfrm>
                <a:off x="844030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79" name="Freeform 6526">
                <a:extLst>
                  <a:ext uri="{FF2B5EF4-FFF2-40B4-BE49-F238E27FC236}">
                    <a16:creationId xmlns:a16="http://schemas.microsoft.com/office/drawing/2014/main" id="{3318AF63-4079-362B-2347-CD79ED7F96D9}"/>
                  </a:ext>
                </a:extLst>
              </p:cNvPr>
              <p:cNvSpPr/>
              <p:nvPr/>
            </p:nvSpPr>
            <p:spPr>
              <a:xfrm>
                <a:off x="8463410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80" name="Freeform 6527">
                <a:extLst>
                  <a:ext uri="{FF2B5EF4-FFF2-40B4-BE49-F238E27FC236}">
                    <a16:creationId xmlns:a16="http://schemas.microsoft.com/office/drawing/2014/main" id="{52C4372C-2371-F446-C060-26AC73EBDA48}"/>
                  </a:ext>
                </a:extLst>
              </p:cNvPr>
              <p:cNvSpPr/>
              <p:nvPr/>
            </p:nvSpPr>
            <p:spPr>
              <a:xfrm>
                <a:off x="844030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81" name="Freeform 6528">
                <a:extLst>
                  <a:ext uri="{FF2B5EF4-FFF2-40B4-BE49-F238E27FC236}">
                    <a16:creationId xmlns:a16="http://schemas.microsoft.com/office/drawing/2014/main" id="{A73852DE-4215-9198-5FB0-607B7BF35D28}"/>
                  </a:ext>
                </a:extLst>
              </p:cNvPr>
              <p:cNvSpPr/>
              <p:nvPr/>
            </p:nvSpPr>
            <p:spPr>
              <a:xfrm>
                <a:off x="8463410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82" name="Freeform 6529">
                <a:extLst>
                  <a:ext uri="{FF2B5EF4-FFF2-40B4-BE49-F238E27FC236}">
                    <a16:creationId xmlns:a16="http://schemas.microsoft.com/office/drawing/2014/main" id="{7778D7C0-2746-3D22-01CA-7079E6C57672}"/>
                  </a:ext>
                </a:extLst>
              </p:cNvPr>
              <p:cNvSpPr/>
              <p:nvPr/>
            </p:nvSpPr>
            <p:spPr>
              <a:xfrm>
                <a:off x="844030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83" name="Freeform 6530">
                <a:extLst>
                  <a:ext uri="{FF2B5EF4-FFF2-40B4-BE49-F238E27FC236}">
                    <a16:creationId xmlns:a16="http://schemas.microsoft.com/office/drawing/2014/main" id="{55B642A0-942E-6233-2CDF-45DAC15F7B96}"/>
                  </a:ext>
                </a:extLst>
              </p:cNvPr>
              <p:cNvSpPr/>
              <p:nvPr/>
            </p:nvSpPr>
            <p:spPr>
              <a:xfrm>
                <a:off x="8463410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84" name="Freeform 6531">
                <a:extLst>
                  <a:ext uri="{FF2B5EF4-FFF2-40B4-BE49-F238E27FC236}">
                    <a16:creationId xmlns:a16="http://schemas.microsoft.com/office/drawing/2014/main" id="{3C4753D0-370B-9839-883E-DE435D7A82B2}"/>
                  </a:ext>
                </a:extLst>
              </p:cNvPr>
              <p:cNvSpPr/>
              <p:nvPr/>
            </p:nvSpPr>
            <p:spPr>
              <a:xfrm>
                <a:off x="8440303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85" name="Freeform 6532">
                <a:extLst>
                  <a:ext uri="{FF2B5EF4-FFF2-40B4-BE49-F238E27FC236}">
                    <a16:creationId xmlns:a16="http://schemas.microsoft.com/office/drawing/2014/main" id="{8B75E584-93B5-2AFD-90E8-5D6A6B2142FF}"/>
                  </a:ext>
                </a:extLst>
              </p:cNvPr>
              <p:cNvSpPr/>
              <p:nvPr/>
            </p:nvSpPr>
            <p:spPr>
              <a:xfrm>
                <a:off x="8463410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86" name="Freeform 6533">
                <a:extLst>
                  <a:ext uri="{FF2B5EF4-FFF2-40B4-BE49-F238E27FC236}">
                    <a16:creationId xmlns:a16="http://schemas.microsoft.com/office/drawing/2014/main" id="{1471D7A5-9329-911A-CBB9-3E81BFCF03C7}"/>
                  </a:ext>
                </a:extLst>
              </p:cNvPr>
              <p:cNvSpPr/>
              <p:nvPr/>
            </p:nvSpPr>
            <p:spPr>
              <a:xfrm>
                <a:off x="8442461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87" name="Freeform 6534">
                <a:extLst>
                  <a:ext uri="{FF2B5EF4-FFF2-40B4-BE49-F238E27FC236}">
                    <a16:creationId xmlns:a16="http://schemas.microsoft.com/office/drawing/2014/main" id="{CA759C68-86E2-6609-835D-083F1BE3BF47}"/>
                  </a:ext>
                </a:extLst>
              </p:cNvPr>
              <p:cNvSpPr/>
              <p:nvPr/>
            </p:nvSpPr>
            <p:spPr>
              <a:xfrm>
                <a:off x="8465569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88" name="Freeform 6535">
                <a:extLst>
                  <a:ext uri="{FF2B5EF4-FFF2-40B4-BE49-F238E27FC236}">
                    <a16:creationId xmlns:a16="http://schemas.microsoft.com/office/drawing/2014/main" id="{03C9F9B7-1FCC-9EE7-987A-BE0C5635289E}"/>
                  </a:ext>
                </a:extLst>
              </p:cNvPr>
              <p:cNvSpPr/>
              <p:nvPr/>
            </p:nvSpPr>
            <p:spPr>
              <a:xfrm>
                <a:off x="8442461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89" name="Freeform 6536">
                <a:extLst>
                  <a:ext uri="{FF2B5EF4-FFF2-40B4-BE49-F238E27FC236}">
                    <a16:creationId xmlns:a16="http://schemas.microsoft.com/office/drawing/2014/main" id="{C781054B-8C9F-B73F-C9C0-3488491F353E}"/>
                  </a:ext>
                </a:extLst>
              </p:cNvPr>
              <p:cNvSpPr/>
              <p:nvPr/>
            </p:nvSpPr>
            <p:spPr>
              <a:xfrm>
                <a:off x="8465569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90" name="Freeform 6537">
                <a:extLst>
                  <a:ext uri="{FF2B5EF4-FFF2-40B4-BE49-F238E27FC236}">
                    <a16:creationId xmlns:a16="http://schemas.microsoft.com/office/drawing/2014/main" id="{392193AC-7D6B-DFF8-B518-D2482D9766B9}"/>
                  </a:ext>
                </a:extLst>
              </p:cNvPr>
              <p:cNvSpPr/>
              <p:nvPr/>
            </p:nvSpPr>
            <p:spPr>
              <a:xfrm>
                <a:off x="8444620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91" name="Freeform 6538">
                <a:extLst>
                  <a:ext uri="{FF2B5EF4-FFF2-40B4-BE49-F238E27FC236}">
                    <a16:creationId xmlns:a16="http://schemas.microsoft.com/office/drawing/2014/main" id="{1428C38D-1555-3601-D1C9-D54B12CFB928}"/>
                  </a:ext>
                </a:extLst>
              </p:cNvPr>
              <p:cNvSpPr/>
              <p:nvPr/>
            </p:nvSpPr>
            <p:spPr>
              <a:xfrm>
                <a:off x="8467600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92" name="Freeform 6539">
                <a:extLst>
                  <a:ext uri="{FF2B5EF4-FFF2-40B4-BE49-F238E27FC236}">
                    <a16:creationId xmlns:a16="http://schemas.microsoft.com/office/drawing/2014/main" id="{C4082623-BAD6-9B07-A76C-17205CE9CF9C}"/>
                  </a:ext>
                </a:extLst>
              </p:cNvPr>
              <p:cNvSpPr/>
              <p:nvPr/>
            </p:nvSpPr>
            <p:spPr>
              <a:xfrm>
                <a:off x="8444620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93" name="Freeform 6540">
                <a:extLst>
                  <a:ext uri="{FF2B5EF4-FFF2-40B4-BE49-F238E27FC236}">
                    <a16:creationId xmlns:a16="http://schemas.microsoft.com/office/drawing/2014/main" id="{71086876-D26D-B9FE-1AB4-9F00B4F7EED4}"/>
                  </a:ext>
                </a:extLst>
              </p:cNvPr>
              <p:cNvSpPr/>
              <p:nvPr/>
            </p:nvSpPr>
            <p:spPr>
              <a:xfrm>
                <a:off x="8467600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94" name="Freeform 6541">
                <a:extLst>
                  <a:ext uri="{FF2B5EF4-FFF2-40B4-BE49-F238E27FC236}">
                    <a16:creationId xmlns:a16="http://schemas.microsoft.com/office/drawing/2014/main" id="{6413173A-246D-C16C-C8A5-1A4E38C9263F}"/>
                  </a:ext>
                </a:extLst>
              </p:cNvPr>
              <p:cNvSpPr/>
              <p:nvPr/>
            </p:nvSpPr>
            <p:spPr>
              <a:xfrm>
                <a:off x="8446651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95" name="Freeform 6542">
                <a:extLst>
                  <a:ext uri="{FF2B5EF4-FFF2-40B4-BE49-F238E27FC236}">
                    <a16:creationId xmlns:a16="http://schemas.microsoft.com/office/drawing/2014/main" id="{D99919E4-D461-6AD8-59AF-EEA842643BC0}"/>
                  </a:ext>
                </a:extLst>
              </p:cNvPr>
              <p:cNvSpPr/>
              <p:nvPr/>
            </p:nvSpPr>
            <p:spPr>
              <a:xfrm>
                <a:off x="8469759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96" name="Freeform 6543">
                <a:extLst>
                  <a:ext uri="{FF2B5EF4-FFF2-40B4-BE49-F238E27FC236}">
                    <a16:creationId xmlns:a16="http://schemas.microsoft.com/office/drawing/2014/main" id="{9A353352-7510-8619-859E-7B472FD84BBB}"/>
                  </a:ext>
                </a:extLst>
              </p:cNvPr>
              <p:cNvSpPr/>
              <p:nvPr/>
            </p:nvSpPr>
            <p:spPr>
              <a:xfrm>
                <a:off x="8446651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97" name="Freeform 6544">
                <a:extLst>
                  <a:ext uri="{FF2B5EF4-FFF2-40B4-BE49-F238E27FC236}">
                    <a16:creationId xmlns:a16="http://schemas.microsoft.com/office/drawing/2014/main" id="{5F3D0BE6-E089-6AC7-12BB-D7C9D894224C}"/>
                  </a:ext>
                </a:extLst>
              </p:cNvPr>
              <p:cNvSpPr/>
              <p:nvPr/>
            </p:nvSpPr>
            <p:spPr>
              <a:xfrm>
                <a:off x="8469759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98" name="Freeform 6545">
                <a:extLst>
                  <a:ext uri="{FF2B5EF4-FFF2-40B4-BE49-F238E27FC236}">
                    <a16:creationId xmlns:a16="http://schemas.microsoft.com/office/drawing/2014/main" id="{AB77C268-5FD4-9E09-CD9E-E038E1F777F8}"/>
                  </a:ext>
                </a:extLst>
              </p:cNvPr>
              <p:cNvSpPr/>
              <p:nvPr/>
            </p:nvSpPr>
            <p:spPr>
              <a:xfrm>
                <a:off x="8450968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899" name="Freeform 6546">
                <a:extLst>
                  <a:ext uri="{FF2B5EF4-FFF2-40B4-BE49-F238E27FC236}">
                    <a16:creationId xmlns:a16="http://schemas.microsoft.com/office/drawing/2014/main" id="{64081CF0-2526-BFB3-5D28-A350002AC531}"/>
                  </a:ext>
                </a:extLst>
              </p:cNvPr>
              <p:cNvSpPr/>
              <p:nvPr/>
            </p:nvSpPr>
            <p:spPr>
              <a:xfrm>
                <a:off x="8473948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00" name="Freeform 6547">
                <a:extLst>
                  <a:ext uri="{FF2B5EF4-FFF2-40B4-BE49-F238E27FC236}">
                    <a16:creationId xmlns:a16="http://schemas.microsoft.com/office/drawing/2014/main" id="{FAA23742-432A-02B5-23CB-5675EE020B37}"/>
                  </a:ext>
                </a:extLst>
              </p:cNvPr>
              <p:cNvSpPr/>
              <p:nvPr/>
            </p:nvSpPr>
            <p:spPr>
              <a:xfrm>
                <a:off x="8450968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01" name="Freeform 6548">
                <a:extLst>
                  <a:ext uri="{FF2B5EF4-FFF2-40B4-BE49-F238E27FC236}">
                    <a16:creationId xmlns:a16="http://schemas.microsoft.com/office/drawing/2014/main" id="{28241669-4DEE-F859-4845-379022912B16}"/>
                  </a:ext>
                </a:extLst>
              </p:cNvPr>
              <p:cNvSpPr/>
              <p:nvPr/>
            </p:nvSpPr>
            <p:spPr>
              <a:xfrm>
                <a:off x="8473948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02" name="Freeform 6549">
                <a:extLst>
                  <a:ext uri="{FF2B5EF4-FFF2-40B4-BE49-F238E27FC236}">
                    <a16:creationId xmlns:a16="http://schemas.microsoft.com/office/drawing/2014/main" id="{C65AE9F8-02DE-E2E5-69C2-16917616A4CE}"/>
                  </a:ext>
                </a:extLst>
              </p:cNvPr>
              <p:cNvSpPr/>
              <p:nvPr/>
            </p:nvSpPr>
            <p:spPr>
              <a:xfrm>
                <a:off x="8452999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03" name="Freeform 6550">
                <a:extLst>
                  <a:ext uri="{FF2B5EF4-FFF2-40B4-BE49-F238E27FC236}">
                    <a16:creationId xmlns:a16="http://schemas.microsoft.com/office/drawing/2014/main" id="{1D317313-4C3E-A893-50D1-2EF0A70CAD17}"/>
                  </a:ext>
                </a:extLst>
              </p:cNvPr>
              <p:cNvSpPr/>
              <p:nvPr/>
            </p:nvSpPr>
            <p:spPr>
              <a:xfrm>
                <a:off x="8476107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04" name="Freeform 6551">
                <a:extLst>
                  <a:ext uri="{FF2B5EF4-FFF2-40B4-BE49-F238E27FC236}">
                    <a16:creationId xmlns:a16="http://schemas.microsoft.com/office/drawing/2014/main" id="{79871745-A053-9873-292B-9EE6876F0184}"/>
                  </a:ext>
                </a:extLst>
              </p:cNvPr>
              <p:cNvSpPr/>
              <p:nvPr/>
            </p:nvSpPr>
            <p:spPr>
              <a:xfrm>
                <a:off x="8452999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05" name="Freeform 6552">
                <a:extLst>
                  <a:ext uri="{FF2B5EF4-FFF2-40B4-BE49-F238E27FC236}">
                    <a16:creationId xmlns:a16="http://schemas.microsoft.com/office/drawing/2014/main" id="{4D1E81FD-320F-886F-E1C6-6FCE39895FFA}"/>
                  </a:ext>
                </a:extLst>
              </p:cNvPr>
              <p:cNvSpPr/>
              <p:nvPr/>
            </p:nvSpPr>
            <p:spPr>
              <a:xfrm>
                <a:off x="8476107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06" name="Freeform 6553">
                <a:extLst>
                  <a:ext uri="{FF2B5EF4-FFF2-40B4-BE49-F238E27FC236}">
                    <a16:creationId xmlns:a16="http://schemas.microsoft.com/office/drawing/2014/main" id="{5A15DDB1-CAE1-E33E-B5BB-4C16582EB909}"/>
                  </a:ext>
                </a:extLst>
              </p:cNvPr>
              <p:cNvSpPr/>
              <p:nvPr/>
            </p:nvSpPr>
            <p:spPr>
              <a:xfrm>
                <a:off x="8452999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07" name="Freeform 6554">
                <a:extLst>
                  <a:ext uri="{FF2B5EF4-FFF2-40B4-BE49-F238E27FC236}">
                    <a16:creationId xmlns:a16="http://schemas.microsoft.com/office/drawing/2014/main" id="{5BED7477-A30C-8ACB-66F2-25DD5493E0B8}"/>
                  </a:ext>
                </a:extLst>
              </p:cNvPr>
              <p:cNvSpPr/>
              <p:nvPr/>
            </p:nvSpPr>
            <p:spPr>
              <a:xfrm>
                <a:off x="8476107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08" name="Freeform 6555">
                <a:extLst>
                  <a:ext uri="{FF2B5EF4-FFF2-40B4-BE49-F238E27FC236}">
                    <a16:creationId xmlns:a16="http://schemas.microsoft.com/office/drawing/2014/main" id="{2983E289-0A56-D95E-0836-03314D2FB373}"/>
                  </a:ext>
                </a:extLst>
              </p:cNvPr>
              <p:cNvSpPr/>
              <p:nvPr/>
            </p:nvSpPr>
            <p:spPr>
              <a:xfrm>
                <a:off x="8452999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09" name="Freeform 6556">
                <a:extLst>
                  <a:ext uri="{FF2B5EF4-FFF2-40B4-BE49-F238E27FC236}">
                    <a16:creationId xmlns:a16="http://schemas.microsoft.com/office/drawing/2014/main" id="{F9D3777C-8EC1-F0E2-9ADC-8626BB864C7A}"/>
                  </a:ext>
                </a:extLst>
              </p:cNvPr>
              <p:cNvSpPr/>
              <p:nvPr/>
            </p:nvSpPr>
            <p:spPr>
              <a:xfrm>
                <a:off x="8476107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10" name="Freeform 6557">
                <a:extLst>
                  <a:ext uri="{FF2B5EF4-FFF2-40B4-BE49-F238E27FC236}">
                    <a16:creationId xmlns:a16="http://schemas.microsoft.com/office/drawing/2014/main" id="{4455D8CC-7060-FA7C-F69D-964D345F6464}"/>
                  </a:ext>
                </a:extLst>
              </p:cNvPr>
              <p:cNvSpPr/>
              <p:nvPr/>
            </p:nvSpPr>
            <p:spPr>
              <a:xfrm>
                <a:off x="8455031" y="307361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11" name="Freeform 6558">
                <a:extLst>
                  <a:ext uri="{FF2B5EF4-FFF2-40B4-BE49-F238E27FC236}">
                    <a16:creationId xmlns:a16="http://schemas.microsoft.com/office/drawing/2014/main" id="{ED66542A-81EE-757C-4DCF-6E97477F0264}"/>
                  </a:ext>
                </a:extLst>
              </p:cNvPr>
              <p:cNvSpPr/>
              <p:nvPr/>
            </p:nvSpPr>
            <p:spPr>
              <a:xfrm>
                <a:off x="8478138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12" name="Freeform 6559">
                <a:extLst>
                  <a:ext uri="{FF2B5EF4-FFF2-40B4-BE49-F238E27FC236}">
                    <a16:creationId xmlns:a16="http://schemas.microsoft.com/office/drawing/2014/main" id="{9E5BB5F3-30B8-21B1-6FF1-00B688327B95}"/>
                  </a:ext>
                </a:extLst>
              </p:cNvPr>
              <p:cNvSpPr/>
              <p:nvPr/>
            </p:nvSpPr>
            <p:spPr>
              <a:xfrm>
                <a:off x="8455031" y="307361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13" name="Freeform 6560">
                <a:extLst>
                  <a:ext uri="{FF2B5EF4-FFF2-40B4-BE49-F238E27FC236}">
                    <a16:creationId xmlns:a16="http://schemas.microsoft.com/office/drawing/2014/main" id="{EA61CC0A-4D05-6FA2-71C5-4520245FEC27}"/>
                  </a:ext>
                </a:extLst>
              </p:cNvPr>
              <p:cNvSpPr/>
              <p:nvPr/>
            </p:nvSpPr>
            <p:spPr>
              <a:xfrm>
                <a:off x="8478138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14" name="Freeform 6561">
                <a:extLst>
                  <a:ext uri="{FF2B5EF4-FFF2-40B4-BE49-F238E27FC236}">
                    <a16:creationId xmlns:a16="http://schemas.microsoft.com/office/drawing/2014/main" id="{19E81077-A819-476A-6D62-462E67B12C2F}"/>
                  </a:ext>
                </a:extLst>
              </p:cNvPr>
              <p:cNvSpPr/>
              <p:nvPr/>
            </p:nvSpPr>
            <p:spPr>
              <a:xfrm>
                <a:off x="8455031" y="307361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15" name="Freeform 6562">
                <a:extLst>
                  <a:ext uri="{FF2B5EF4-FFF2-40B4-BE49-F238E27FC236}">
                    <a16:creationId xmlns:a16="http://schemas.microsoft.com/office/drawing/2014/main" id="{FE287838-BE06-DCF9-BC21-CA5635B4CF60}"/>
                  </a:ext>
                </a:extLst>
              </p:cNvPr>
              <p:cNvSpPr/>
              <p:nvPr/>
            </p:nvSpPr>
            <p:spPr>
              <a:xfrm>
                <a:off x="8478138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16" name="Freeform 6563">
                <a:extLst>
                  <a:ext uri="{FF2B5EF4-FFF2-40B4-BE49-F238E27FC236}">
                    <a16:creationId xmlns:a16="http://schemas.microsoft.com/office/drawing/2014/main" id="{394560C6-7E6A-9A9F-515D-8A55B593B3F7}"/>
                  </a:ext>
                </a:extLst>
              </p:cNvPr>
              <p:cNvSpPr/>
              <p:nvPr/>
            </p:nvSpPr>
            <p:spPr>
              <a:xfrm>
                <a:off x="8455031" y="3073616"/>
                <a:ext cx="46214" cy="12655"/>
              </a:xfrm>
              <a:custGeom>
                <a:avLst/>
                <a:gdLst>
                  <a:gd name="connsiteX0" fmla="*/ 0 w 46214"/>
                  <a:gd name="connsiteY0" fmla="*/ 0 h 12655"/>
                  <a:gd name="connsiteX1" fmla="*/ 46215 w 46214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214" h="12655">
                    <a:moveTo>
                      <a:pt x="0" y="0"/>
                    </a:moveTo>
                    <a:lnTo>
                      <a:pt x="46215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17" name="Freeform 6564">
                <a:extLst>
                  <a:ext uri="{FF2B5EF4-FFF2-40B4-BE49-F238E27FC236}">
                    <a16:creationId xmlns:a16="http://schemas.microsoft.com/office/drawing/2014/main" id="{61CEA005-4E7A-CC96-906F-E7F212AE230B}"/>
                  </a:ext>
                </a:extLst>
              </p:cNvPr>
              <p:cNvSpPr/>
              <p:nvPr/>
            </p:nvSpPr>
            <p:spPr>
              <a:xfrm>
                <a:off x="8478138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18" name="Freeform 6565">
                <a:extLst>
                  <a:ext uri="{FF2B5EF4-FFF2-40B4-BE49-F238E27FC236}">
                    <a16:creationId xmlns:a16="http://schemas.microsoft.com/office/drawing/2014/main" id="{7CDD6F9E-DEBE-7C3A-4036-B8EE102D6103}"/>
                  </a:ext>
                </a:extLst>
              </p:cNvPr>
              <p:cNvSpPr/>
              <p:nvPr/>
            </p:nvSpPr>
            <p:spPr>
              <a:xfrm>
                <a:off x="8457316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19" name="Freeform 6566">
                <a:extLst>
                  <a:ext uri="{FF2B5EF4-FFF2-40B4-BE49-F238E27FC236}">
                    <a16:creationId xmlns:a16="http://schemas.microsoft.com/office/drawing/2014/main" id="{09D82EB6-E98E-E6E3-FC68-024459CD8E94}"/>
                  </a:ext>
                </a:extLst>
              </p:cNvPr>
              <p:cNvSpPr/>
              <p:nvPr/>
            </p:nvSpPr>
            <p:spPr>
              <a:xfrm>
                <a:off x="8480297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20" name="Freeform 6567">
                <a:extLst>
                  <a:ext uri="{FF2B5EF4-FFF2-40B4-BE49-F238E27FC236}">
                    <a16:creationId xmlns:a16="http://schemas.microsoft.com/office/drawing/2014/main" id="{B132F604-C7DF-AC81-A0B6-9110AA2811C2}"/>
                  </a:ext>
                </a:extLst>
              </p:cNvPr>
              <p:cNvSpPr/>
              <p:nvPr/>
            </p:nvSpPr>
            <p:spPr>
              <a:xfrm>
                <a:off x="8457316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21" name="Freeform 6568">
                <a:extLst>
                  <a:ext uri="{FF2B5EF4-FFF2-40B4-BE49-F238E27FC236}">
                    <a16:creationId xmlns:a16="http://schemas.microsoft.com/office/drawing/2014/main" id="{9C0F7D4E-C83A-C58C-A43A-9E6D6F902FC1}"/>
                  </a:ext>
                </a:extLst>
              </p:cNvPr>
              <p:cNvSpPr/>
              <p:nvPr/>
            </p:nvSpPr>
            <p:spPr>
              <a:xfrm>
                <a:off x="8480297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22" name="Freeform 6569">
                <a:extLst>
                  <a:ext uri="{FF2B5EF4-FFF2-40B4-BE49-F238E27FC236}">
                    <a16:creationId xmlns:a16="http://schemas.microsoft.com/office/drawing/2014/main" id="{1D9B6A90-DF00-EDF2-0C82-B676218BAA47}"/>
                  </a:ext>
                </a:extLst>
              </p:cNvPr>
              <p:cNvSpPr/>
              <p:nvPr/>
            </p:nvSpPr>
            <p:spPr>
              <a:xfrm>
                <a:off x="8457316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23" name="Freeform 6570">
                <a:extLst>
                  <a:ext uri="{FF2B5EF4-FFF2-40B4-BE49-F238E27FC236}">
                    <a16:creationId xmlns:a16="http://schemas.microsoft.com/office/drawing/2014/main" id="{E579D9D2-6E82-9FD7-FAFB-C5BB67591CD0}"/>
                  </a:ext>
                </a:extLst>
              </p:cNvPr>
              <p:cNvSpPr/>
              <p:nvPr/>
            </p:nvSpPr>
            <p:spPr>
              <a:xfrm>
                <a:off x="8480297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24" name="Freeform 6571">
                <a:extLst>
                  <a:ext uri="{FF2B5EF4-FFF2-40B4-BE49-F238E27FC236}">
                    <a16:creationId xmlns:a16="http://schemas.microsoft.com/office/drawing/2014/main" id="{048108BB-B576-6BA8-3156-E390FA1B1514}"/>
                  </a:ext>
                </a:extLst>
              </p:cNvPr>
              <p:cNvSpPr/>
              <p:nvPr/>
            </p:nvSpPr>
            <p:spPr>
              <a:xfrm>
                <a:off x="8457316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25" name="Freeform 6572">
                <a:extLst>
                  <a:ext uri="{FF2B5EF4-FFF2-40B4-BE49-F238E27FC236}">
                    <a16:creationId xmlns:a16="http://schemas.microsoft.com/office/drawing/2014/main" id="{61EC70BE-AF9A-EE01-87EE-F168B1C93FCA}"/>
                  </a:ext>
                </a:extLst>
              </p:cNvPr>
              <p:cNvSpPr/>
              <p:nvPr/>
            </p:nvSpPr>
            <p:spPr>
              <a:xfrm>
                <a:off x="8480297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26" name="Freeform 6573">
                <a:extLst>
                  <a:ext uri="{FF2B5EF4-FFF2-40B4-BE49-F238E27FC236}">
                    <a16:creationId xmlns:a16="http://schemas.microsoft.com/office/drawing/2014/main" id="{75AE118B-D34D-F315-EFCE-BA4D13CE9E3E}"/>
                  </a:ext>
                </a:extLst>
              </p:cNvPr>
              <p:cNvSpPr/>
              <p:nvPr/>
            </p:nvSpPr>
            <p:spPr>
              <a:xfrm>
                <a:off x="8459348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27" name="Freeform 6574">
                <a:extLst>
                  <a:ext uri="{FF2B5EF4-FFF2-40B4-BE49-F238E27FC236}">
                    <a16:creationId xmlns:a16="http://schemas.microsoft.com/office/drawing/2014/main" id="{264BE828-CBCD-DF4A-6592-E8E6698B4765}"/>
                  </a:ext>
                </a:extLst>
              </p:cNvPr>
              <p:cNvSpPr/>
              <p:nvPr/>
            </p:nvSpPr>
            <p:spPr>
              <a:xfrm>
                <a:off x="8482455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28" name="Freeform 6575">
                <a:extLst>
                  <a:ext uri="{FF2B5EF4-FFF2-40B4-BE49-F238E27FC236}">
                    <a16:creationId xmlns:a16="http://schemas.microsoft.com/office/drawing/2014/main" id="{A242AA6C-86D9-954D-FB7D-E620ECE98F8F}"/>
                  </a:ext>
                </a:extLst>
              </p:cNvPr>
              <p:cNvSpPr/>
              <p:nvPr/>
            </p:nvSpPr>
            <p:spPr>
              <a:xfrm>
                <a:off x="8459348" y="307361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29" name="Freeform 6576">
                <a:extLst>
                  <a:ext uri="{FF2B5EF4-FFF2-40B4-BE49-F238E27FC236}">
                    <a16:creationId xmlns:a16="http://schemas.microsoft.com/office/drawing/2014/main" id="{8FE08013-BA1A-D7FD-7A66-00343938F701}"/>
                  </a:ext>
                </a:extLst>
              </p:cNvPr>
              <p:cNvSpPr/>
              <p:nvPr/>
            </p:nvSpPr>
            <p:spPr>
              <a:xfrm>
                <a:off x="8482455" y="3051975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30" name="Freeform 6577">
                <a:extLst>
                  <a:ext uri="{FF2B5EF4-FFF2-40B4-BE49-F238E27FC236}">
                    <a16:creationId xmlns:a16="http://schemas.microsoft.com/office/drawing/2014/main" id="{4282D665-482D-51F4-D38C-E02BF9077723}"/>
                  </a:ext>
                </a:extLst>
              </p:cNvPr>
              <p:cNvSpPr/>
              <p:nvPr/>
            </p:nvSpPr>
            <p:spPr>
              <a:xfrm>
                <a:off x="8465696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31" name="Freeform 6578">
                <a:extLst>
                  <a:ext uri="{FF2B5EF4-FFF2-40B4-BE49-F238E27FC236}">
                    <a16:creationId xmlns:a16="http://schemas.microsoft.com/office/drawing/2014/main" id="{4845C610-463D-5354-CC01-B8E25E96A275}"/>
                  </a:ext>
                </a:extLst>
              </p:cNvPr>
              <p:cNvSpPr/>
              <p:nvPr/>
            </p:nvSpPr>
            <p:spPr>
              <a:xfrm>
                <a:off x="8488803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32" name="Freeform 6579">
                <a:extLst>
                  <a:ext uri="{FF2B5EF4-FFF2-40B4-BE49-F238E27FC236}">
                    <a16:creationId xmlns:a16="http://schemas.microsoft.com/office/drawing/2014/main" id="{E44A477A-3D13-170D-5DD5-B6CC2E99A60C}"/>
                  </a:ext>
                </a:extLst>
              </p:cNvPr>
              <p:cNvSpPr/>
              <p:nvPr/>
            </p:nvSpPr>
            <p:spPr>
              <a:xfrm>
                <a:off x="8465696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33" name="Freeform 6580">
                <a:extLst>
                  <a:ext uri="{FF2B5EF4-FFF2-40B4-BE49-F238E27FC236}">
                    <a16:creationId xmlns:a16="http://schemas.microsoft.com/office/drawing/2014/main" id="{20A63487-E221-344F-5981-84677ACA281D}"/>
                  </a:ext>
                </a:extLst>
              </p:cNvPr>
              <p:cNvSpPr/>
              <p:nvPr/>
            </p:nvSpPr>
            <p:spPr>
              <a:xfrm>
                <a:off x="8488803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34" name="Freeform 6581">
                <a:extLst>
                  <a:ext uri="{FF2B5EF4-FFF2-40B4-BE49-F238E27FC236}">
                    <a16:creationId xmlns:a16="http://schemas.microsoft.com/office/drawing/2014/main" id="{1AFF524F-E556-A80E-06F3-C188EB986990}"/>
                  </a:ext>
                </a:extLst>
              </p:cNvPr>
              <p:cNvSpPr/>
              <p:nvPr/>
            </p:nvSpPr>
            <p:spPr>
              <a:xfrm>
                <a:off x="8467854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35" name="Freeform 6582">
                <a:extLst>
                  <a:ext uri="{FF2B5EF4-FFF2-40B4-BE49-F238E27FC236}">
                    <a16:creationId xmlns:a16="http://schemas.microsoft.com/office/drawing/2014/main" id="{2111765C-33DB-1FE6-8028-F0DD484B6B96}"/>
                  </a:ext>
                </a:extLst>
              </p:cNvPr>
              <p:cNvSpPr/>
              <p:nvPr/>
            </p:nvSpPr>
            <p:spPr>
              <a:xfrm>
                <a:off x="8490835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36" name="Freeform 6583">
                <a:extLst>
                  <a:ext uri="{FF2B5EF4-FFF2-40B4-BE49-F238E27FC236}">
                    <a16:creationId xmlns:a16="http://schemas.microsoft.com/office/drawing/2014/main" id="{CDFF0764-5DB5-E1DC-A78D-074137BEA504}"/>
                  </a:ext>
                </a:extLst>
              </p:cNvPr>
              <p:cNvSpPr/>
              <p:nvPr/>
            </p:nvSpPr>
            <p:spPr>
              <a:xfrm>
                <a:off x="8467854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37" name="Freeform 6584">
                <a:extLst>
                  <a:ext uri="{FF2B5EF4-FFF2-40B4-BE49-F238E27FC236}">
                    <a16:creationId xmlns:a16="http://schemas.microsoft.com/office/drawing/2014/main" id="{F9B1C529-DFC7-F110-E6F6-EC037C51258B}"/>
                  </a:ext>
                </a:extLst>
              </p:cNvPr>
              <p:cNvSpPr/>
              <p:nvPr/>
            </p:nvSpPr>
            <p:spPr>
              <a:xfrm>
                <a:off x="8490835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38" name="Freeform 6585">
                <a:extLst>
                  <a:ext uri="{FF2B5EF4-FFF2-40B4-BE49-F238E27FC236}">
                    <a16:creationId xmlns:a16="http://schemas.microsoft.com/office/drawing/2014/main" id="{13F15F38-61A2-EB07-382A-039F12A02E7D}"/>
                  </a:ext>
                </a:extLst>
              </p:cNvPr>
              <p:cNvSpPr/>
              <p:nvPr/>
            </p:nvSpPr>
            <p:spPr>
              <a:xfrm>
                <a:off x="8467854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39" name="Freeform 6586">
                <a:extLst>
                  <a:ext uri="{FF2B5EF4-FFF2-40B4-BE49-F238E27FC236}">
                    <a16:creationId xmlns:a16="http://schemas.microsoft.com/office/drawing/2014/main" id="{1420C227-636A-ADE2-919F-4C23CFC59A18}"/>
                  </a:ext>
                </a:extLst>
              </p:cNvPr>
              <p:cNvSpPr/>
              <p:nvPr/>
            </p:nvSpPr>
            <p:spPr>
              <a:xfrm>
                <a:off x="8490835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40" name="Freeform 6587">
                <a:extLst>
                  <a:ext uri="{FF2B5EF4-FFF2-40B4-BE49-F238E27FC236}">
                    <a16:creationId xmlns:a16="http://schemas.microsoft.com/office/drawing/2014/main" id="{AD13DEDC-DBBA-4D6A-BE96-00EC56BBEB89}"/>
                  </a:ext>
                </a:extLst>
              </p:cNvPr>
              <p:cNvSpPr/>
              <p:nvPr/>
            </p:nvSpPr>
            <p:spPr>
              <a:xfrm>
                <a:off x="8467854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41" name="Freeform 6588">
                <a:extLst>
                  <a:ext uri="{FF2B5EF4-FFF2-40B4-BE49-F238E27FC236}">
                    <a16:creationId xmlns:a16="http://schemas.microsoft.com/office/drawing/2014/main" id="{E0334A89-2E54-8DDE-C8A2-45E17E6CE6BC}"/>
                  </a:ext>
                </a:extLst>
              </p:cNvPr>
              <p:cNvSpPr/>
              <p:nvPr/>
            </p:nvSpPr>
            <p:spPr>
              <a:xfrm>
                <a:off x="8490835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42" name="Freeform 6589">
                <a:extLst>
                  <a:ext uri="{FF2B5EF4-FFF2-40B4-BE49-F238E27FC236}">
                    <a16:creationId xmlns:a16="http://schemas.microsoft.com/office/drawing/2014/main" id="{7A04BEEF-0E64-D4A1-AF1F-C37D389B1BA5}"/>
                  </a:ext>
                </a:extLst>
              </p:cNvPr>
              <p:cNvSpPr/>
              <p:nvPr/>
            </p:nvSpPr>
            <p:spPr>
              <a:xfrm>
                <a:off x="8467854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43" name="Freeform 6590">
                <a:extLst>
                  <a:ext uri="{FF2B5EF4-FFF2-40B4-BE49-F238E27FC236}">
                    <a16:creationId xmlns:a16="http://schemas.microsoft.com/office/drawing/2014/main" id="{9CF80B1C-FDA3-015E-644C-C197F418D636}"/>
                  </a:ext>
                </a:extLst>
              </p:cNvPr>
              <p:cNvSpPr/>
              <p:nvPr/>
            </p:nvSpPr>
            <p:spPr>
              <a:xfrm>
                <a:off x="8490835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44" name="Freeform 6591">
                <a:extLst>
                  <a:ext uri="{FF2B5EF4-FFF2-40B4-BE49-F238E27FC236}">
                    <a16:creationId xmlns:a16="http://schemas.microsoft.com/office/drawing/2014/main" id="{9D6849FF-51A8-C7AE-96ED-C297307BFA5B}"/>
                  </a:ext>
                </a:extLst>
              </p:cNvPr>
              <p:cNvSpPr/>
              <p:nvPr/>
            </p:nvSpPr>
            <p:spPr>
              <a:xfrm>
                <a:off x="8467854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45" name="Freeform 6592">
                <a:extLst>
                  <a:ext uri="{FF2B5EF4-FFF2-40B4-BE49-F238E27FC236}">
                    <a16:creationId xmlns:a16="http://schemas.microsoft.com/office/drawing/2014/main" id="{E86BFD61-8353-AF2F-6A6A-B2477C00550A}"/>
                  </a:ext>
                </a:extLst>
              </p:cNvPr>
              <p:cNvSpPr/>
              <p:nvPr/>
            </p:nvSpPr>
            <p:spPr>
              <a:xfrm>
                <a:off x="8490835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46" name="Freeform 6593">
                <a:extLst>
                  <a:ext uri="{FF2B5EF4-FFF2-40B4-BE49-F238E27FC236}">
                    <a16:creationId xmlns:a16="http://schemas.microsoft.com/office/drawing/2014/main" id="{79B8D54D-DF42-2BBB-C18F-2E108DEA6CA4}"/>
                  </a:ext>
                </a:extLst>
              </p:cNvPr>
              <p:cNvSpPr/>
              <p:nvPr/>
            </p:nvSpPr>
            <p:spPr>
              <a:xfrm>
                <a:off x="8470013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47" name="Freeform 6594">
                <a:extLst>
                  <a:ext uri="{FF2B5EF4-FFF2-40B4-BE49-F238E27FC236}">
                    <a16:creationId xmlns:a16="http://schemas.microsoft.com/office/drawing/2014/main" id="{7DB9A606-214E-9AAA-75BB-B82484331AA0}"/>
                  </a:ext>
                </a:extLst>
              </p:cNvPr>
              <p:cNvSpPr/>
              <p:nvPr/>
            </p:nvSpPr>
            <p:spPr>
              <a:xfrm>
                <a:off x="8492993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48" name="Freeform 6595">
                <a:extLst>
                  <a:ext uri="{FF2B5EF4-FFF2-40B4-BE49-F238E27FC236}">
                    <a16:creationId xmlns:a16="http://schemas.microsoft.com/office/drawing/2014/main" id="{630C82A0-FE03-E535-2DB3-93DA9905C9B6}"/>
                  </a:ext>
                </a:extLst>
              </p:cNvPr>
              <p:cNvSpPr/>
              <p:nvPr/>
            </p:nvSpPr>
            <p:spPr>
              <a:xfrm>
                <a:off x="8470013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49" name="Freeform 6596">
                <a:extLst>
                  <a:ext uri="{FF2B5EF4-FFF2-40B4-BE49-F238E27FC236}">
                    <a16:creationId xmlns:a16="http://schemas.microsoft.com/office/drawing/2014/main" id="{5F8F965A-DA4D-0A5A-A472-61A5B46214F0}"/>
                  </a:ext>
                </a:extLst>
              </p:cNvPr>
              <p:cNvSpPr/>
              <p:nvPr/>
            </p:nvSpPr>
            <p:spPr>
              <a:xfrm>
                <a:off x="8492993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50" name="Freeform 6597">
                <a:extLst>
                  <a:ext uri="{FF2B5EF4-FFF2-40B4-BE49-F238E27FC236}">
                    <a16:creationId xmlns:a16="http://schemas.microsoft.com/office/drawing/2014/main" id="{3E03F8C0-8E15-1CFB-F6DD-0FB0CA3EDE33}"/>
                  </a:ext>
                </a:extLst>
              </p:cNvPr>
              <p:cNvSpPr/>
              <p:nvPr/>
            </p:nvSpPr>
            <p:spPr>
              <a:xfrm>
                <a:off x="8476361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51" name="Freeform 6598">
                <a:extLst>
                  <a:ext uri="{FF2B5EF4-FFF2-40B4-BE49-F238E27FC236}">
                    <a16:creationId xmlns:a16="http://schemas.microsoft.com/office/drawing/2014/main" id="{B526C14F-3DB1-B3A7-895A-492DC52A61AB}"/>
                  </a:ext>
                </a:extLst>
              </p:cNvPr>
              <p:cNvSpPr/>
              <p:nvPr/>
            </p:nvSpPr>
            <p:spPr>
              <a:xfrm>
                <a:off x="8499341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52" name="Freeform 6599">
                <a:extLst>
                  <a:ext uri="{FF2B5EF4-FFF2-40B4-BE49-F238E27FC236}">
                    <a16:creationId xmlns:a16="http://schemas.microsoft.com/office/drawing/2014/main" id="{F53B19FC-B8D0-CE43-8D74-3B614FF83D7E}"/>
                  </a:ext>
                </a:extLst>
              </p:cNvPr>
              <p:cNvSpPr/>
              <p:nvPr/>
            </p:nvSpPr>
            <p:spPr>
              <a:xfrm>
                <a:off x="8476361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53" name="Freeform 6600">
                <a:extLst>
                  <a:ext uri="{FF2B5EF4-FFF2-40B4-BE49-F238E27FC236}">
                    <a16:creationId xmlns:a16="http://schemas.microsoft.com/office/drawing/2014/main" id="{E4C9F4A5-FB45-E700-5793-655AB6F27AAF}"/>
                  </a:ext>
                </a:extLst>
              </p:cNvPr>
              <p:cNvSpPr/>
              <p:nvPr/>
            </p:nvSpPr>
            <p:spPr>
              <a:xfrm>
                <a:off x="8499341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54" name="Freeform 6601">
                <a:extLst>
                  <a:ext uri="{FF2B5EF4-FFF2-40B4-BE49-F238E27FC236}">
                    <a16:creationId xmlns:a16="http://schemas.microsoft.com/office/drawing/2014/main" id="{215DE590-5394-2519-48A6-939A8E2D1B16}"/>
                  </a:ext>
                </a:extLst>
              </p:cNvPr>
              <p:cNvSpPr/>
              <p:nvPr/>
            </p:nvSpPr>
            <p:spPr>
              <a:xfrm>
                <a:off x="8480551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55" name="Freeform 6602">
                <a:extLst>
                  <a:ext uri="{FF2B5EF4-FFF2-40B4-BE49-F238E27FC236}">
                    <a16:creationId xmlns:a16="http://schemas.microsoft.com/office/drawing/2014/main" id="{BE9C68CA-83BC-2439-D73B-722D21106D7C}"/>
                  </a:ext>
                </a:extLst>
              </p:cNvPr>
              <p:cNvSpPr/>
              <p:nvPr/>
            </p:nvSpPr>
            <p:spPr>
              <a:xfrm>
                <a:off x="8503531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56" name="Freeform 6603">
                <a:extLst>
                  <a:ext uri="{FF2B5EF4-FFF2-40B4-BE49-F238E27FC236}">
                    <a16:creationId xmlns:a16="http://schemas.microsoft.com/office/drawing/2014/main" id="{A20BF791-4A3A-F3D4-B06A-18259123AE73}"/>
                  </a:ext>
                </a:extLst>
              </p:cNvPr>
              <p:cNvSpPr/>
              <p:nvPr/>
            </p:nvSpPr>
            <p:spPr>
              <a:xfrm>
                <a:off x="8480551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57" name="Freeform 6604">
                <a:extLst>
                  <a:ext uri="{FF2B5EF4-FFF2-40B4-BE49-F238E27FC236}">
                    <a16:creationId xmlns:a16="http://schemas.microsoft.com/office/drawing/2014/main" id="{97309CBD-B3E1-C713-7DCF-2A908DB2F19C}"/>
                  </a:ext>
                </a:extLst>
              </p:cNvPr>
              <p:cNvSpPr/>
              <p:nvPr/>
            </p:nvSpPr>
            <p:spPr>
              <a:xfrm>
                <a:off x="8503531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58" name="Freeform 6605">
                <a:extLst>
                  <a:ext uri="{FF2B5EF4-FFF2-40B4-BE49-F238E27FC236}">
                    <a16:creationId xmlns:a16="http://schemas.microsoft.com/office/drawing/2014/main" id="{DBD43B66-21ED-9185-C7C3-4AE97D1475EA}"/>
                  </a:ext>
                </a:extLst>
              </p:cNvPr>
              <p:cNvSpPr/>
              <p:nvPr/>
            </p:nvSpPr>
            <p:spPr>
              <a:xfrm>
                <a:off x="8480551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59" name="Freeform 6606">
                <a:extLst>
                  <a:ext uri="{FF2B5EF4-FFF2-40B4-BE49-F238E27FC236}">
                    <a16:creationId xmlns:a16="http://schemas.microsoft.com/office/drawing/2014/main" id="{D948BC39-4879-89AA-B678-DEC4725C4B85}"/>
                  </a:ext>
                </a:extLst>
              </p:cNvPr>
              <p:cNvSpPr/>
              <p:nvPr/>
            </p:nvSpPr>
            <p:spPr>
              <a:xfrm>
                <a:off x="8503531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60" name="Freeform 6607">
                <a:extLst>
                  <a:ext uri="{FF2B5EF4-FFF2-40B4-BE49-F238E27FC236}">
                    <a16:creationId xmlns:a16="http://schemas.microsoft.com/office/drawing/2014/main" id="{4B6D9E1C-FF27-86CD-B2C3-88D64DB14300}"/>
                  </a:ext>
                </a:extLst>
              </p:cNvPr>
              <p:cNvSpPr/>
              <p:nvPr/>
            </p:nvSpPr>
            <p:spPr>
              <a:xfrm>
                <a:off x="8480551" y="3082095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61" name="Freeform 6608">
                <a:extLst>
                  <a:ext uri="{FF2B5EF4-FFF2-40B4-BE49-F238E27FC236}">
                    <a16:creationId xmlns:a16="http://schemas.microsoft.com/office/drawing/2014/main" id="{6420F82C-3499-4B3F-3904-CDEDA796E947}"/>
                  </a:ext>
                </a:extLst>
              </p:cNvPr>
              <p:cNvSpPr/>
              <p:nvPr/>
            </p:nvSpPr>
            <p:spPr>
              <a:xfrm>
                <a:off x="8503531" y="3060581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62" name="Freeform 6609">
                <a:extLst>
                  <a:ext uri="{FF2B5EF4-FFF2-40B4-BE49-F238E27FC236}">
                    <a16:creationId xmlns:a16="http://schemas.microsoft.com/office/drawing/2014/main" id="{327525C6-F9BF-BB1E-A5FE-A7AC053F9995}"/>
                  </a:ext>
                </a:extLst>
              </p:cNvPr>
              <p:cNvSpPr/>
              <p:nvPr/>
            </p:nvSpPr>
            <p:spPr>
              <a:xfrm>
                <a:off x="8482582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63" name="Freeform 6610">
                <a:extLst>
                  <a:ext uri="{FF2B5EF4-FFF2-40B4-BE49-F238E27FC236}">
                    <a16:creationId xmlns:a16="http://schemas.microsoft.com/office/drawing/2014/main" id="{1DA5652C-DA89-0EDC-FF5C-772E4CA7DAD6}"/>
                  </a:ext>
                </a:extLst>
              </p:cNvPr>
              <p:cNvSpPr/>
              <p:nvPr/>
            </p:nvSpPr>
            <p:spPr>
              <a:xfrm>
                <a:off x="8505690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64" name="Freeform 6611">
                <a:extLst>
                  <a:ext uri="{FF2B5EF4-FFF2-40B4-BE49-F238E27FC236}">
                    <a16:creationId xmlns:a16="http://schemas.microsoft.com/office/drawing/2014/main" id="{9749AE4A-CCF9-5D12-4B3E-DE59B4F34B00}"/>
                  </a:ext>
                </a:extLst>
              </p:cNvPr>
              <p:cNvSpPr/>
              <p:nvPr/>
            </p:nvSpPr>
            <p:spPr>
              <a:xfrm>
                <a:off x="8482582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65" name="Freeform 6612">
                <a:extLst>
                  <a:ext uri="{FF2B5EF4-FFF2-40B4-BE49-F238E27FC236}">
                    <a16:creationId xmlns:a16="http://schemas.microsoft.com/office/drawing/2014/main" id="{4C70922E-4878-0AE7-BE30-C312047A5DAC}"/>
                  </a:ext>
                </a:extLst>
              </p:cNvPr>
              <p:cNvSpPr/>
              <p:nvPr/>
            </p:nvSpPr>
            <p:spPr>
              <a:xfrm>
                <a:off x="8505690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66" name="Freeform 6613">
                <a:extLst>
                  <a:ext uri="{FF2B5EF4-FFF2-40B4-BE49-F238E27FC236}">
                    <a16:creationId xmlns:a16="http://schemas.microsoft.com/office/drawing/2014/main" id="{E5E82ABC-25F3-4AD0-5FB8-BE5BDE5A14C6}"/>
                  </a:ext>
                </a:extLst>
              </p:cNvPr>
              <p:cNvSpPr/>
              <p:nvPr/>
            </p:nvSpPr>
            <p:spPr>
              <a:xfrm>
                <a:off x="8486899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67" name="Freeform 6614">
                <a:extLst>
                  <a:ext uri="{FF2B5EF4-FFF2-40B4-BE49-F238E27FC236}">
                    <a16:creationId xmlns:a16="http://schemas.microsoft.com/office/drawing/2014/main" id="{B6975395-7D6C-D921-98D3-B6A941F738F8}"/>
                  </a:ext>
                </a:extLst>
              </p:cNvPr>
              <p:cNvSpPr/>
              <p:nvPr/>
            </p:nvSpPr>
            <p:spPr>
              <a:xfrm>
                <a:off x="8509879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68" name="Freeform 6615">
                <a:extLst>
                  <a:ext uri="{FF2B5EF4-FFF2-40B4-BE49-F238E27FC236}">
                    <a16:creationId xmlns:a16="http://schemas.microsoft.com/office/drawing/2014/main" id="{2C81C37A-AE4A-B4CC-FC45-E10680CD20A6}"/>
                  </a:ext>
                </a:extLst>
              </p:cNvPr>
              <p:cNvSpPr/>
              <p:nvPr/>
            </p:nvSpPr>
            <p:spPr>
              <a:xfrm>
                <a:off x="8486899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69" name="Freeform 6616">
                <a:extLst>
                  <a:ext uri="{FF2B5EF4-FFF2-40B4-BE49-F238E27FC236}">
                    <a16:creationId xmlns:a16="http://schemas.microsoft.com/office/drawing/2014/main" id="{FFBF0D02-851C-5441-554A-ADDAFF604797}"/>
                  </a:ext>
                </a:extLst>
              </p:cNvPr>
              <p:cNvSpPr/>
              <p:nvPr/>
            </p:nvSpPr>
            <p:spPr>
              <a:xfrm>
                <a:off x="8509879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70" name="Freeform 6617">
                <a:extLst>
                  <a:ext uri="{FF2B5EF4-FFF2-40B4-BE49-F238E27FC236}">
                    <a16:creationId xmlns:a16="http://schemas.microsoft.com/office/drawing/2014/main" id="{94083DC4-F0E4-7994-A2A1-5D7C6717ED06}"/>
                  </a:ext>
                </a:extLst>
              </p:cNvPr>
              <p:cNvSpPr/>
              <p:nvPr/>
            </p:nvSpPr>
            <p:spPr>
              <a:xfrm>
                <a:off x="8486899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71" name="Freeform 6618">
                <a:extLst>
                  <a:ext uri="{FF2B5EF4-FFF2-40B4-BE49-F238E27FC236}">
                    <a16:creationId xmlns:a16="http://schemas.microsoft.com/office/drawing/2014/main" id="{CB307C7D-D32B-A40E-7C9C-31E593A73AC2}"/>
                  </a:ext>
                </a:extLst>
              </p:cNvPr>
              <p:cNvSpPr/>
              <p:nvPr/>
            </p:nvSpPr>
            <p:spPr>
              <a:xfrm>
                <a:off x="8509879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72" name="Freeform 6619">
                <a:extLst>
                  <a:ext uri="{FF2B5EF4-FFF2-40B4-BE49-F238E27FC236}">
                    <a16:creationId xmlns:a16="http://schemas.microsoft.com/office/drawing/2014/main" id="{D05FC1CE-C4B1-9687-6DB2-294DAC7BF336}"/>
                  </a:ext>
                </a:extLst>
              </p:cNvPr>
              <p:cNvSpPr/>
              <p:nvPr/>
            </p:nvSpPr>
            <p:spPr>
              <a:xfrm>
                <a:off x="8486899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73" name="Freeform 6620">
                <a:extLst>
                  <a:ext uri="{FF2B5EF4-FFF2-40B4-BE49-F238E27FC236}">
                    <a16:creationId xmlns:a16="http://schemas.microsoft.com/office/drawing/2014/main" id="{84A10644-4F0D-E3DD-044D-EC50D79A6933}"/>
                  </a:ext>
                </a:extLst>
              </p:cNvPr>
              <p:cNvSpPr/>
              <p:nvPr/>
            </p:nvSpPr>
            <p:spPr>
              <a:xfrm>
                <a:off x="8509879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74" name="Freeform 6621">
                <a:extLst>
                  <a:ext uri="{FF2B5EF4-FFF2-40B4-BE49-F238E27FC236}">
                    <a16:creationId xmlns:a16="http://schemas.microsoft.com/office/drawing/2014/main" id="{3F8AB8CF-3C66-C742-B510-8B562F27BB56}"/>
                  </a:ext>
                </a:extLst>
              </p:cNvPr>
              <p:cNvSpPr/>
              <p:nvPr/>
            </p:nvSpPr>
            <p:spPr>
              <a:xfrm>
                <a:off x="8486899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75" name="Freeform 6622">
                <a:extLst>
                  <a:ext uri="{FF2B5EF4-FFF2-40B4-BE49-F238E27FC236}">
                    <a16:creationId xmlns:a16="http://schemas.microsoft.com/office/drawing/2014/main" id="{0744E313-8201-8A5E-B65D-27AE1F98924E}"/>
                  </a:ext>
                </a:extLst>
              </p:cNvPr>
              <p:cNvSpPr/>
              <p:nvPr/>
            </p:nvSpPr>
            <p:spPr>
              <a:xfrm>
                <a:off x="8509879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76" name="Freeform 6623">
                <a:extLst>
                  <a:ext uri="{FF2B5EF4-FFF2-40B4-BE49-F238E27FC236}">
                    <a16:creationId xmlns:a16="http://schemas.microsoft.com/office/drawing/2014/main" id="{59B04530-3CD7-67C1-8148-CD89CD612738}"/>
                  </a:ext>
                </a:extLst>
              </p:cNvPr>
              <p:cNvSpPr/>
              <p:nvPr/>
            </p:nvSpPr>
            <p:spPr>
              <a:xfrm>
                <a:off x="8486899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77" name="Freeform 6624">
                <a:extLst>
                  <a:ext uri="{FF2B5EF4-FFF2-40B4-BE49-F238E27FC236}">
                    <a16:creationId xmlns:a16="http://schemas.microsoft.com/office/drawing/2014/main" id="{2C8D4FEB-CA34-5A94-10F5-CC280341F8C0}"/>
                  </a:ext>
                </a:extLst>
              </p:cNvPr>
              <p:cNvSpPr/>
              <p:nvPr/>
            </p:nvSpPr>
            <p:spPr>
              <a:xfrm>
                <a:off x="8509879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78" name="Freeform 6625">
                <a:extLst>
                  <a:ext uri="{FF2B5EF4-FFF2-40B4-BE49-F238E27FC236}">
                    <a16:creationId xmlns:a16="http://schemas.microsoft.com/office/drawing/2014/main" id="{05A6ED00-FA45-7FDA-2D79-1BDA0DE71815}"/>
                  </a:ext>
                </a:extLst>
              </p:cNvPr>
              <p:cNvSpPr/>
              <p:nvPr/>
            </p:nvSpPr>
            <p:spPr>
              <a:xfrm>
                <a:off x="8488930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79" name="Freeform 6626">
                <a:extLst>
                  <a:ext uri="{FF2B5EF4-FFF2-40B4-BE49-F238E27FC236}">
                    <a16:creationId xmlns:a16="http://schemas.microsoft.com/office/drawing/2014/main" id="{1040893D-A2A5-2A7B-45A9-7DC96F798650}"/>
                  </a:ext>
                </a:extLst>
              </p:cNvPr>
              <p:cNvSpPr/>
              <p:nvPr/>
            </p:nvSpPr>
            <p:spPr>
              <a:xfrm>
                <a:off x="8512038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80" name="Freeform 6627">
                <a:extLst>
                  <a:ext uri="{FF2B5EF4-FFF2-40B4-BE49-F238E27FC236}">
                    <a16:creationId xmlns:a16="http://schemas.microsoft.com/office/drawing/2014/main" id="{E96EBE02-FF93-E3B8-7959-309AC846B5AF}"/>
                  </a:ext>
                </a:extLst>
              </p:cNvPr>
              <p:cNvSpPr/>
              <p:nvPr/>
            </p:nvSpPr>
            <p:spPr>
              <a:xfrm>
                <a:off x="8488930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81" name="Freeform 6628">
                <a:extLst>
                  <a:ext uri="{FF2B5EF4-FFF2-40B4-BE49-F238E27FC236}">
                    <a16:creationId xmlns:a16="http://schemas.microsoft.com/office/drawing/2014/main" id="{27138D5D-D745-8585-3AD9-A272070F95B1}"/>
                  </a:ext>
                </a:extLst>
              </p:cNvPr>
              <p:cNvSpPr/>
              <p:nvPr/>
            </p:nvSpPr>
            <p:spPr>
              <a:xfrm>
                <a:off x="8512038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82" name="Freeform 6629">
                <a:extLst>
                  <a:ext uri="{FF2B5EF4-FFF2-40B4-BE49-F238E27FC236}">
                    <a16:creationId xmlns:a16="http://schemas.microsoft.com/office/drawing/2014/main" id="{F7B57A79-FAB9-B7EE-0ACE-1448656CD1EF}"/>
                  </a:ext>
                </a:extLst>
              </p:cNvPr>
              <p:cNvSpPr/>
              <p:nvPr/>
            </p:nvSpPr>
            <p:spPr>
              <a:xfrm>
                <a:off x="8495278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83" name="Freeform 6630">
                <a:extLst>
                  <a:ext uri="{FF2B5EF4-FFF2-40B4-BE49-F238E27FC236}">
                    <a16:creationId xmlns:a16="http://schemas.microsoft.com/office/drawing/2014/main" id="{5923C5D1-82DE-657F-73A8-B3F77376B35D}"/>
                  </a:ext>
                </a:extLst>
              </p:cNvPr>
              <p:cNvSpPr/>
              <p:nvPr/>
            </p:nvSpPr>
            <p:spPr>
              <a:xfrm>
                <a:off x="8518386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84" name="Freeform 6631">
                <a:extLst>
                  <a:ext uri="{FF2B5EF4-FFF2-40B4-BE49-F238E27FC236}">
                    <a16:creationId xmlns:a16="http://schemas.microsoft.com/office/drawing/2014/main" id="{8038E29C-C489-087D-E25C-B83F41149938}"/>
                  </a:ext>
                </a:extLst>
              </p:cNvPr>
              <p:cNvSpPr/>
              <p:nvPr/>
            </p:nvSpPr>
            <p:spPr>
              <a:xfrm>
                <a:off x="8495278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85" name="Freeform 6632">
                <a:extLst>
                  <a:ext uri="{FF2B5EF4-FFF2-40B4-BE49-F238E27FC236}">
                    <a16:creationId xmlns:a16="http://schemas.microsoft.com/office/drawing/2014/main" id="{FB5EC7B8-E494-CBE8-6007-7C9293E58A6C}"/>
                  </a:ext>
                </a:extLst>
              </p:cNvPr>
              <p:cNvSpPr/>
              <p:nvPr/>
            </p:nvSpPr>
            <p:spPr>
              <a:xfrm>
                <a:off x="8518386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86" name="Freeform 6633">
                <a:extLst>
                  <a:ext uri="{FF2B5EF4-FFF2-40B4-BE49-F238E27FC236}">
                    <a16:creationId xmlns:a16="http://schemas.microsoft.com/office/drawing/2014/main" id="{ABB0CD1D-200C-ED92-F4D7-3EB4287E674F}"/>
                  </a:ext>
                </a:extLst>
              </p:cNvPr>
              <p:cNvSpPr/>
              <p:nvPr/>
            </p:nvSpPr>
            <p:spPr>
              <a:xfrm>
                <a:off x="8501627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87" name="Freeform 6634">
                <a:extLst>
                  <a:ext uri="{FF2B5EF4-FFF2-40B4-BE49-F238E27FC236}">
                    <a16:creationId xmlns:a16="http://schemas.microsoft.com/office/drawing/2014/main" id="{99E12543-24ED-C3BF-0D4B-33D6D11C71BC}"/>
                  </a:ext>
                </a:extLst>
              </p:cNvPr>
              <p:cNvSpPr/>
              <p:nvPr/>
            </p:nvSpPr>
            <p:spPr>
              <a:xfrm>
                <a:off x="8524734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88" name="Freeform 6635">
                <a:extLst>
                  <a:ext uri="{FF2B5EF4-FFF2-40B4-BE49-F238E27FC236}">
                    <a16:creationId xmlns:a16="http://schemas.microsoft.com/office/drawing/2014/main" id="{CD15DC74-387C-4AD4-9869-BF4677BF8A19}"/>
                  </a:ext>
                </a:extLst>
              </p:cNvPr>
              <p:cNvSpPr/>
              <p:nvPr/>
            </p:nvSpPr>
            <p:spPr>
              <a:xfrm>
                <a:off x="8501627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89" name="Freeform 6636">
                <a:extLst>
                  <a:ext uri="{FF2B5EF4-FFF2-40B4-BE49-F238E27FC236}">
                    <a16:creationId xmlns:a16="http://schemas.microsoft.com/office/drawing/2014/main" id="{3345D354-7E28-D122-610E-B7A581C0DBC4}"/>
                  </a:ext>
                </a:extLst>
              </p:cNvPr>
              <p:cNvSpPr/>
              <p:nvPr/>
            </p:nvSpPr>
            <p:spPr>
              <a:xfrm>
                <a:off x="8524734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90" name="Freeform 6637">
                <a:extLst>
                  <a:ext uri="{FF2B5EF4-FFF2-40B4-BE49-F238E27FC236}">
                    <a16:creationId xmlns:a16="http://schemas.microsoft.com/office/drawing/2014/main" id="{F0D82327-FC75-9B90-337D-B7DB82719399}"/>
                  </a:ext>
                </a:extLst>
              </p:cNvPr>
              <p:cNvSpPr/>
              <p:nvPr/>
            </p:nvSpPr>
            <p:spPr>
              <a:xfrm>
                <a:off x="8510133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91" name="Freeform 6638">
                <a:extLst>
                  <a:ext uri="{FF2B5EF4-FFF2-40B4-BE49-F238E27FC236}">
                    <a16:creationId xmlns:a16="http://schemas.microsoft.com/office/drawing/2014/main" id="{2DDF039A-39D3-163F-C800-08D8F1DF8EC4}"/>
                  </a:ext>
                </a:extLst>
              </p:cNvPr>
              <p:cNvSpPr/>
              <p:nvPr/>
            </p:nvSpPr>
            <p:spPr>
              <a:xfrm>
                <a:off x="8533241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92" name="Freeform 6639">
                <a:extLst>
                  <a:ext uri="{FF2B5EF4-FFF2-40B4-BE49-F238E27FC236}">
                    <a16:creationId xmlns:a16="http://schemas.microsoft.com/office/drawing/2014/main" id="{6AF62670-F531-E4A7-390F-3DD9EFB33F00}"/>
                  </a:ext>
                </a:extLst>
              </p:cNvPr>
              <p:cNvSpPr/>
              <p:nvPr/>
            </p:nvSpPr>
            <p:spPr>
              <a:xfrm>
                <a:off x="8510133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93" name="Freeform 6640">
                <a:extLst>
                  <a:ext uri="{FF2B5EF4-FFF2-40B4-BE49-F238E27FC236}">
                    <a16:creationId xmlns:a16="http://schemas.microsoft.com/office/drawing/2014/main" id="{E1C2FAB0-ACC0-64D2-4F96-4AF402F492A1}"/>
                  </a:ext>
                </a:extLst>
              </p:cNvPr>
              <p:cNvSpPr/>
              <p:nvPr/>
            </p:nvSpPr>
            <p:spPr>
              <a:xfrm>
                <a:off x="8533241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94" name="Freeform 6641">
                <a:extLst>
                  <a:ext uri="{FF2B5EF4-FFF2-40B4-BE49-F238E27FC236}">
                    <a16:creationId xmlns:a16="http://schemas.microsoft.com/office/drawing/2014/main" id="{CB1F56FB-62CF-44A2-5A5C-84940C5D6972}"/>
                  </a:ext>
                </a:extLst>
              </p:cNvPr>
              <p:cNvSpPr/>
              <p:nvPr/>
            </p:nvSpPr>
            <p:spPr>
              <a:xfrm>
                <a:off x="8516481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95" name="Freeform 6642">
                <a:extLst>
                  <a:ext uri="{FF2B5EF4-FFF2-40B4-BE49-F238E27FC236}">
                    <a16:creationId xmlns:a16="http://schemas.microsoft.com/office/drawing/2014/main" id="{59071AA7-014F-6ED7-F682-756CA997924A}"/>
                  </a:ext>
                </a:extLst>
              </p:cNvPr>
              <p:cNvSpPr/>
              <p:nvPr/>
            </p:nvSpPr>
            <p:spPr>
              <a:xfrm>
                <a:off x="8539589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96" name="Freeform 6643">
                <a:extLst>
                  <a:ext uri="{FF2B5EF4-FFF2-40B4-BE49-F238E27FC236}">
                    <a16:creationId xmlns:a16="http://schemas.microsoft.com/office/drawing/2014/main" id="{5BE1EC36-1F8B-F03A-3B4A-27D27338F1F2}"/>
                  </a:ext>
                </a:extLst>
              </p:cNvPr>
              <p:cNvSpPr/>
              <p:nvPr/>
            </p:nvSpPr>
            <p:spPr>
              <a:xfrm>
                <a:off x="8516481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97" name="Freeform 6644">
                <a:extLst>
                  <a:ext uri="{FF2B5EF4-FFF2-40B4-BE49-F238E27FC236}">
                    <a16:creationId xmlns:a16="http://schemas.microsoft.com/office/drawing/2014/main" id="{D09BD36D-4C28-5B31-BB62-D88B310F2CAF}"/>
                  </a:ext>
                </a:extLst>
              </p:cNvPr>
              <p:cNvSpPr/>
              <p:nvPr/>
            </p:nvSpPr>
            <p:spPr>
              <a:xfrm>
                <a:off x="8539589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98" name="Freeform 6645">
                <a:extLst>
                  <a:ext uri="{FF2B5EF4-FFF2-40B4-BE49-F238E27FC236}">
                    <a16:creationId xmlns:a16="http://schemas.microsoft.com/office/drawing/2014/main" id="{037C7DC5-9B89-E0BC-2C5A-EF47E1654F94}"/>
                  </a:ext>
                </a:extLst>
              </p:cNvPr>
              <p:cNvSpPr/>
              <p:nvPr/>
            </p:nvSpPr>
            <p:spPr>
              <a:xfrm>
                <a:off x="8529178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1999" name="Freeform 6646">
                <a:extLst>
                  <a:ext uri="{FF2B5EF4-FFF2-40B4-BE49-F238E27FC236}">
                    <a16:creationId xmlns:a16="http://schemas.microsoft.com/office/drawing/2014/main" id="{9C2FA161-431A-213F-5ECB-21267BF4FD4C}"/>
                  </a:ext>
                </a:extLst>
              </p:cNvPr>
              <p:cNvSpPr/>
              <p:nvPr/>
            </p:nvSpPr>
            <p:spPr>
              <a:xfrm>
                <a:off x="8552158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00" name="Freeform 6647">
                <a:extLst>
                  <a:ext uri="{FF2B5EF4-FFF2-40B4-BE49-F238E27FC236}">
                    <a16:creationId xmlns:a16="http://schemas.microsoft.com/office/drawing/2014/main" id="{1DA41901-2069-5973-0EF6-DE72C1BBC345}"/>
                  </a:ext>
                </a:extLst>
              </p:cNvPr>
              <p:cNvSpPr/>
              <p:nvPr/>
            </p:nvSpPr>
            <p:spPr>
              <a:xfrm>
                <a:off x="8529178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01" name="Freeform 6648">
                <a:extLst>
                  <a:ext uri="{FF2B5EF4-FFF2-40B4-BE49-F238E27FC236}">
                    <a16:creationId xmlns:a16="http://schemas.microsoft.com/office/drawing/2014/main" id="{0AAEB2A7-7351-960D-F784-A5F901ED44DF}"/>
                  </a:ext>
                </a:extLst>
              </p:cNvPr>
              <p:cNvSpPr/>
              <p:nvPr/>
            </p:nvSpPr>
            <p:spPr>
              <a:xfrm>
                <a:off x="8552158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02" name="Freeform 6649">
                <a:extLst>
                  <a:ext uri="{FF2B5EF4-FFF2-40B4-BE49-F238E27FC236}">
                    <a16:creationId xmlns:a16="http://schemas.microsoft.com/office/drawing/2014/main" id="{F94968FA-28E8-54F3-FBAA-6CC301E008BB}"/>
                  </a:ext>
                </a:extLst>
              </p:cNvPr>
              <p:cNvSpPr/>
              <p:nvPr/>
            </p:nvSpPr>
            <p:spPr>
              <a:xfrm>
                <a:off x="8531336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03" name="Freeform 6650">
                <a:extLst>
                  <a:ext uri="{FF2B5EF4-FFF2-40B4-BE49-F238E27FC236}">
                    <a16:creationId xmlns:a16="http://schemas.microsoft.com/office/drawing/2014/main" id="{EB1D2437-9308-19CE-A4AA-8348BF6416A5}"/>
                  </a:ext>
                </a:extLst>
              </p:cNvPr>
              <p:cNvSpPr/>
              <p:nvPr/>
            </p:nvSpPr>
            <p:spPr>
              <a:xfrm>
                <a:off x="8554317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04" name="Freeform 6651">
                <a:extLst>
                  <a:ext uri="{FF2B5EF4-FFF2-40B4-BE49-F238E27FC236}">
                    <a16:creationId xmlns:a16="http://schemas.microsoft.com/office/drawing/2014/main" id="{96E9349C-286A-2CAA-660E-EE97D2042724}"/>
                  </a:ext>
                </a:extLst>
              </p:cNvPr>
              <p:cNvSpPr/>
              <p:nvPr/>
            </p:nvSpPr>
            <p:spPr>
              <a:xfrm>
                <a:off x="8531336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05" name="Freeform 6652">
                <a:extLst>
                  <a:ext uri="{FF2B5EF4-FFF2-40B4-BE49-F238E27FC236}">
                    <a16:creationId xmlns:a16="http://schemas.microsoft.com/office/drawing/2014/main" id="{FFED4AE6-8CD7-5190-EA32-6FB7AB0983E5}"/>
                  </a:ext>
                </a:extLst>
              </p:cNvPr>
              <p:cNvSpPr/>
              <p:nvPr/>
            </p:nvSpPr>
            <p:spPr>
              <a:xfrm>
                <a:off x="8554317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06" name="Freeform 6653">
                <a:extLst>
                  <a:ext uri="{FF2B5EF4-FFF2-40B4-BE49-F238E27FC236}">
                    <a16:creationId xmlns:a16="http://schemas.microsoft.com/office/drawing/2014/main" id="{B0F98E02-DAA6-3BC1-CE0E-CB5075A2E90F}"/>
                  </a:ext>
                </a:extLst>
              </p:cNvPr>
              <p:cNvSpPr/>
              <p:nvPr/>
            </p:nvSpPr>
            <p:spPr>
              <a:xfrm>
                <a:off x="8533368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07" name="Freeform 6654">
                <a:extLst>
                  <a:ext uri="{FF2B5EF4-FFF2-40B4-BE49-F238E27FC236}">
                    <a16:creationId xmlns:a16="http://schemas.microsoft.com/office/drawing/2014/main" id="{2544BF70-3490-44C4-4DE3-97710D9461C3}"/>
                  </a:ext>
                </a:extLst>
              </p:cNvPr>
              <p:cNvSpPr/>
              <p:nvPr/>
            </p:nvSpPr>
            <p:spPr>
              <a:xfrm>
                <a:off x="8556475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08" name="Freeform 6655">
                <a:extLst>
                  <a:ext uri="{FF2B5EF4-FFF2-40B4-BE49-F238E27FC236}">
                    <a16:creationId xmlns:a16="http://schemas.microsoft.com/office/drawing/2014/main" id="{F55BDAD0-FF1E-8364-1F7B-09EE7FA8EA7B}"/>
                  </a:ext>
                </a:extLst>
              </p:cNvPr>
              <p:cNvSpPr/>
              <p:nvPr/>
            </p:nvSpPr>
            <p:spPr>
              <a:xfrm>
                <a:off x="8533368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09" name="Freeform 6656">
                <a:extLst>
                  <a:ext uri="{FF2B5EF4-FFF2-40B4-BE49-F238E27FC236}">
                    <a16:creationId xmlns:a16="http://schemas.microsoft.com/office/drawing/2014/main" id="{E9E5AAFB-F1B1-6546-3F72-D2327ACAA4A8}"/>
                  </a:ext>
                </a:extLst>
              </p:cNvPr>
              <p:cNvSpPr/>
              <p:nvPr/>
            </p:nvSpPr>
            <p:spPr>
              <a:xfrm>
                <a:off x="8556475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10" name="Freeform 6657">
                <a:extLst>
                  <a:ext uri="{FF2B5EF4-FFF2-40B4-BE49-F238E27FC236}">
                    <a16:creationId xmlns:a16="http://schemas.microsoft.com/office/drawing/2014/main" id="{DA90BDAC-84D9-17F9-6F36-270D6C43082D}"/>
                  </a:ext>
                </a:extLst>
              </p:cNvPr>
              <p:cNvSpPr/>
              <p:nvPr/>
            </p:nvSpPr>
            <p:spPr>
              <a:xfrm>
                <a:off x="8537685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11" name="Freeform 6658">
                <a:extLst>
                  <a:ext uri="{FF2B5EF4-FFF2-40B4-BE49-F238E27FC236}">
                    <a16:creationId xmlns:a16="http://schemas.microsoft.com/office/drawing/2014/main" id="{A163E214-2924-2730-C2C5-6C8B5783CE65}"/>
                  </a:ext>
                </a:extLst>
              </p:cNvPr>
              <p:cNvSpPr/>
              <p:nvPr/>
            </p:nvSpPr>
            <p:spPr>
              <a:xfrm>
                <a:off x="8560665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12" name="Freeform 6659">
                <a:extLst>
                  <a:ext uri="{FF2B5EF4-FFF2-40B4-BE49-F238E27FC236}">
                    <a16:creationId xmlns:a16="http://schemas.microsoft.com/office/drawing/2014/main" id="{F1EC4F75-BA8A-F9A1-C510-FB0EEC813A72}"/>
                  </a:ext>
                </a:extLst>
              </p:cNvPr>
              <p:cNvSpPr/>
              <p:nvPr/>
            </p:nvSpPr>
            <p:spPr>
              <a:xfrm>
                <a:off x="8537685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13" name="Freeform 6660">
                <a:extLst>
                  <a:ext uri="{FF2B5EF4-FFF2-40B4-BE49-F238E27FC236}">
                    <a16:creationId xmlns:a16="http://schemas.microsoft.com/office/drawing/2014/main" id="{54FC28D3-D4A5-4B41-1C84-E39805732C6B}"/>
                  </a:ext>
                </a:extLst>
              </p:cNvPr>
              <p:cNvSpPr/>
              <p:nvPr/>
            </p:nvSpPr>
            <p:spPr>
              <a:xfrm>
                <a:off x="8560665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14" name="Freeform 6661">
                <a:extLst>
                  <a:ext uri="{FF2B5EF4-FFF2-40B4-BE49-F238E27FC236}">
                    <a16:creationId xmlns:a16="http://schemas.microsoft.com/office/drawing/2014/main" id="{F8D8A4AC-EB94-4B3D-4F41-3082D6CA69F8}"/>
                  </a:ext>
                </a:extLst>
              </p:cNvPr>
              <p:cNvSpPr/>
              <p:nvPr/>
            </p:nvSpPr>
            <p:spPr>
              <a:xfrm>
                <a:off x="8541874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15" name="Freeform 6662">
                <a:extLst>
                  <a:ext uri="{FF2B5EF4-FFF2-40B4-BE49-F238E27FC236}">
                    <a16:creationId xmlns:a16="http://schemas.microsoft.com/office/drawing/2014/main" id="{E3EE1B8C-16D3-2813-61C4-ADBEA15AD349}"/>
                  </a:ext>
                </a:extLst>
              </p:cNvPr>
              <p:cNvSpPr/>
              <p:nvPr/>
            </p:nvSpPr>
            <p:spPr>
              <a:xfrm>
                <a:off x="8564855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16" name="Freeform 6663">
                <a:extLst>
                  <a:ext uri="{FF2B5EF4-FFF2-40B4-BE49-F238E27FC236}">
                    <a16:creationId xmlns:a16="http://schemas.microsoft.com/office/drawing/2014/main" id="{1C985569-B7DE-BDFD-4EE3-55FE0156EE42}"/>
                  </a:ext>
                </a:extLst>
              </p:cNvPr>
              <p:cNvSpPr/>
              <p:nvPr/>
            </p:nvSpPr>
            <p:spPr>
              <a:xfrm>
                <a:off x="8541874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17" name="Freeform 6664">
                <a:extLst>
                  <a:ext uri="{FF2B5EF4-FFF2-40B4-BE49-F238E27FC236}">
                    <a16:creationId xmlns:a16="http://schemas.microsoft.com/office/drawing/2014/main" id="{DAC09E54-E8A3-3AAF-E223-80D0CB75612F}"/>
                  </a:ext>
                </a:extLst>
              </p:cNvPr>
              <p:cNvSpPr/>
              <p:nvPr/>
            </p:nvSpPr>
            <p:spPr>
              <a:xfrm>
                <a:off x="8564855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18" name="Freeform 6665">
                <a:extLst>
                  <a:ext uri="{FF2B5EF4-FFF2-40B4-BE49-F238E27FC236}">
                    <a16:creationId xmlns:a16="http://schemas.microsoft.com/office/drawing/2014/main" id="{23F49358-E61E-AA5E-A709-4D0F728E3AD7}"/>
                  </a:ext>
                </a:extLst>
              </p:cNvPr>
              <p:cNvSpPr/>
              <p:nvPr/>
            </p:nvSpPr>
            <p:spPr>
              <a:xfrm>
                <a:off x="8552412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19" name="Freeform 6666">
                <a:extLst>
                  <a:ext uri="{FF2B5EF4-FFF2-40B4-BE49-F238E27FC236}">
                    <a16:creationId xmlns:a16="http://schemas.microsoft.com/office/drawing/2014/main" id="{5D8EC6AF-D66F-485C-09C8-150870DEEFA3}"/>
                  </a:ext>
                </a:extLst>
              </p:cNvPr>
              <p:cNvSpPr/>
              <p:nvPr/>
            </p:nvSpPr>
            <p:spPr>
              <a:xfrm>
                <a:off x="8575520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20" name="Freeform 6667">
                <a:extLst>
                  <a:ext uri="{FF2B5EF4-FFF2-40B4-BE49-F238E27FC236}">
                    <a16:creationId xmlns:a16="http://schemas.microsoft.com/office/drawing/2014/main" id="{E0AC6559-1A60-BAA3-F74A-3502D6323E28}"/>
                  </a:ext>
                </a:extLst>
              </p:cNvPr>
              <p:cNvSpPr/>
              <p:nvPr/>
            </p:nvSpPr>
            <p:spPr>
              <a:xfrm>
                <a:off x="8552412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21" name="Freeform 6668">
                <a:extLst>
                  <a:ext uri="{FF2B5EF4-FFF2-40B4-BE49-F238E27FC236}">
                    <a16:creationId xmlns:a16="http://schemas.microsoft.com/office/drawing/2014/main" id="{6D9ECE95-60EB-F6A5-F6FC-36A5B9166451}"/>
                  </a:ext>
                </a:extLst>
              </p:cNvPr>
              <p:cNvSpPr/>
              <p:nvPr/>
            </p:nvSpPr>
            <p:spPr>
              <a:xfrm>
                <a:off x="8575520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22" name="Freeform 6669">
                <a:extLst>
                  <a:ext uri="{FF2B5EF4-FFF2-40B4-BE49-F238E27FC236}">
                    <a16:creationId xmlns:a16="http://schemas.microsoft.com/office/drawing/2014/main" id="{324D9D9A-2D1E-B898-B1B7-8E0606CB11FD}"/>
                  </a:ext>
                </a:extLst>
              </p:cNvPr>
              <p:cNvSpPr/>
              <p:nvPr/>
            </p:nvSpPr>
            <p:spPr>
              <a:xfrm>
                <a:off x="8558761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23" name="Freeform 6670">
                <a:extLst>
                  <a:ext uri="{FF2B5EF4-FFF2-40B4-BE49-F238E27FC236}">
                    <a16:creationId xmlns:a16="http://schemas.microsoft.com/office/drawing/2014/main" id="{442473FA-4674-9B91-313D-CF68CB3D0506}"/>
                  </a:ext>
                </a:extLst>
              </p:cNvPr>
              <p:cNvSpPr/>
              <p:nvPr/>
            </p:nvSpPr>
            <p:spPr>
              <a:xfrm>
                <a:off x="8581868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24" name="Freeform 6671">
                <a:extLst>
                  <a:ext uri="{FF2B5EF4-FFF2-40B4-BE49-F238E27FC236}">
                    <a16:creationId xmlns:a16="http://schemas.microsoft.com/office/drawing/2014/main" id="{ECC9AAFB-4ED9-7320-83DC-C23E559B5015}"/>
                  </a:ext>
                </a:extLst>
              </p:cNvPr>
              <p:cNvSpPr/>
              <p:nvPr/>
            </p:nvSpPr>
            <p:spPr>
              <a:xfrm>
                <a:off x="8558761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25" name="Freeform 6672">
                <a:extLst>
                  <a:ext uri="{FF2B5EF4-FFF2-40B4-BE49-F238E27FC236}">
                    <a16:creationId xmlns:a16="http://schemas.microsoft.com/office/drawing/2014/main" id="{C6B17AC8-F6EC-0AC6-F06A-EA56D534E120}"/>
                  </a:ext>
                </a:extLst>
              </p:cNvPr>
              <p:cNvSpPr/>
              <p:nvPr/>
            </p:nvSpPr>
            <p:spPr>
              <a:xfrm>
                <a:off x="8581868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26" name="Freeform 6673">
                <a:extLst>
                  <a:ext uri="{FF2B5EF4-FFF2-40B4-BE49-F238E27FC236}">
                    <a16:creationId xmlns:a16="http://schemas.microsoft.com/office/drawing/2014/main" id="{D86C9B1A-4A57-EADC-43FA-B37B2860361E}"/>
                  </a:ext>
                </a:extLst>
              </p:cNvPr>
              <p:cNvSpPr/>
              <p:nvPr/>
            </p:nvSpPr>
            <p:spPr>
              <a:xfrm>
                <a:off x="8573615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27" name="Freeform 6674">
                <a:extLst>
                  <a:ext uri="{FF2B5EF4-FFF2-40B4-BE49-F238E27FC236}">
                    <a16:creationId xmlns:a16="http://schemas.microsoft.com/office/drawing/2014/main" id="{0BEA24BA-3735-7F6C-6746-2BC69F6CF9A7}"/>
                  </a:ext>
                </a:extLst>
              </p:cNvPr>
              <p:cNvSpPr/>
              <p:nvPr/>
            </p:nvSpPr>
            <p:spPr>
              <a:xfrm>
                <a:off x="8596596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28" name="Freeform 6675">
                <a:extLst>
                  <a:ext uri="{FF2B5EF4-FFF2-40B4-BE49-F238E27FC236}">
                    <a16:creationId xmlns:a16="http://schemas.microsoft.com/office/drawing/2014/main" id="{C64C4AFB-30EF-2FAA-A828-1B711E3B2D91}"/>
                  </a:ext>
                </a:extLst>
              </p:cNvPr>
              <p:cNvSpPr/>
              <p:nvPr/>
            </p:nvSpPr>
            <p:spPr>
              <a:xfrm>
                <a:off x="8573615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29" name="Freeform 6676">
                <a:extLst>
                  <a:ext uri="{FF2B5EF4-FFF2-40B4-BE49-F238E27FC236}">
                    <a16:creationId xmlns:a16="http://schemas.microsoft.com/office/drawing/2014/main" id="{3AC4E1C1-7A53-E6BA-22AD-3B562EB8FAC5}"/>
                  </a:ext>
                </a:extLst>
              </p:cNvPr>
              <p:cNvSpPr/>
              <p:nvPr/>
            </p:nvSpPr>
            <p:spPr>
              <a:xfrm>
                <a:off x="8596596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30" name="Freeform 6677">
                <a:extLst>
                  <a:ext uri="{FF2B5EF4-FFF2-40B4-BE49-F238E27FC236}">
                    <a16:creationId xmlns:a16="http://schemas.microsoft.com/office/drawing/2014/main" id="{5160A66A-9CF7-3306-F8B0-A8615B58CC63}"/>
                  </a:ext>
                </a:extLst>
              </p:cNvPr>
              <p:cNvSpPr/>
              <p:nvPr/>
            </p:nvSpPr>
            <p:spPr>
              <a:xfrm>
                <a:off x="8586312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31" name="Freeform 6678">
                <a:extLst>
                  <a:ext uri="{FF2B5EF4-FFF2-40B4-BE49-F238E27FC236}">
                    <a16:creationId xmlns:a16="http://schemas.microsoft.com/office/drawing/2014/main" id="{0B724BD3-8F9C-EA59-5D9F-F7D90F94D797}"/>
                  </a:ext>
                </a:extLst>
              </p:cNvPr>
              <p:cNvSpPr/>
              <p:nvPr/>
            </p:nvSpPr>
            <p:spPr>
              <a:xfrm>
                <a:off x="8609292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32" name="Freeform 6679">
                <a:extLst>
                  <a:ext uri="{FF2B5EF4-FFF2-40B4-BE49-F238E27FC236}">
                    <a16:creationId xmlns:a16="http://schemas.microsoft.com/office/drawing/2014/main" id="{BBF30C06-C48E-26F2-35D1-EC3458510FEB}"/>
                  </a:ext>
                </a:extLst>
              </p:cNvPr>
              <p:cNvSpPr/>
              <p:nvPr/>
            </p:nvSpPr>
            <p:spPr>
              <a:xfrm>
                <a:off x="8586312" y="3091333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33" name="Freeform 6680">
                <a:extLst>
                  <a:ext uri="{FF2B5EF4-FFF2-40B4-BE49-F238E27FC236}">
                    <a16:creationId xmlns:a16="http://schemas.microsoft.com/office/drawing/2014/main" id="{FB4D7E3A-1045-B971-1D3D-92B5BF976834}"/>
                  </a:ext>
                </a:extLst>
              </p:cNvPr>
              <p:cNvSpPr/>
              <p:nvPr/>
            </p:nvSpPr>
            <p:spPr>
              <a:xfrm>
                <a:off x="8609292" y="3069819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34" name="Freeform 6681">
                <a:extLst>
                  <a:ext uri="{FF2B5EF4-FFF2-40B4-BE49-F238E27FC236}">
                    <a16:creationId xmlns:a16="http://schemas.microsoft.com/office/drawing/2014/main" id="{4B945FBC-B746-CDDC-00DD-FB9D1F78A0F3}"/>
                  </a:ext>
                </a:extLst>
              </p:cNvPr>
              <p:cNvSpPr/>
              <p:nvPr/>
            </p:nvSpPr>
            <p:spPr>
              <a:xfrm>
                <a:off x="8613736" y="310196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35" name="Freeform 6682">
                <a:extLst>
                  <a:ext uri="{FF2B5EF4-FFF2-40B4-BE49-F238E27FC236}">
                    <a16:creationId xmlns:a16="http://schemas.microsoft.com/office/drawing/2014/main" id="{EDCF321D-344D-6FD4-DACB-4A7378F92F73}"/>
                  </a:ext>
                </a:extLst>
              </p:cNvPr>
              <p:cNvSpPr/>
              <p:nvPr/>
            </p:nvSpPr>
            <p:spPr>
              <a:xfrm>
                <a:off x="8636844" y="308032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36" name="Freeform 6683">
                <a:extLst>
                  <a:ext uri="{FF2B5EF4-FFF2-40B4-BE49-F238E27FC236}">
                    <a16:creationId xmlns:a16="http://schemas.microsoft.com/office/drawing/2014/main" id="{A20611CB-0948-624D-9210-FC5AFA364FCD}"/>
                  </a:ext>
                </a:extLst>
              </p:cNvPr>
              <p:cNvSpPr/>
              <p:nvPr/>
            </p:nvSpPr>
            <p:spPr>
              <a:xfrm>
                <a:off x="8613736" y="310196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37" name="Freeform 6684">
                <a:extLst>
                  <a:ext uri="{FF2B5EF4-FFF2-40B4-BE49-F238E27FC236}">
                    <a16:creationId xmlns:a16="http://schemas.microsoft.com/office/drawing/2014/main" id="{950728E1-AB58-DB70-E59C-85BFDA1ECF2C}"/>
                  </a:ext>
                </a:extLst>
              </p:cNvPr>
              <p:cNvSpPr/>
              <p:nvPr/>
            </p:nvSpPr>
            <p:spPr>
              <a:xfrm>
                <a:off x="8636844" y="308032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38" name="Freeform 6685">
                <a:extLst>
                  <a:ext uri="{FF2B5EF4-FFF2-40B4-BE49-F238E27FC236}">
                    <a16:creationId xmlns:a16="http://schemas.microsoft.com/office/drawing/2014/main" id="{97F8D018-2D97-B13A-FF73-09BBD0D44A22}"/>
                  </a:ext>
                </a:extLst>
              </p:cNvPr>
              <p:cNvSpPr/>
              <p:nvPr/>
            </p:nvSpPr>
            <p:spPr>
              <a:xfrm>
                <a:off x="8613736" y="310196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39" name="Freeform 6686">
                <a:extLst>
                  <a:ext uri="{FF2B5EF4-FFF2-40B4-BE49-F238E27FC236}">
                    <a16:creationId xmlns:a16="http://schemas.microsoft.com/office/drawing/2014/main" id="{B2A80512-318E-0DC1-D4A3-4561F7A09072}"/>
                  </a:ext>
                </a:extLst>
              </p:cNvPr>
              <p:cNvSpPr/>
              <p:nvPr/>
            </p:nvSpPr>
            <p:spPr>
              <a:xfrm>
                <a:off x="8636844" y="308032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40" name="Freeform 6687">
                <a:extLst>
                  <a:ext uri="{FF2B5EF4-FFF2-40B4-BE49-F238E27FC236}">
                    <a16:creationId xmlns:a16="http://schemas.microsoft.com/office/drawing/2014/main" id="{29D1EDD1-8CC6-C688-BD45-DC3D4ADB0CBF}"/>
                  </a:ext>
                </a:extLst>
              </p:cNvPr>
              <p:cNvSpPr/>
              <p:nvPr/>
            </p:nvSpPr>
            <p:spPr>
              <a:xfrm>
                <a:off x="8613736" y="310196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41" name="Freeform 6688">
                <a:extLst>
                  <a:ext uri="{FF2B5EF4-FFF2-40B4-BE49-F238E27FC236}">
                    <a16:creationId xmlns:a16="http://schemas.microsoft.com/office/drawing/2014/main" id="{76C29189-27FA-5EE9-319A-0C4BB66F3BA0}"/>
                  </a:ext>
                </a:extLst>
              </p:cNvPr>
              <p:cNvSpPr/>
              <p:nvPr/>
            </p:nvSpPr>
            <p:spPr>
              <a:xfrm>
                <a:off x="8636844" y="308032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42" name="Freeform 6689">
                <a:extLst>
                  <a:ext uri="{FF2B5EF4-FFF2-40B4-BE49-F238E27FC236}">
                    <a16:creationId xmlns:a16="http://schemas.microsoft.com/office/drawing/2014/main" id="{A7CDDE18-693C-FB6E-18B4-D8C44B2C3EDE}"/>
                  </a:ext>
                </a:extLst>
              </p:cNvPr>
              <p:cNvSpPr/>
              <p:nvPr/>
            </p:nvSpPr>
            <p:spPr>
              <a:xfrm>
                <a:off x="8615895" y="310196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43" name="Freeform 6690">
                <a:extLst>
                  <a:ext uri="{FF2B5EF4-FFF2-40B4-BE49-F238E27FC236}">
                    <a16:creationId xmlns:a16="http://schemas.microsoft.com/office/drawing/2014/main" id="{82DF5C9B-4946-B3E9-4F62-3509A0D6CED0}"/>
                  </a:ext>
                </a:extLst>
              </p:cNvPr>
              <p:cNvSpPr/>
              <p:nvPr/>
            </p:nvSpPr>
            <p:spPr>
              <a:xfrm>
                <a:off x="8638875" y="308032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44" name="Freeform 6691">
                <a:extLst>
                  <a:ext uri="{FF2B5EF4-FFF2-40B4-BE49-F238E27FC236}">
                    <a16:creationId xmlns:a16="http://schemas.microsoft.com/office/drawing/2014/main" id="{951580AD-6EA9-3818-194E-4EF5B20A7BA7}"/>
                  </a:ext>
                </a:extLst>
              </p:cNvPr>
              <p:cNvSpPr/>
              <p:nvPr/>
            </p:nvSpPr>
            <p:spPr>
              <a:xfrm>
                <a:off x="8615895" y="3101964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45" name="Freeform 6692">
                <a:extLst>
                  <a:ext uri="{FF2B5EF4-FFF2-40B4-BE49-F238E27FC236}">
                    <a16:creationId xmlns:a16="http://schemas.microsoft.com/office/drawing/2014/main" id="{6072C46E-CB1A-8DFB-3030-905F459E9432}"/>
                  </a:ext>
                </a:extLst>
              </p:cNvPr>
              <p:cNvSpPr/>
              <p:nvPr/>
            </p:nvSpPr>
            <p:spPr>
              <a:xfrm>
                <a:off x="8638875" y="3080323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46" name="Freeform 6693">
                <a:extLst>
                  <a:ext uri="{FF2B5EF4-FFF2-40B4-BE49-F238E27FC236}">
                    <a16:creationId xmlns:a16="http://schemas.microsoft.com/office/drawing/2014/main" id="{1375BA4A-4E48-321E-3DD1-4AD0A9ED4F4A}"/>
                  </a:ext>
                </a:extLst>
              </p:cNvPr>
              <p:cNvSpPr/>
              <p:nvPr/>
            </p:nvSpPr>
            <p:spPr>
              <a:xfrm>
                <a:off x="8636971" y="311284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47" name="Freeform 6694">
                <a:extLst>
                  <a:ext uri="{FF2B5EF4-FFF2-40B4-BE49-F238E27FC236}">
                    <a16:creationId xmlns:a16="http://schemas.microsoft.com/office/drawing/2014/main" id="{C02D4478-0BBB-772D-41DB-AE581DADF8EA}"/>
                  </a:ext>
                </a:extLst>
              </p:cNvPr>
              <p:cNvSpPr/>
              <p:nvPr/>
            </p:nvSpPr>
            <p:spPr>
              <a:xfrm>
                <a:off x="8660078" y="309120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48" name="Freeform 6695">
                <a:extLst>
                  <a:ext uri="{FF2B5EF4-FFF2-40B4-BE49-F238E27FC236}">
                    <a16:creationId xmlns:a16="http://schemas.microsoft.com/office/drawing/2014/main" id="{356EF0FF-A31B-776A-99A4-EF39F493C8A5}"/>
                  </a:ext>
                </a:extLst>
              </p:cNvPr>
              <p:cNvSpPr/>
              <p:nvPr/>
            </p:nvSpPr>
            <p:spPr>
              <a:xfrm>
                <a:off x="8636971" y="311284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49" name="Freeform 6696">
                <a:extLst>
                  <a:ext uri="{FF2B5EF4-FFF2-40B4-BE49-F238E27FC236}">
                    <a16:creationId xmlns:a16="http://schemas.microsoft.com/office/drawing/2014/main" id="{907C5327-1BC2-6EBE-337D-B87BDF901BB1}"/>
                  </a:ext>
                </a:extLst>
              </p:cNvPr>
              <p:cNvSpPr/>
              <p:nvPr/>
            </p:nvSpPr>
            <p:spPr>
              <a:xfrm>
                <a:off x="8660078" y="309120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50" name="Freeform 6697">
                <a:extLst>
                  <a:ext uri="{FF2B5EF4-FFF2-40B4-BE49-F238E27FC236}">
                    <a16:creationId xmlns:a16="http://schemas.microsoft.com/office/drawing/2014/main" id="{898D23F2-EEEE-7E56-1216-058412B02A7E}"/>
                  </a:ext>
                </a:extLst>
              </p:cNvPr>
              <p:cNvSpPr/>
              <p:nvPr/>
            </p:nvSpPr>
            <p:spPr>
              <a:xfrm>
                <a:off x="8656015" y="312385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51" name="Freeform 6698">
                <a:extLst>
                  <a:ext uri="{FF2B5EF4-FFF2-40B4-BE49-F238E27FC236}">
                    <a16:creationId xmlns:a16="http://schemas.microsoft.com/office/drawing/2014/main" id="{72025545-B7D0-C562-0AD8-B6EB071DFF44}"/>
                  </a:ext>
                </a:extLst>
              </p:cNvPr>
              <p:cNvSpPr/>
              <p:nvPr/>
            </p:nvSpPr>
            <p:spPr>
              <a:xfrm>
                <a:off x="8679123" y="310221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52" name="Freeform 6699">
                <a:extLst>
                  <a:ext uri="{FF2B5EF4-FFF2-40B4-BE49-F238E27FC236}">
                    <a16:creationId xmlns:a16="http://schemas.microsoft.com/office/drawing/2014/main" id="{880BA673-71ED-6F89-764C-FEE0A967E2B9}"/>
                  </a:ext>
                </a:extLst>
              </p:cNvPr>
              <p:cNvSpPr/>
              <p:nvPr/>
            </p:nvSpPr>
            <p:spPr>
              <a:xfrm>
                <a:off x="8656015" y="312385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53" name="Freeform 6700">
                <a:extLst>
                  <a:ext uri="{FF2B5EF4-FFF2-40B4-BE49-F238E27FC236}">
                    <a16:creationId xmlns:a16="http://schemas.microsoft.com/office/drawing/2014/main" id="{3B5421DC-74DA-FA0D-8815-8DDCBAEEF845}"/>
                  </a:ext>
                </a:extLst>
              </p:cNvPr>
              <p:cNvSpPr/>
              <p:nvPr/>
            </p:nvSpPr>
            <p:spPr>
              <a:xfrm>
                <a:off x="8679123" y="310221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54" name="Freeform 6701">
                <a:extLst>
                  <a:ext uri="{FF2B5EF4-FFF2-40B4-BE49-F238E27FC236}">
                    <a16:creationId xmlns:a16="http://schemas.microsoft.com/office/drawing/2014/main" id="{45D5B187-A404-5530-E186-B73E5FB74AA7}"/>
                  </a:ext>
                </a:extLst>
              </p:cNvPr>
              <p:cNvSpPr/>
              <p:nvPr/>
            </p:nvSpPr>
            <p:spPr>
              <a:xfrm>
                <a:off x="8666680" y="312385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55" name="Freeform 6702">
                <a:extLst>
                  <a:ext uri="{FF2B5EF4-FFF2-40B4-BE49-F238E27FC236}">
                    <a16:creationId xmlns:a16="http://schemas.microsoft.com/office/drawing/2014/main" id="{B1DAF8E8-F2C0-9FF0-809C-0D661EABB409}"/>
                  </a:ext>
                </a:extLst>
              </p:cNvPr>
              <p:cNvSpPr/>
              <p:nvPr/>
            </p:nvSpPr>
            <p:spPr>
              <a:xfrm>
                <a:off x="8689661" y="310221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56" name="Freeform 6703">
                <a:extLst>
                  <a:ext uri="{FF2B5EF4-FFF2-40B4-BE49-F238E27FC236}">
                    <a16:creationId xmlns:a16="http://schemas.microsoft.com/office/drawing/2014/main" id="{8749B423-F29B-1960-77D7-16DBB749E31F}"/>
                  </a:ext>
                </a:extLst>
              </p:cNvPr>
              <p:cNvSpPr/>
              <p:nvPr/>
            </p:nvSpPr>
            <p:spPr>
              <a:xfrm>
                <a:off x="8666680" y="312385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57" name="Freeform 6704">
                <a:extLst>
                  <a:ext uri="{FF2B5EF4-FFF2-40B4-BE49-F238E27FC236}">
                    <a16:creationId xmlns:a16="http://schemas.microsoft.com/office/drawing/2014/main" id="{657776BD-396B-C924-5C84-77A178DDCB78}"/>
                  </a:ext>
                </a:extLst>
              </p:cNvPr>
              <p:cNvSpPr/>
              <p:nvPr/>
            </p:nvSpPr>
            <p:spPr>
              <a:xfrm>
                <a:off x="8689661" y="310221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58" name="Freeform 6705">
                <a:extLst>
                  <a:ext uri="{FF2B5EF4-FFF2-40B4-BE49-F238E27FC236}">
                    <a16:creationId xmlns:a16="http://schemas.microsoft.com/office/drawing/2014/main" id="{FB8AB81D-DE9F-B2A2-BD5D-8A94449C9671}"/>
                  </a:ext>
                </a:extLst>
              </p:cNvPr>
              <p:cNvSpPr/>
              <p:nvPr/>
            </p:nvSpPr>
            <p:spPr>
              <a:xfrm>
                <a:off x="8679377" y="312385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59" name="Freeform 6706">
                <a:extLst>
                  <a:ext uri="{FF2B5EF4-FFF2-40B4-BE49-F238E27FC236}">
                    <a16:creationId xmlns:a16="http://schemas.microsoft.com/office/drawing/2014/main" id="{0C86A798-C5F6-FDA4-010B-ABAE12D1DD67}"/>
                  </a:ext>
                </a:extLst>
              </p:cNvPr>
              <p:cNvSpPr/>
              <p:nvPr/>
            </p:nvSpPr>
            <p:spPr>
              <a:xfrm>
                <a:off x="8702357" y="310221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60" name="Freeform 6707">
                <a:extLst>
                  <a:ext uri="{FF2B5EF4-FFF2-40B4-BE49-F238E27FC236}">
                    <a16:creationId xmlns:a16="http://schemas.microsoft.com/office/drawing/2014/main" id="{990522D6-0108-7B07-39FE-DDE74D328E1A}"/>
                  </a:ext>
                </a:extLst>
              </p:cNvPr>
              <p:cNvSpPr/>
              <p:nvPr/>
            </p:nvSpPr>
            <p:spPr>
              <a:xfrm>
                <a:off x="8679377" y="3123857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61" name="Freeform 6708">
                <a:extLst>
                  <a:ext uri="{FF2B5EF4-FFF2-40B4-BE49-F238E27FC236}">
                    <a16:creationId xmlns:a16="http://schemas.microsoft.com/office/drawing/2014/main" id="{95681572-47D7-2531-8016-8C2FBAA8D5A6}"/>
                  </a:ext>
                </a:extLst>
              </p:cNvPr>
              <p:cNvSpPr/>
              <p:nvPr/>
            </p:nvSpPr>
            <p:spPr>
              <a:xfrm>
                <a:off x="8702357" y="310221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62" name="Freeform 6709">
                <a:extLst>
                  <a:ext uri="{FF2B5EF4-FFF2-40B4-BE49-F238E27FC236}">
                    <a16:creationId xmlns:a16="http://schemas.microsoft.com/office/drawing/2014/main" id="{F7F73A28-524F-7C00-A560-D958CBCBC13B}"/>
                  </a:ext>
                </a:extLst>
              </p:cNvPr>
              <p:cNvSpPr/>
              <p:nvPr/>
            </p:nvSpPr>
            <p:spPr>
              <a:xfrm>
                <a:off x="8755428" y="313512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63" name="Freeform 6710">
                <a:extLst>
                  <a:ext uri="{FF2B5EF4-FFF2-40B4-BE49-F238E27FC236}">
                    <a16:creationId xmlns:a16="http://schemas.microsoft.com/office/drawing/2014/main" id="{5885BFD9-83BF-3D24-7FDD-09D168646DCB}"/>
                  </a:ext>
                </a:extLst>
              </p:cNvPr>
              <p:cNvSpPr/>
              <p:nvPr/>
            </p:nvSpPr>
            <p:spPr>
              <a:xfrm>
                <a:off x="8778536" y="311360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64" name="Freeform 6711">
                <a:extLst>
                  <a:ext uri="{FF2B5EF4-FFF2-40B4-BE49-F238E27FC236}">
                    <a16:creationId xmlns:a16="http://schemas.microsoft.com/office/drawing/2014/main" id="{2A4AD56A-E9C4-4013-5945-660FE2375E53}"/>
                  </a:ext>
                </a:extLst>
              </p:cNvPr>
              <p:cNvSpPr/>
              <p:nvPr/>
            </p:nvSpPr>
            <p:spPr>
              <a:xfrm>
                <a:off x="8755428" y="313512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65" name="Freeform 6712">
                <a:extLst>
                  <a:ext uri="{FF2B5EF4-FFF2-40B4-BE49-F238E27FC236}">
                    <a16:creationId xmlns:a16="http://schemas.microsoft.com/office/drawing/2014/main" id="{450B264B-02DA-F180-765E-E95A029EC8D2}"/>
                  </a:ext>
                </a:extLst>
              </p:cNvPr>
              <p:cNvSpPr/>
              <p:nvPr/>
            </p:nvSpPr>
            <p:spPr>
              <a:xfrm>
                <a:off x="8778536" y="311360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66" name="Freeform 6713">
                <a:extLst>
                  <a:ext uri="{FF2B5EF4-FFF2-40B4-BE49-F238E27FC236}">
                    <a16:creationId xmlns:a16="http://schemas.microsoft.com/office/drawing/2014/main" id="{34D096E9-5B6F-553A-0F09-F2AA1C62C76F}"/>
                  </a:ext>
                </a:extLst>
              </p:cNvPr>
              <p:cNvSpPr/>
              <p:nvPr/>
            </p:nvSpPr>
            <p:spPr>
              <a:xfrm>
                <a:off x="8766093" y="313512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67" name="Freeform 6714">
                <a:extLst>
                  <a:ext uri="{FF2B5EF4-FFF2-40B4-BE49-F238E27FC236}">
                    <a16:creationId xmlns:a16="http://schemas.microsoft.com/office/drawing/2014/main" id="{2BB1070F-37FC-29B5-52E9-15AA96231BA0}"/>
                  </a:ext>
                </a:extLst>
              </p:cNvPr>
              <p:cNvSpPr/>
              <p:nvPr/>
            </p:nvSpPr>
            <p:spPr>
              <a:xfrm>
                <a:off x="8789074" y="311360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68" name="Freeform 6715">
                <a:extLst>
                  <a:ext uri="{FF2B5EF4-FFF2-40B4-BE49-F238E27FC236}">
                    <a16:creationId xmlns:a16="http://schemas.microsoft.com/office/drawing/2014/main" id="{1B841CD0-3BD2-A047-7EAE-5BAC248454C8}"/>
                  </a:ext>
                </a:extLst>
              </p:cNvPr>
              <p:cNvSpPr/>
              <p:nvPr/>
            </p:nvSpPr>
            <p:spPr>
              <a:xfrm>
                <a:off x="8766093" y="313512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69" name="Freeform 6716">
                <a:extLst>
                  <a:ext uri="{FF2B5EF4-FFF2-40B4-BE49-F238E27FC236}">
                    <a16:creationId xmlns:a16="http://schemas.microsoft.com/office/drawing/2014/main" id="{4BC6F539-2BD1-0A5B-D618-965EE854F1A3}"/>
                  </a:ext>
                </a:extLst>
              </p:cNvPr>
              <p:cNvSpPr/>
              <p:nvPr/>
            </p:nvSpPr>
            <p:spPr>
              <a:xfrm>
                <a:off x="8789074" y="311360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70" name="Freeform 6717">
                <a:extLst>
                  <a:ext uri="{FF2B5EF4-FFF2-40B4-BE49-F238E27FC236}">
                    <a16:creationId xmlns:a16="http://schemas.microsoft.com/office/drawing/2014/main" id="{A02B878D-3C27-7ABF-0CFD-C3A15C5F30AD}"/>
                  </a:ext>
                </a:extLst>
              </p:cNvPr>
              <p:cNvSpPr/>
              <p:nvPr/>
            </p:nvSpPr>
            <p:spPr>
              <a:xfrm>
                <a:off x="8782980" y="313512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71" name="Freeform 6718">
                <a:extLst>
                  <a:ext uri="{FF2B5EF4-FFF2-40B4-BE49-F238E27FC236}">
                    <a16:creationId xmlns:a16="http://schemas.microsoft.com/office/drawing/2014/main" id="{2F0AE203-0538-0341-D763-1E903390AA14}"/>
                  </a:ext>
                </a:extLst>
              </p:cNvPr>
              <p:cNvSpPr/>
              <p:nvPr/>
            </p:nvSpPr>
            <p:spPr>
              <a:xfrm>
                <a:off x="8805960" y="311360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72" name="Freeform 6719">
                <a:extLst>
                  <a:ext uri="{FF2B5EF4-FFF2-40B4-BE49-F238E27FC236}">
                    <a16:creationId xmlns:a16="http://schemas.microsoft.com/office/drawing/2014/main" id="{C6530424-D737-35A9-2A9E-2F91500D03C8}"/>
                  </a:ext>
                </a:extLst>
              </p:cNvPr>
              <p:cNvSpPr/>
              <p:nvPr/>
            </p:nvSpPr>
            <p:spPr>
              <a:xfrm>
                <a:off x="8782980" y="313512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73" name="Freeform 6720">
                <a:extLst>
                  <a:ext uri="{FF2B5EF4-FFF2-40B4-BE49-F238E27FC236}">
                    <a16:creationId xmlns:a16="http://schemas.microsoft.com/office/drawing/2014/main" id="{30CD2803-FDE5-01A0-F702-60821DA763BD}"/>
                  </a:ext>
                </a:extLst>
              </p:cNvPr>
              <p:cNvSpPr/>
              <p:nvPr/>
            </p:nvSpPr>
            <p:spPr>
              <a:xfrm>
                <a:off x="8805960" y="311360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74" name="Freeform 6721">
                <a:extLst>
                  <a:ext uri="{FF2B5EF4-FFF2-40B4-BE49-F238E27FC236}">
                    <a16:creationId xmlns:a16="http://schemas.microsoft.com/office/drawing/2014/main" id="{18D8CB55-6298-A743-3FC9-05D564DB4033}"/>
                  </a:ext>
                </a:extLst>
              </p:cNvPr>
              <p:cNvSpPr/>
              <p:nvPr/>
            </p:nvSpPr>
            <p:spPr>
              <a:xfrm>
                <a:off x="8812562" y="313512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75" name="Freeform 6722">
                <a:extLst>
                  <a:ext uri="{FF2B5EF4-FFF2-40B4-BE49-F238E27FC236}">
                    <a16:creationId xmlns:a16="http://schemas.microsoft.com/office/drawing/2014/main" id="{473E49AB-1A73-8DED-CF98-27A0611EC800}"/>
                  </a:ext>
                </a:extLst>
              </p:cNvPr>
              <p:cNvSpPr/>
              <p:nvPr/>
            </p:nvSpPr>
            <p:spPr>
              <a:xfrm>
                <a:off x="8835543" y="311360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76" name="Freeform 6723">
                <a:extLst>
                  <a:ext uri="{FF2B5EF4-FFF2-40B4-BE49-F238E27FC236}">
                    <a16:creationId xmlns:a16="http://schemas.microsoft.com/office/drawing/2014/main" id="{EA940965-ADCB-245A-149E-D728088F4325}"/>
                  </a:ext>
                </a:extLst>
              </p:cNvPr>
              <p:cNvSpPr/>
              <p:nvPr/>
            </p:nvSpPr>
            <p:spPr>
              <a:xfrm>
                <a:off x="8812562" y="3135121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77" name="Freeform 6724">
                <a:extLst>
                  <a:ext uri="{FF2B5EF4-FFF2-40B4-BE49-F238E27FC236}">
                    <a16:creationId xmlns:a16="http://schemas.microsoft.com/office/drawing/2014/main" id="{0BE270BF-6F64-104B-EAD2-D3D56B53DD61}"/>
                  </a:ext>
                </a:extLst>
              </p:cNvPr>
              <p:cNvSpPr/>
              <p:nvPr/>
            </p:nvSpPr>
            <p:spPr>
              <a:xfrm>
                <a:off x="8835543" y="3113607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78" name="Freeform 6725">
                <a:extLst>
                  <a:ext uri="{FF2B5EF4-FFF2-40B4-BE49-F238E27FC236}">
                    <a16:creationId xmlns:a16="http://schemas.microsoft.com/office/drawing/2014/main" id="{DC5BF040-1CB6-1BFD-3054-3633C3769882}"/>
                  </a:ext>
                </a:extLst>
              </p:cNvPr>
              <p:cNvSpPr/>
              <p:nvPr/>
            </p:nvSpPr>
            <p:spPr>
              <a:xfrm>
                <a:off x="8867538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79" name="Freeform 6726">
                <a:extLst>
                  <a:ext uri="{FF2B5EF4-FFF2-40B4-BE49-F238E27FC236}">
                    <a16:creationId xmlns:a16="http://schemas.microsoft.com/office/drawing/2014/main" id="{CF20367F-FC02-8406-93F8-ED1C41E77143}"/>
                  </a:ext>
                </a:extLst>
              </p:cNvPr>
              <p:cNvSpPr/>
              <p:nvPr/>
            </p:nvSpPr>
            <p:spPr>
              <a:xfrm>
                <a:off x="8890645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80" name="Freeform 6727">
                <a:extLst>
                  <a:ext uri="{FF2B5EF4-FFF2-40B4-BE49-F238E27FC236}">
                    <a16:creationId xmlns:a16="http://schemas.microsoft.com/office/drawing/2014/main" id="{347E0465-2065-A9AD-C88D-5163F548C1A7}"/>
                  </a:ext>
                </a:extLst>
              </p:cNvPr>
              <p:cNvSpPr/>
              <p:nvPr/>
            </p:nvSpPr>
            <p:spPr>
              <a:xfrm>
                <a:off x="8867538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81" name="Freeform 6728">
                <a:extLst>
                  <a:ext uri="{FF2B5EF4-FFF2-40B4-BE49-F238E27FC236}">
                    <a16:creationId xmlns:a16="http://schemas.microsoft.com/office/drawing/2014/main" id="{7CB76890-A3B9-C2F3-4E00-5DE2E7BBA33C}"/>
                  </a:ext>
                </a:extLst>
              </p:cNvPr>
              <p:cNvSpPr/>
              <p:nvPr/>
            </p:nvSpPr>
            <p:spPr>
              <a:xfrm>
                <a:off x="8890645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82" name="Freeform 6729">
                <a:extLst>
                  <a:ext uri="{FF2B5EF4-FFF2-40B4-BE49-F238E27FC236}">
                    <a16:creationId xmlns:a16="http://schemas.microsoft.com/office/drawing/2014/main" id="{82A8B45B-77E9-344C-4A8B-5440ADC01AC9}"/>
                  </a:ext>
                </a:extLst>
              </p:cNvPr>
              <p:cNvSpPr/>
              <p:nvPr/>
            </p:nvSpPr>
            <p:spPr>
              <a:xfrm>
                <a:off x="8878076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83" name="Freeform 6730">
                <a:extLst>
                  <a:ext uri="{FF2B5EF4-FFF2-40B4-BE49-F238E27FC236}">
                    <a16:creationId xmlns:a16="http://schemas.microsoft.com/office/drawing/2014/main" id="{2B0B2D34-DC00-38C6-1A97-4492BD1747DF}"/>
                  </a:ext>
                </a:extLst>
              </p:cNvPr>
              <p:cNvSpPr/>
              <p:nvPr/>
            </p:nvSpPr>
            <p:spPr>
              <a:xfrm>
                <a:off x="8901183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84" name="Freeform 6731">
                <a:extLst>
                  <a:ext uri="{FF2B5EF4-FFF2-40B4-BE49-F238E27FC236}">
                    <a16:creationId xmlns:a16="http://schemas.microsoft.com/office/drawing/2014/main" id="{8979C936-CD66-5C75-36FC-1ABD6A0F0D78}"/>
                  </a:ext>
                </a:extLst>
              </p:cNvPr>
              <p:cNvSpPr/>
              <p:nvPr/>
            </p:nvSpPr>
            <p:spPr>
              <a:xfrm>
                <a:off x="8878076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85" name="Freeform 6732">
                <a:extLst>
                  <a:ext uri="{FF2B5EF4-FFF2-40B4-BE49-F238E27FC236}">
                    <a16:creationId xmlns:a16="http://schemas.microsoft.com/office/drawing/2014/main" id="{56C220F0-564E-B4C9-49D5-48CFA5D9CD76}"/>
                  </a:ext>
                </a:extLst>
              </p:cNvPr>
              <p:cNvSpPr/>
              <p:nvPr/>
            </p:nvSpPr>
            <p:spPr>
              <a:xfrm>
                <a:off x="8901183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86" name="Freeform 6733">
                <a:extLst>
                  <a:ext uri="{FF2B5EF4-FFF2-40B4-BE49-F238E27FC236}">
                    <a16:creationId xmlns:a16="http://schemas.microsoft.com/office/drawing/2014/main" id="{1000823F-2FB0-BB21-98C2-0F81B8BFC055}"/>
                  </a:ext>
                </a:extLst>
              </p:cNvPr>
              <p:cNvSpPr/>
              <p:nvPr/>
            </p:nvSpPr>
            <p:spPr>
              <a:xfrm>
                <a:off x="8886582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87" name="Freeform 6734">
                <a:extLst>
                  <a:ext uri="{FF2B5EF4-FFF2-40B4-BE49-F238E27FC236}">
                    <a16:creationId xmlns:a16="http://schemas.microsoft.com/office/drawing/2014/main" id="{2353CB30-F0F2-4C1F-9E82-E5D5244B84E2}"/>
                  </a:ext>
                </a:extLst>
              </p:cNvPr>
              <p:cNvSpPr/>
              <p:nvPr/>
            </p:nvSpPr>
            <p:spPr>
              <a:xfrm>
                <a:off x="8909563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88" name="Freeform 6735">
                <a:extLst>
                  <a:ext uri="{FF2B5EF4-FFF2-40B4-BE49-F238E27FC236}">
                    <a16:creationId xmlns:a16="http://schemas.microsoft.com/office/drawing/2014/main" id="{4071BBEA-FB13-5B9C-3A40-F1B160A720D8}"/>
                  </a:ext>
                </a:extLst>
              </p:cNvPr>
              <p:cNvSpPr/>
              <p:nvPr/>
            </p:nvSpPr>
            <p:spPr>
              <a:xfrm>
                <a:off x="8886582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89" name="Freeform 6736">
                <a:extLst>
                  <a:ext uri="{FF2B5EF4-FFF2-40B4-BE49-F238E27FC236}">
                    <a16:creationId xmlns:a16="http://schemas.microsoft.com/office/drawing/2014/main" id="{EB238DF5-B923-A4AF-D929-B22A05D6F196}"/>
                  </a:ext>
                </a:extLst>
              </p:cNvPr>
              <p:cNvSpPr/>
              <p:nvPr/>
            </p:nvSpPr>
            <p:spPr>
              <a:xfrm>
                <a:off x="8909563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90" name="Freeform 6737">
                <a:extLst>
                  <a:ext uri="{FF2B5EF4-FFF2-40B4-BE49-F238E27FC236}">
                    <a16:creationId xmlns:a16="http://schemas.microsoft.com/office/drawing/2014/main" id="{34441936-50C8-4D1C-D53C-918AA13B22B3}"/>
                  </a:ext>
                </a:extLst>
              </p:cNvPr>
              <p:cNvSpPr/>
              <p:nvPr/>
            </p:nvSpPr>
            <p:spPr>
              <a:xfrm>
                <a:off x="8911975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91" name="Freeform 6738">
                <a:extLst>
                  <a:ext uri="{FF2B5EF4-FFF2-40B4-BE49-F238E27FC236}">
                    <a16:creationId xmlns:a16="http://schemas.microsoft.com/office/drawing/2014/main" id="{64101084-D291-4DEC-6A83-1F2BB53B7590}"/>
                  </a:ext>
                </a:extLst>
              </p:cNvPr>
              <p:cNvSpPr/>
              <p:nvPr/>
            </p:nvSpPr>
            <p:spPr>
              <a:xfrm>
                <a:off x="8934956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92" name="Freeform 6739">
                <a:extLst>
                  <a:ext uri="{FF2B5EF4-FFF2-40B4-BE49-F238E27FC236}">
                    <a16:creationId xmlns:a16="http://schemas.microsoft.com/office/drawing/2014/main" id="{89144032-66A3-04E3-B267-0E6602ECD56B}"/>
                  </a:ext>
                </a:extLst>
              </p:cNvPr>
              <p:cNvSpPr/>
              <p:nvPr/>
            </p:nvSpPr>
            <p:spPr>
              <a:xfrm>
                <a:off x="8911975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93" name="Freeform 6740">
                <a:extLst>
                  <a:ext uri="{FF2B5EF4-FFF2-40B4-BE49-F238E27FC236}">
                    <a16:creationId xmlns:a16="http://schemas.microsoft.com/office/drawing/2014/main" id="{27DC239D-48D0-ED25-F44E-52641B28B607}"/>
                  </a:ext>
                </a:extLst>
              </p:cNvPr>
              <p:cNvSpPr/>
              <p:nvPr/>
            </p:nvSpPr>
            <p:spPr>
              <a:xfrm>
                <a:off x="8934956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94" name="Freeform 6741">
                <a:extLst>
                  <a:ext uri="{FF2B5EF4-FFF2-40B4-BE49-F238E27FC236}">
                    <a16:creationId xmlns:a16="http://schemas.microsoft.com/office/drawing/2014/main" id="{15A27832-F2F0-308B-E85B-23E5A9A1A383}"/>
                  </a:ext>
                </a:extLst>
              </p:cNvPr>
              <p:cNvSpPr/>
              <p:nvPr/>
            </p:nvSpPr>
            <p:spPr>
              <a:xfrm>
                <a:off x="8916165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95" name="Freeform 6742">
                <a:extLst>
                  <a:ext uri="{FF2B5EF4-FFF2-40B4-BE49-F238E27FC236}">
                    <a16:creationId xmlns:a16="http://schemas.microsoft.com/office/drawing/2014/main" id="{627ECC70-75F8-E8B3-CD45-BBDFDA42D9E5}"/>
                  </a:ext>
                </a:extLst>
              </p:cNvPr>
              <p:cNvSpPr/>
              <p:nvPr/>
            </p:nvSpPr>
            <p:spPr>
              <a:xfrm>
                <a:off x="8939273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96" name="Freeform 6743">
                <a:extLst>
                  <a:ext uri="{FF2B5EF4-FFF2-40B4-BE49-F238E27FC236}">
                    <a16:creationId xmlns:a16="http://schemas.microsoft.com/office/drawing/2014/main" id="{7D2FDC5B-DA0B-94DE-05B7-4B91368CCB24}"/>
                  </a:ext>
                </a:extLst>
              </p:cNvPr>
              <p:cNvSpPr/>
              <p:nvPr/>
            </p:nvSpPr>
            <p:spPr>
              <a:xfrm>
                <a:off x="8916165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97" name="Freeform 6744">
                <a:extLst>
                  <a:ext uri="{FF2B5EF4-FFF2-40B4-BE49-F238E27FC236}">
                    <a16:creationId xmlns:a16="http://schemas.microsoft.com/office/drawing/2014/main" id="{DF42CBE6-648D-8E7A-ABEA-B39735449A6B}"/>
                  </a:ext>
                </a:extLst>
              </p:cNvPr>
              <p:cNvSpPr/>
              <p:nvPr/>
            </p:nvSpPr>
            <p:spPr>
              <a:xfrm>
                <a:off x="8939273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98" name="Freeform 6745">
                <a:extLst>
                  <a:ext uri="{FF2B5EF4-FFF2-40B4-BE49-F238E27FC236}">
                    <a16:creationId xmlns:a16="http://schemas.microsoft.com/office/drawing/2014/main" id="{8D29F4DA-17DF-42F1-DBB8-05E5DE321A61}"/>
                  </a:ext>
                </a:extLst>
              </p:cNvPr>
              <p:cNvSpPr/>
              <p:nvPr/>
            </p:nvSpPr>
            <p:spPr>
              <a:xfrm>
                <a:off x="8962761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099" name="Freeform 6746">
                <a:extLst>
                  <a:ext uri="{FF2B5EF4-FFF2-40B4-BE49-F238E27FC236}">
                    <a16:creationId xmlns:a16="http://schemas.microsoft.com/office/drawing/2014/main" id="{C0F0339A-32E8-3EC1-09A7-1F20123B6927}"/>
                  </a:ext>
                </a:extLst>
              </p:cNvPr>
              <p:cNvSpPr/>
              <p:nvPr/>
            </p:nvSpPr>
            <p:spPr>
              <a:xfrm>
                <a:off x="8985741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00" name="Freeform 6747">
                <a:extLst>
                  <a:ext uri="{FF2B5EF4-FFF2-40B4-BE49-F238E27FC236}">
                    <a16:creationId xmlns:a16="http://schemas.microsoft.com/office/drawing/2014/main" id="{7B678420-AE94-6F4A-6E3C-6CFAB7691797}"/>
                  </a:ext>
                </a:extLst>
              </p:cNvPr>
              <p:cNvSpPr/>
              <p:nvPr/>
            </p:nvSpPr>
            <p:spPr>
              <a:xfrm>
                <a:off x="8962761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01" name="Freeform 6748">
                <a:extLst>
                  <a:ext uri="{FF2B5EF4-FFF2-40B4-BE49-F238E27FC236}">
                    <a16:creationId xmlns:a16="http://schemas.microsoft.com/office/drawing/2014/main" id="{B51FB91B-AAE6-48B5-7465-FBB2E8640D6C}"/>
                  </a:ext>
                </a:extLst>
              </p:cNvPr>
              <p:cNvSpPr/>
              <p:nvPr/>
            </p:nvSpPr>
            <p:spPr>
              <a:xfrm>
                <a:off x="8985741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02" name="Freeform 6749">
                <a:extLst>
                  <a:ext uri="{FF2B5EF4-FFF2-40B4-BE49-F238E27FC236}">
                    <a16:creationId xmlns:a16="http://schemas.microsoft.com/office/drawing/2014/main" id="{21A897C5-F643-A242-49D7-7A3080B1FD27}"/>
                  </a:ext>
                </a:extLst>
              </p:cNvPr>
              <p:cNvSpPr/>
              <p:nvPr/>
            </p:nvSpPr>
            <p:spPr>
              <a:xfrm>
                <a:off x="8964792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03" name="Freeform 6750">
                <a:extLst>
                  <a:ext uri="{FF2B5EF4-FFF2-40B4-BE49-F238E27FC236}">
                    <a16:creationId xmlns:a16="http://schemas.microsoft.com/office/drawing/2014/main" id="{3C61FD38-FE18-25F8-F04F-4DD4C71A8E81}"/>
                  </a:ext>
                </a:extLst>
              </p:cNvPr>
              <p:cNvSpPr/>
              <p:nvPr/>
            </p:nvSpPr>
            <p:spPr>
              <a:xfrm>
                <a:off x="8987900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04" name="Freeform 6751">
                <a:extLst>
                  <a:ext uri="{FF2B5EF4-FFF2-40B4-BE49-F238E27FC236}">
                    <a16:creationId xmlns:a16="http://schemas.microsoft.com/office/drawing/2014/main" id="{C14667BF-4093-ADB8-9ED0-002F72E0DCD3}"/>
                  </a:ext>
                </a:extLst>
              </p:cNvPr>
              <p:cNvSpPr/>
              <p:nvPr/>
            </p:nvSpPr>
            <p:spPr>
              <a:xfrm>
                <a:off x="8964792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05" name="Freeform 6752">
                <a:extLst>
                  <a:ext uri="{FF2B5EF4-FFF2-40B4-BE49-F238E27FC236}">
                    <a16:creationId xmlns:a16="http://schemas.microsoft.com/office/drawing/2014/main" id="{442443D5-8ACC-AF72-7177-1C024CD671AE}"/>
                  </a:ext>
                </a:extLst>
              </p:cNvPr>
              <p:cNvSpPr/>
              <p:nvPr/>
            </p:nvSpPr>
            <p:spPr>
              <a:xfrm>
                <a:off x="8987900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06" name="Freeform 6753">
                <a:extLst>
                  <a:ext uri="{FF2B5EF4-FFF2-40B4-BE49-F238E27FC236}">
                    <a16:creationId xmlns:a16="http://schemas.microsoft.com/office/drawing/2014/main" id="{AA112AC3-F604-A4E9-59F7-7950767271C1}"/>
                  </a:ext>
                </a:extLst>
              </p:cNvPr>
              <p:cNvSpPr/>
              <p:nvPr/>
            </p:nvSpPr>
            <p:spPr>
              <a:xfrm>
                <a:off x="8988154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07" name="Freeform 6754">
                <a:extLst>
                  <a:ext uri="{FF2B5EF4-FFF2-40B4-BE49-F238E27FC236}">
                    <a16:creationId xmlns:a16="http://schemas.microsoft.com/office/drawing/2014/main" id="{66820F07-2254-5CE1-234B-DFB9542384F0}"/>
                  </a:ext>
                </a:extLst>
              </p:cNvPr>
              <p:cNvSpPr/>
              <p:nvPr/>
            </p:nvSpPr>
            <p:spPr>
              <a:xfrm>
                <a:off x="9011134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08" name="Freeform 6755">
                <a:extLst>
                  <a:ext uri="{FF2B5EF4-FFF2-40B4-BE49-F238E27FC236}">
                    <a16:creationId xmlns:a16="http://schemas.microsoft.com/office/drawing/2014/main" id="{E0296793-5FA7-D94A-6C4D-5F7F5A465108}"/>
                  </a:ext>
                </a:extLst>
              </p:cNvPr>
              <p:cNvSpPr/>
              <p:nvPr/>
            </p:nvSpPr>
            <p:spPr>
              <a:xfrm>
                <a:off x="8988154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09" name="Freeform 6756">
                <a:extLst>
                  <a:ext uri="{FF2B5EF4-FFF2-40B4-BE49-F238E27FC236}">
                    <a16:creationId xmlns:a16="http://schemas.microsoft.com/office/drawing/2014/main" id="{C0515679-F9ED-2557-FB3D-326B3E3C648B}"/>
                  </a:ext>
                </a:extLst>
              </p:cNvPr>
              <p:cNvSpPr/>
              <p:nvPr/>
            </p:nvSpPr>
            <p:spPr>
              <a:xfrm>
                <a:off x="9011134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10" name="Freeform 6757">
                <a:extLst>
                  <a:ext uri="{FF2B5EF4-FFF2-40B4-BE49-F238E27FC236}">
                    <a16:creationId xmlns:a16="http://schemas.microsoft.com/office/drawing/2014/main" id="{510BD190-1D7E-B8A6-3332-555CE9A65281}"/>
                  </a:ext>
                </a:extLst>
              </p:cNvPr>
              <p:cNvSpPr/>
              <p:nvPr/>
            </p:nvSpPr>
            <p:spPr>
              <a:xfrm>
                <a:off x="9002882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11" name="Freeform 6758">
                <a:extLst>
                  <a:ext uri="{FF2B5EF4-FFF2-40B4-BE49-F238E27FC236}">
                    <a16:creationId xmlns:a16="http://schemas.microsoft.com/office/drawing/2014/main" id="{B078ED62-FEE0-3AE9-B6DD-5C9FC96EB20E}"/>
                  </a:ext>
                </a:extLst>
              </p:cNvPr>
              <p:cNvSpPr/>
              <p:nvPr/>
            </p:nvSpPr>
            <p:spPr>
              <a:xfrm>
                <a:off x="9025989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12" name="Freeform 6759">
                <a:extLst>
                  <a:ext uri="{FF2B5EF4-FFF2-40B4-BE49-F238E27FC236}">
                    <a16:creationId xmlns:a16="http://schemas.microsoft.com/office/drawing/2014/main" id="{F092AB33-D273-5B5E-509D-E51972A9425C}"/>
                  </a:ext>
                </a:extLst>
              </p:cNvPr>
              <p:cNvSpPr/>
              <p:nvPr/>
            </p:nvSpPr>
            <p:spPr>
              <a:xfrm>
                <a:off x="9002882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13" name="Freeform 6760">
                <a:extLst>
                  <a:ext uri="{FF2B5EF4-FFF2-40B4-BE49-F238E27FC236}">
                    <a16:creationId xmlns:a16="http://schemas.microsoft.com/office/drawing/2014/main" id="{D92D6D51-F24C-5FA0-0987-53E9D1AE606A}"/>
                  </a:ext>
                </a:extLst>
              </p:cNvPr>
              <p:cNvSpPr/>
              <p:nvPr/>
            </p:nvSpPr>
            <p:spPr>
              <a:xfrm>
                <a:off x="9025989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14" name="Freeform 6761">
                <a:extLst>
                  <a:ext uri="{FF2B5EF4-FFF2-40B4-BE49-F238E27FC236}">
                    <a16:creationId xmlns:a16="http://schemas.microsoft.com/office/drawing/2014/main" id="{B5264056-D738-CF5A-6635-663A0EE75E2D}"/>
                  </a:ext>
                </a:extLst>
              </p:cNvPr>
              <p:cNvSpPr/>
              <p:nvPr/>
            </p:nvSpPr>
            <p:spPr>
              <a:xfrm>
                <a:off x="9015578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15" name="Freeform 6762">
                <a:extLst>
                  <a:ext uri="{FF2B5EF4-FFF2-40B4-BE49-F238E27FC236}">
                    <a16:creationId xmlns:a16="http://schemas.microsoft.com/office/drawing/2014/main" id="{CBE8B861-C7C7-A460-8189-9B89FEFAE9F1}"/>
                  </a:ext>
                </a:extLst>
              </p:cNvPr>
              <p:cNvSpPr/>
              <p:nvPr/>
            </p:nvSpPr>
            <p:spPr>
              <a:xfrm>
                <a:off x="9038686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16" name="Freeform 6763">
                <a:extLst>
                  <a:ext uri="{FF2B5EF4-FFF2-40B4-BE49-F238E27FC236}">
                    <a16:creationId xmlns:a16="http://schemas.microsoft.com/office/drawing/2014/main" id="{804E32E4-8990-FBB3-428F-8A61424A4FC4}"/>
                  </a:ext>
                </a:extLst>
              </p:cNvPr>
              <p:cNvSpPr/>
              <p:nvPr/>
            </p:nvSpPr>
            <p:spPr>
              <a:xfrm>
                <a:off x="9015578" y="3146890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17" name="Freeform 6764">
                <a:extLst>
                  <a:ext uri="{FF2B5EF4-FFF2-40B4-BE49-F238E27FC236}">
                    <a16:creationId xmlns:a16="http://schemas.microsoft.com/office/drawing/2014/main" id="{FCE535A3-790F-9BEF-CD6F-A84900C9D5EE}"/>
                  </a:ext>
                </a:extLst>
              </p:cNvPr>
              <p:cNvSpPr/>
              <p:nvPr/>
            </p:nvSpPr>
            <p:spPr>
              <a:xfrm>
                <a:off x="9038686" y="3125376"/>
                <a:ext cx="12696" cy="43154"/>
              </a:xfrm>
              <a:custGeom>
                <a:avLst/>
                <a:gdLst>
                  <a:gd name="connsiteX0" fmla="*/ 0 w 12696"/>
                  <a:gd name="connsiteY0" fmla="*/ 0 h 43154"/>
                  <a:gd name="connsiteX1" fmla="*/ 0 w 12696"/>
                  <a:gd name="connsiteY1" fmla="*/ 43155 h 43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154">
                    <a:moveTo>
                      <a:pt x="0" y="0"/>
                    </a:moveTo>
                    <a:lnTo>
                      <a:pt x="0" y="43155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18" name="Freeform 6765">
                <a:extLst>
                  <a:ext uri="{FF2B5EF4-FFF2-40B4-BE49-F238E27FC236}">
                    <a16:creationId xmlns:a16="http://schemas.microsoft.com/office/drawing/2014/main" id="{ECA140AE-FDA0-6584-8CCD-07F11EE17A03}"/>
                  </a:ext>
                </a:extLst>
              </p:cNvPr>
              <p:cNvSpPr/>
              <p:nvPr/>
            </p:nvSpPr>
            <p:spPr>
              <a:xfrm>
                <a:off x="9040971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19" name="Freeform 6766">
                <a:extLst>
                  <a:ext uri="{FF2B5EF4-FFF2-40B4-BE49-F238E27FC236}">
                    <a16:creationId xmlns:a16="http://schemas.microsoft.com/office/drawing/2014/main" id="{01AF6360-7187-1571-B0F0-1CBF81D5AC68}"/>
                  </a:ext>
                </a:extLst>
              </p:cNvPr>
              <p:cNvSpPr/>
              <p:nvPr/>
            </p:nvSpPr>
            <p:spPr>
              <a:xfrm>
                <a:off x="9063951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20" name="Freeform 6767">
                <a:extLst>
                  <a:ext uri="{FF2B5EF4-FFF2-40B4-BE49-F238E27FC236}">
                    <a16:creationId xmlns:a16="http://schemas.microsoft.com/office/drawing/2014/main" id="{A50EB6EC-1C15-ED8F-8BD9-3190F6F0FE61}"/>
                  </a:ext>
                </a:extLst>
              </p:cNvPr>
              <p:cNvSpPr/>
              <p:nvPr/>
            </p:nvSpPr>
            <p:spPr>
              <a:xfrm>
                <a:off x="9040971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21" name="Freeform 6768">
                <a:extLst>
                  <a:ext uri="{FF2B5EF4-FFF2-40B4-BE49-F238E27FC236}">
                    <a16:creationId xmlns:a16="http://schemas.microsoft.com/office/drawing/2014/main" id="{C2264BCC-1B93-D44E-8F66-C08DCD1B247F}"/>
                  </a:ext>
                </a:extLst>
              </p:cNvPr>
              <p:cNvSpPr/>
              <p:nvPr/>
            </p:nvSpPr>
            <p:spPr>
              <a:xfrm>
                <a:off x="9063951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22" name="Freeform 6769">
                <a:extLst>
                  <a:ext uri="{FF2B5EF4-FFF2-40B4-BE49-F238E27FC236}">
                    <a16:creationId xmlns:a16="http://schemas.microsoft.com/office/drawing/2014/main" id="{074AE7B9-7CA0-F398-BDBF-505A743AA9D8}"/>
                  </a:ext>
                </a:extLst>
              </p:cNvPr>
              <p:cNvSpPr/>
              <p:nvPr/>
            </p:nvSpPr>
            <p:spPr>
              <a:xfrm>
                <a:off x="9045161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23" name="Freeform 6770">
                <a:extLst>
                  <a:ext uri="{FF2B5EF4-FFF2-40B4-BE49-F238E27FC236}">
                    <a16:creationId xmlns:a16="http://schemas.microsoft.com/office/drawing/2014/main" id="{70E9215E-F6EB-D3A6-5B73-7A383612703F}"/>
                  </a:ext>
                </a:extLst>
              </p:cNvPr>
              <p:cNvSpPr/>
              <p:nvPr/>
            </p:nvSpPr>
            <p:spPr>
              <a:xfrm>
                <a:off x="9068268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24" name="Freeform 6771">
                <a:extLst>
                  <a:ext uri="{FF2B5EF4-FFF2-40B4-BE49-F238E27FC236}">
                    <a16:creationId xmlns:a16="http://schemas.microsoft.com/office/drawing/2014/main" id="{752D7800-3740-0AF6-ED48-5A8C3308E13A}"/>
                  </a:ext>
                </a:extLst>
              </p:cNvPr>
              <p:cNvSpPr/>
              <p:nvPr/>
            </p:nvSpPr>
            <p:spPr>
              <a:xfrm>
                <a:off x="9045161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25" name="Freeform 6772">
                <a:extLst>
                  <a:ext uri="{FF2B5EF4-FFF2-40B4-BE49-F238E27FC236}">
                    <a16:creationId xmlns:a16="http://schemas.microsoft.com/office/drawing/2014/main" id="{D064B771-0778-8CD7-AAC6-6312B664DAEC}"/>
                  </a:ext>
                </a:extLst>
              </p:cNvPr>
              <p:cNvSpPr/>
              <p:nvPr/>
            </p:nvSpPr>
            <p:spPr>
              <a:xfrm>
                <a:off x="9068268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26" name="Freeform 6773">
                <a:extLst>
                  <a:ext uri="{FF2B5EF4-FFF2-40B4-BE49-F238E27FC236}">
                    <a16:creationId xmlns:a16="http://schemas.microsoft.com/office/drawing/2014/main" id="{C215C082-7379-177B-1065-7F0DB1D6B26C}"/>
                  </a:ext>
                </a:extLst>
              </p:cNvPr>
              <p:cNvSpPr/>
              <p:nvPr/>
            </p:nvSpPr>
            <p:spPr>
              <a:xfrm>
                <a:off x="9051509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27" name="Freeform 6774">
                <a:extLst>
                  <a:ext uri="{FF2B5EF4-FFF2-40B4-BE49-F238E27FC236}">
                    <a16:creationId xmlns:a16="http://schemas.microsoft.com/office/drawing/2014/main" id="{D213E964-1165-B4A9-8F90-57F52219F73D}"/>
                  </a:ext>
                </a:extLst>
              </p:cNvPr>
              <p:cNvSpPr/>
              <p:nvPr/>
            </p:nvSpPr>
            <p:spPr>
              <a:xfrm>
                <a:off x="9074616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28" name="Freeform 6775">
                <a:extLst>
                  <a:ext uri="{FF2B5EF4-FFF2-40B4-BE49-F238E27FC236}">
                    <a16:creationId xmlns:a16="http://schemas.microsoft.com/office/drawing/2014/main" id="{E289038E-34B7-EF60-8E89-F05DD6D77EFA}"/>
                  </a:ext>
                </a:extLst>
              </p:cNvPr>
              <p:cNvSpPr/>
              <p:nvPr/>
            </p:nvSpPr>
            <p:spPr>
              <a:xfrm>
                <a:off x="9051509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29" name="Freeform 6776">
                <a:extLst>
                  <a:ext uri="{FF2B5EF4-FFF2-40B4-BE49-F238E27FC236}">
                    <a16:creationId xmlns:a16="http://schemas.microsoft.com/office/drawing/2014/main" id="{BDA65ED8-E97C-15AF-ABED-A0B8009DB5E6}"/>
                  </a:ext>
                </a:extLst>
              </p:cNvPr>
              <p:cNvSpPr/>
              <p:nvPr/>
            </p:nvSpPr>
            <p:spPr>
              <a:xfrm>
                <a:off x="9074616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30" name="Freeform 6777">
                <a:extLst>
                  <a:ext uri="{FF2B5EF4-FFF2-40B4-BE49-F238E27FC236}">
                    <a16:creationId xmlns:a16="http://schemas.microsoft.com/office/drawing/2014/main" id="{C144B854-45E2-86D3-86D8-F330CB0DF316}"/>
                  </a:ext>
                </a:extLst>
              </p:cNvPr>
              <p:cNvSpPr/>
              <p:nvPr/>
            </p:nvSpPr>
            <p:spPr>
              <a:xfrm>
                <a:off x="906001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31" name="Freeform 6778">
                <a:extLst>
                  <a:ext uri="{FF2B5EF4-FFF2-40B4-BE49-F238E27FC236}">
                    <a16:creationId xmlns:a16="http://schemas.microsoft.com/office/drawing/2014/main" id="{0BCB095B-CA1E-EC1A-AEB0-BC818E5F7096}"/>
                  </a:ext>
                </a:extLst>
              </p:cNvPr>
              <p:cNvSpPr/>
              <p:nvPr/>
            </p:nvSpPr>
            <p:spPr>
              <a:xfrm>
                <a:off x="9082996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32" name="Freeform 6779">
                <a:extLst>
                  <a:ext uri="{FF2B5EF4-FFF2-40B4-BE49-F238E27FC236}">
                    <a16:creationId xmlns:a16="http://schemas.microsoft.com/office/drawing/2014/main" id="{39F8B284-0FE7-3F4B-EAD2-D5533317ABEF}"/>
                  </a:ext>
                </a:extLst>
              </p:cNvPr>
              <p:cNvSpPr/>
              <p:nvPr/>
            </p:nvSpPr>
            <p:spPr>
              <a:xfrm>
                <a:off x="906001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33" name="Freeform 6780">
                <a:extLst>
                  <a:ext uri="{FF2B5EF4-FFF2-40B4-BE49-F238E27FC236}">
                    <a16:creationId xmlns:a16="http://schemas.microsoft.com/office/drawing/2014/main" id="{FC6F02CD-5FDF-9A15-DCC5-F0431664EE4E}"/>
                  </a:ext>
                </a:extLst>
              </p:cNvPr>
              <p:cNvSpPr/>
              <p:nvPr/>
            </p:nvSpPr>
            <p:spPr>
              <a:xfrm>
                <a:off x="9082996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34" name="Freeform 6781">
                <a:extLst>
                  <a:ext uri="{FF2B5EF4-FFF2-40B4-BE49-F238E27FC236}">
                    <a16:creationId xmlns:a16="http://schemas.microsoft.com/office/drawing/2014/main" id="{7F3F9D74-D7B8-6FF6-668A-FBD6D5D1DAFE}"/>
                  </a:ext>
                </a:extLst>
              </p:cNvPr>
              <p:cNvSpPr/>
              <p:nvPr/>
            </p:nvSpPr>
            <p:spPr>
              <a:xfrm>
                <a:off x="9083250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35" name="Freeform 6782">
                <a:extLst>
                  <a:ext uri="{FF2B5EF4-FFF2-40B4-BE49-F238E27FC236}">
                    <a16:creationId xmlns:a16="http://schemas.microsoft.com/office/drawing/2014/main" id="{B8775C49-324C-860A-8E2B-B7C1255A0A01}"/>
                  </a:ext>
                </a:extLst>
              </p:cNvPr>
              <p:cNvSpPr/>
              <p:nvPr/>
            </p:nvSpPr>
            <p:spPr>
              <a:xfrm>
                <a:off x="9106358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36" name="Freeform 6783">
                <a:extLst>
                  <a:ext uri="{FF2B5EF4-FFF2-40B4-BE49-F238E27FC236}">
                    <a16:creationId xmlns:a16="http://schemas.microsoft.com/office/drawing/2014/main" id="{89BACAB3-0E42-B53C-CB07-E70E4E32CE3A}"/>
                  </a:ext>
                </a:extLst>
              </p:cNvPr>
              <p:cNvSpPr/>
              <p:nvPr/>
            </p:nvSpPr>
            <p:spPr>
              <a:xfrm>
                <a:off x="9083250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37" name="Freeform 6784">
                <a:extLst>
                  <a:ext uri="{FF2B5EF4-FFF2-40B4-BE49-F238E27FC236}">
                    <a16:creationId xmlns:a16="http://schemas.microsoft.com/office/drawing/2014/main" id="{A29C92A2-2DAF-FFF5-0A86-3AD09AB6E438}"/>
                  </a:ext>
                </a:extLst>
              </p:cNvPr>
              <p:cNvSpPr/>
              <p:nvPr/>
            </p:nvSpPr>
            <p:spPr>
              <a:xfrm>
                <a:off x="9106358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38" name="Freeform 6785">
                <a:extLst>
                  <a:ext uri="{FF2B5EF4-FFF2-40B4-BE49-F238E27FC236}">
                    <a16:creationId xmlns:a16="http://schemas.microsoft.com/office/drawing/2014/main" id="{55E98FE3-844B-78F7-B58A-60CCDF56E690}"/>
                  </a:ext>
                </a:extLst>
              </p:cNvPr>
              <p:cNvSpPr/>
              <p:nvPr/>
            </p:nvSpPr>
            <p:spPr>
              <a:xfrm>
                <a:off x="9083250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39" name="Freeform 6786">
                <a:extLst>
                  <a:ext uri="{FF2B5EF4-FFF2-40B4-BE49-F238E27FC236}">
                    <a16:creationId xmlns:a16="http://schemas.microsoft.com/office/drawing/2014/main" id="{0067AE72-50F9-1590-398E-178F1BF68975}"/>
                  </a:ext>
                </a:extLst>
              </p:cNvPr>
              <p:cNvSpPr/>
              <p:nvPr/>
            </p:nvSpPr>
            <p:spPr>
              <a:xfrm>
                <a:off x="9106358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40" name="Freeform 6787">
                <a:extLst>
                  <a:ext uri="{FF2B5EF4-FFF2-40B4-BE49-F238E27FC236}">
                    <a16:creationId xmlns:a16="http://schemas.microsoft.com/office/drawing/2014/main" id="{11EA8506-3C98-CE0B-EF3C-D2B2BF8F339F}"/>
                  </a:ext>
                </a:extLst>
              </p:cNvPr>
              <p:cNvSpPr/>
              <p:nvPr/>
            </p:nvSpPr>
            <p:spPr>
              <a:xfrm>
                <a:off x="9083250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41" name="Freeform 6788">
                <a:extLst>
                  <a:ext uri="{FF2B5EF4-FFF2-40B4-BE49-F238E27FC236}">
                    <a16:creationId xmlns:a16="http://schemas.microsoft.com/office/drawing/2014/main" id="{7026FA0E-935A-9345-D8A4-B710A1220936}"/>
                  </a:ext>
                </a:extLst>
              </p:cNvPr>
              <p:cNvSpPr/>
              <p:nvPr/>
            </p:nvSpPr>
            <p:spPr>
              <a:xfrm>
                <a:off x="9106358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42" name="Freeform 6789">
                <a:extLst>
                  <a:ext uri="{FF2B5EF4-FFF2-40B4-BE49-F238E27FC236}">
                    <a16:creationId xmlns:a16="http://schemas.microsoft.com/office/drawing/2014/main" id="{441F11B7-7485-2A8A-0A9F-5E23626F7250}"/>
                  </a:ext>
                </a:extLst>
              </p:cNvPr>
              <p:cNvSpPr/>
              <p:nvPr/>
            </p:nvSpPr>
            <p:spPr>
              <a:xfrm>
                <a:off x="9091757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43" name="Freeform 6790">
                <a:extLst>
                  <a:ext uri="{FF2B5EF4-FFF2-40B4-BE49-F238E27FC236}">
                    <a16:creationId xmlns:a16="http://schemas.microsoft.com/office/drawing/2014/main" id="{8D813C10-1030-A59A-F857-CCDFBCF15DCF}"/>
                  </a:ext>
                </a:extLst>
              </p:cNvPr>
              <p:cNvSpPr/>
              <p:nvPr/>
            </p:nvSpPr>
            <p:spPr>
              <a:xfrm>
                <a:off x="9114737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44" name="Freeform 6791">
                <a:extLst>
                  <a:ext uri="{FF2B5EF4-FFF2-40B4-BE49-F238E27FC236}">
                    <a16:creationId xmlns:a16="http://schemas.microsoft.com/office/drawing/2014/main" id="{24B95C08-7362-EEAC-2827-CA756EED1BA7}"/>
                  </a:ext>
                </a:extLst>
              </p:cNvPr>
              <p:cNvSpPr/>
              <p:nvPr/>
            </p:nvSpPr>
            <p:spPr>
              <a:xfrm>
                <a:off x="9091757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45" name="Freeform 6792">
                <a:extLst>
                  <a:ext uri="{FF2B5EF4-FFF2-40B4-BE49-F238E27FC236}">
                    <a16:creationId xmlns:a16="http://schemas.microsoft.com/office/drawing/2014/main" id="{F726DB24-DB1D-EBDB-B313-4A042F74B959}"/>
                  </a:ext>
                </a:extLst>
              </p:cNvPr>
              <p:cNvSpPr/>
              <p:nvPr/>
            </p:nvSpPr>
            <p:spPr>
              <a:xfrm>
                <a:off x="9114737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46" name="Freeform 6793">
                <a:extLst>
                  <a:ext uri="{FF2B5EF4-FFF2-40B4-BE49-F238E27FC236}">
                    <a16:creationId xmlns:a16="http://schemas.microsoft.com/office/drawing/2014/main" id="{3F5645D2-39E4-B76D-2F1B-3B1118A08041}"/>
                  </a:ext>
                </a:extLst>
              </p:cNvPr>
              <p:cNvSpPr/>
              <p:nvPr/>
            </p:nvSpPr>
            <p:spPr>
              <a:xfrm>
                <a:off x="9091757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47" name="Freeform 6794">
                <a:extLst>
                  <a:ext uri="{FF2B5EF4-FFF2-40B4-BE49-F238E27FC236}">
                    <a16:creationId xmlns:a16="http://schemas.microsoft.com/office/drawing/2014/main" id="{00888FFF-28F7-E770-8199-271457CE0B35}"/>
                  </a:ext>
                </a:extLst>
              </p:cNvPr>
              <p:cNvSpPr/>
              <p:nvPr/>
            </p:nvSpPr>
            <p:spPr>
              <a:xfrm>
                <a:off x="9114737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48" name="Freeform 6795">
                <a:extLst>
                  <a:ext uri="{FF2B5EF4-FFF2-40B4-BE49-F238E27FC236}">
                    <a16:creationId xmlns:a16="http://schemas.microsoft.com/office/drawing/2014/main" id="{FE56D578-8F99-FD45-4FC3-813AF8B770F5}"/>
                  </a:ext>
                </a:extLst>
              </p:cNvPr>
              <p:cNvSpPr/>
              <p:nvPr/>
            </p:nvSpPr>
            <p:spPr>
              <a:xfrm>
                <a:off x="9091757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49" name="Freeform 6796">
                <a:extLst>
                  <a:ext uri="{FF2B5EF4-FFF2-40B4-BE49-F238E27FC236}">
                    <a16:creationId xmlns:a16="http://schemas.microsoft.com/office/drawing/2014/main" id="{2922D80A-591D-2064-9920-1B0383741A68}"/>
                  </a:ext>
                </a:extLst>
              </p:cNvPr>
              <p:cNvSpPr/>
              <p:nvPr/>
            </p:nvSpPr>
            <p:spPr>
              <a:xfrm>
                <a:off x="9114737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50" name="Freeform 6797">
                <a:extLst>
                  <a:ext uri="{FF2B5EF4-FFF2-40B4-BE49-F238E27FC236}">
                    <a16:creationId xmlns:a16="http://schemas.microsoft.com/office/drawing/2014/main" id="{E67D97D7-884E-A9D4-7858-74CE0A7D3B24}"/>
                  </a:ext>
                </a:extLst>
              </p:cNvPr>
              <p:cNvSpPr/>
              <p:nvPr/>
            </p:nvSpPr>
            <p:spPr>
              <a:xfrm>
                <a:off x="9104453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51" name="Freeform 6798">
                <a:extLst>
                  <a:ext uri="{FF2B5EF4-FFF2-40B4-BE49-F238E27FC236}">
                    <a16:creationId xmlns:a16="http://schemas.microsoft.com/office/drawing/2014/main" id="{77336F87-80CB-F041-7B18-F8EBA2E41DDE}"/>
                  </a:ext>
                </a:extLst>
              </p:cNvPr>
              <p:cNvSpPr/>
              <p:nvPr/>
            </p:nvSpPr>
            <p:spPr>
              <a:xfrm>
                <a:off x="9127434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52" name="Freeform 6799">
                <a:extLst>
                  <a:ext uri="{FF2B5EF4-FFF2-40B4-BE49-F238E27FC236}">
                    <a16:creationId xmlns:a16="http://schemas.microsoft.com/office/drawing/2014/main" id="{E1DBBC08-8527-D65C-C8D1-C3C0DB4EA52D}"/>
                  </a:ext>
                </a:extLst>
              </p:cNvPr>
              <p:cNvSpPr/>
              <p:nvPr/>
            </p:nvSpPr>
            <p:spPr>
              <a:xfrm>
                <a:off x="9104453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53" name="Freeform 6800">
                <a:extLst>
                  <a:ext uri="{FF2B5EF4-FFF2-40B4-BE49-F238E27FC236}">
                    <a16:creationId xmlns:a16="http://schemas.microsoft.com/office/drawing/2014/main" id="{F76CB275-2720-F1BA-A545-511569F9B4F4}"/>
                  </a:ext>
                </a:extLst>
              </p:cNvPr>
              <p:cNvSpPr/>
              <p:nvPr/>
            </p:nvSpPr>
            <p:spPr>
              <a:xfrm>
                <a:off x="9127434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54" name="Freeform 6801">
                <a:extLst>
                  <a:ext uri="{FF2B5EF4-FFF2-40B4-BE49-F238E27FC236}">
                    <a16:creationId xmlns:a16="http://schemas.microsoft.com/office/drawing/2014/main" id="{593FC0AA-EDCB-1642-6E40-1121DDF1A5C8}"/>
                  </a:ext>
                </a:extLst>
              </p:cNvPr>
              <p:cNvSpPr/>
              <p:nvPr/>
            </p:nvSpPr>
            <p:spPr>
              <a:xfrm>
                <a:off x="9106485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55" name="Freeform 6802">
                <a:extLst>
                  <a:ext uri="{FF2B5EF4-FFF2-40B4-BE49-F238E27FC236}">
                    <a16:creationId xmlns:a16="http://schemas.microsoft.com/office/drawing/2014/main" id="{FE796F82-F10F-CC3D-544C-1BC87015AB43}"/>
                  </a:ext>
                </a:extLst>
              </p:cNvPr>
              <p:cNvSpPr/>
              <p:nvPr/>
            </p:nvSpPr>
            <p:spPr>
              <a:xfrm>
                <a:off x="9129592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56" name="Freeform 6803">
                <a:extLst>
                  <a:ext uri="{FF2B5EF4-FFF2-40B4-BE49-F238E27FC236}">
                    <a16:creationId xmlns:a16="http://schemas.microsoft.com/office/drawing/2014/main" id="{A039F97F-8A5B-58F6-88EA-85831372C00A}"/>
                  </a:ext>
                </a:extLst>
              </p:cNvPr>
              <p:cNvSpPr/>
              <p:nvPr/>
            </p:nvSpPr>
            <p:spPr>
              <a:xfrm>
                <a:off x="9106485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57" name="Freeform 6804">
                <a:extLst>
                  <a:ext uri="{FF2B5EF4-FFF2-40B4-BE49-F238E27FC236}">
                    <a16:creationId xmlns:a16="http://schemas.microsoft.com/office/drawing/2014/main" id="{4D5585EA-48EB-F31F-CD19-275342E6D6B1}"/>
                  </a:ext>
                </a:extLst>
              </p:cNvPr>
              <p:cNvSpPr/>
              <p:nvPr/>
            </p:nvSpPr>
            <p:spPr>
              <a:xfrm>
                <a:off x="9129592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58" name="Freeform 6805">
                <a:extLst>
                  <a:ext uri="{FF2B5EF4-FFF2-40B4-BE49-F238E27FC236}">
                    <a16:creationId xmlns:a16="http://schemas.microsoft.com/office/drawing/2014/main" id="{3FCC7FB9-7171-E4A2-4DFC-79EDC2B94977}"/>
                  </a:ext>
                </a:extLst>
              </p:cNvPr>
              <p:cNvSpPr/>
              <p:nvPr/>
            </p:nvSpPr>
            <p:spPr>
              <a:xfrm>
                <a:off x="9108643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59" name="Freeform 6806">
                <a:extLst>
                  <a:ext uri="{FF2B5EF4-FFF2-40B4-BE49-F238E27FC236}">
                    <a16:creationId xmlns:a16="http://schemas.microsoft.com/office/drawing/2014/main" id="{136B451D-1007-F0A5-0D86-8FDF0CD64C5D}"/>
                  </a:ext>
                </a:extLst>
              </p:cNvPr>
              <p:cNvSpPr/>
              <p:nvPr/>
            </p:nvSpPr>
            <p:spPr>
              <a:xfrm>
                <a:off x="9131623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60" name="Freeform 6807">
                <a:extLst>
                  <a:ext uri="{FF2B5EF4-FFF2-40B4-BE49-F238E27FC236}">
                    <a16:creationId xmlns:a16="http://schemas.microsoft.com/office/drawing/2014/main" id="{5849E468-2ADA-8B5E-3162-3F6D569D4B13}"/>
                  </a:ext>
                </a:extLst>
              </p:cNvPr>
              <p:cNvSpPr/>
              <p:nvPr/>
            </p:nvSpPr>
            <p:spPr>
              <a:xfrm>
                <a:off x="9108643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61" name="Freeform 6808">
                <a:extLst>
                  <a:ext uri="{FF2B5EF4-FFF2-40B4-BE49-F238E27FC236}">
                    <a16:creationId xmlns:a16="http://schemas.microsoft.com/office/drawing/2014/main" id="{C568FF23-5F10-EAB7-D2AC-EEB1085131E0}"/>
                  </a:ext>
                </a:extLst>
              </p:cNvPr>
              <p:cNvSpPr/>
              <p:nvPr/>
            </p:nvSpPr>
            <p:spPr>
              <a:xfrm>
                <a:off x="9131623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62" name="Freeform 6809">
                <a:extLst>
                  <a:ext uri="{FF2B5EF4-FFF2-40B4-BE49-F238E27FC236}">
                    <a16:creationId xmlns:a16="http://schemas.microsoft.com/office/drawing/2014/main" id="{8233AFB9-C41B-24C6-5DDA-1D9073FDB48F}"/>
                  </a:ext>
                </a:extLst>
              </p:cNvPr>
              <p:cNvSpPr/>
              <p:nvPr/>
            </p:nvSpPr>
            <p:spPr>
              <a:xfrm>
                <a:off x="9110801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63" name="Freeform 6810">
                <a:extLst>
                  <a:ext uri="{FF2B5EF4-FFF2-40B4-BE49-F238E27FC236}">
                    <a16:creationId xmlns:a16="http://schemas.microsoft.com/office/drawing/2014/main" id="{B599C017-0531-A89A-B504-B7A2554DFFCD}"/>
                  </a:ext>
                </a:extLst>
              </p:cNvPr>
              <p:cNvSpPr/>
              <p:nvPr/>
            </p:nvSpPr>
            <p:spPr>
              <a:xfrm>
                <a:off x="9133782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64" name="Freeform 6811">
                <a:extLst>
                  <a:ext uri="{FF2B5EF4-FFF2-40B4-BE49-F238E27FC236}">
                    <a16:creationId xmlns:a16="http://schemas.microsoft.com/office/drawing/2014/main" id="{087EE22F-7BEF-1E77-DD92-739B957B60CE}"/>
                  </a:ext>
                </a:extLst>
              </p:cNvPr>
              <p:cNvSpPr/>
              <p:nvPr/>
            </p:nvSpPr>
            <p:spPr>
              <a:xfrm>
                <a:off x="9110801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65" name="Freeform 6812">
                <a:extLst>
                  <a:ext uri="{FF2B5EF4-FFF2-40B4-BE49-F238E27FC236}">
                    <a16:creationId xmlns:a16="http://schemas.microsoft.com/office/drawing/2014/main" id="{89135569-7941-DF03-533F-D684E814995E}"/>
                  </a:ext>
                </a:extLst>
              </p:cNvPr>
              <p:cNvSpPr/>
              <p:nvPr/>
            </p:nvSpPr>
            <p:spPr>
              <a:xfrm>
                <a:off x="9133782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66" name="Freeform 6813">
                <a:extLst>
                  <a:ext uri="{FF2B5EF4-FFF2-40B4-BE49-F238E27FC236}">
                    <a16:creationId xmlns:a16="http://schemas.microsoft.com/office/drawing/2014/main" id="{B96FEB3A-361C-D258-B6B8-49D55DFD4C35}"/>
                  </a:ext>
                </a:extLst>
              </p:cNvPr>
              <p:cNvSpPr/>
              <p:nvPr/>
            </p:nvSpPr>
            <p:spPr>
              <a:xfrm>
                <a:off x="9112833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67" name="Freeform 6814">
                <a:extLst>
                  <a:ext uri="{FF2B5EF4-FFF2-40B4-BE49-F238E27FC236}">
                    <a16:creationId xmlns:a16="http://schemas.microsoft.com/office/drawing/2014/main" id="{FB11236E-A9D3-C7C0-E332-B3E62079990A}"/>
                  </a:ext>
                </a:extLst>
              </p:cNvPr>
              <p:cNvSpPr/>
              <p:nvPr/>
            </p:nvSpPr>
            <p:spPr>
              <a:xfrm>
                <a:off x="9135940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68" name="Freeform 6815">
                <a:extLst>
                  <a:ext uri="{FF2B5EF4-FFF2-40B4-BE49-F238E27FC236}">
                    <a16:creationId xmlns:a16="http://schemas.microsoft.com/office/drawing/2014/main" id="{C53164C9-9BBC-5EDA-DA82-34BAF2751829}"/>
                  </a:ext>
                </a:extLst>
              </p:cNvPr>
              <p:cNvSpPr/>
              <p:nvPr/>
            </p:nvSpPr>
            <p:spPr>
              <a:xfrm>
                <a:off x="9112833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69" name="Freeform 6816">
                <a:extLst>
                  <a:ext uri="{FF2B5EF4-FFF2-40B4-BE49-F238E27FC236}">
                    <a16:creationId xmlns:a16="http://schemas.microsoft.com/office/drawing/2014/main" id="{8C13F8EA-A524-80BF-0FC0-974CB5FC93E8}"/>
                  </a:ext>
                </a:extLst>
              </p:cNvPr>
              <p:cNvSpPr/>
              <p:nvPr/>
            </p:nvSpPr>
            <p:spPr>
              <a:xfrm>
                <a:off x="9135940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70" name="Freeform 6817">
                <a:extLst>
                  <a:ext uri="{FF2B5EF4-FFF2-40B4-BE49-F238E27FC236}">
                    <a16:creationId xmlns:a16="http://schemas.microsoft.com/office/drawing/2014/main" id="{CD297C2D-C817-EE95-9A7A-357DF8129BD3}"/>
                  </a:ext>
                </a:extLst>
              </p:cNvPr>
              <p:cNvSpPr/>
              <p:nvPr/>
            </p:nvSpPr>
            <p:spPr>
              <a:xfrm>
                <a:off x="9112833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71" name="Freeform 6818">
                <a:extLst>
                  <a:ext uri="{FF2B5EF4-FFF2-40B4-BE49-F238E27FC236}">
                    <a16:creationId xmlns:a16="http://schemas.microsoft.com/office/drawing/2014/main" id="{62878CAA-8785-3C5A-96E5-87149CB56940}"/>
                  </a:ext>
                </a:extLst>
              </p:cNvPr>
              <p:cNvSpPr/>
              <p:nvPr/>
            </p:nvSpPr>
            <p:spPr>
              <a:xfrm>
                <a:off x="9135940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72" name="Freeform 6819">
                <a:extLst>
                  <a:ext uri="{FF2B5EF4-FFF2-40B4-BE49-F238E27FC236}">
                    <a16:creationId xmlns:a16="http://schemas.microsoft.com/office/drawing/2014/main" id="{AD7BAEC2-FDEC-9620-449D-2E68A528573F}"/>
                  </a:ext>
                </a:extLst>
              </p:cNvPr>
              <p:cNvSpPr/>
              <p:nvPr/>
            </p:nvSpPr>
            <p:spPr>
              <a:xfrm>
                <a:off x="9112833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73" name="Freeform 6820">
                <a:extLst>
                  <a:ext uri="{FF2B5EF4-FFF2-40B4-BE49-F238E27FC236}">
                    <a16:creationId xmlns:a16="http://schemas.microsoft.com/office/drawing/2014/main" id="{AE87A830-1BBB-84B8-5416-0460DFF7CE2A}"/>
                  </a:ext>
                </a:extLst>
              </p:cNvPr>
              <p:cNvSpPr/>
              <p:nvPr/>
            </p:nvSpPr>
            <p:spPr>
              <a:xfrm>
                <a:off x="9135940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74" name="Freeform 6821">
                <a:extLst>
                  <a:ext uri="{FF2B5EF4-FFF2-40B4-BE49-F238E27FC236}">
                    <a16:creationId xmlns:a16="http://schemas.microsoft.com/office/drawing/2014/main" id="{CCBCEEC5-E9B6-3F2D-4B23-026B312FC304}"/>
                  </a:ext>
                </a:extLst>
              </p:cNvPr>
              <p:cNvSpPr/>
              <p:nvPr/>
            </p:nvSpPr>
            <p:spPr>
              <a:xfrm>
                <a:off x="913403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75" name="Freeform 6822">
                <a:extLst>
                  <a:ext uri="{FF2B5EF4-FFF2-40B4-BE49-F238E27FC236}">
                    <a16:creationId xmlns:a16="http://schemas.microsoft.com/office/drawing/2014/main" id="{6D7D008B-4387-D36B-5961-932FF51120A8}"/>
                  </a:ext>
                </a:extLst>
              </p:cNvPr>
              <p:cNvSpPr/>
              <p:nvPr/>
            </p:nvSpPr>
            <p:spPr>
              <a:xfrm>
                <a:off x="9157016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76" name="Freeform 6823">
                <a:extLst>
                  <a:ext uri="{FF2B5EF4-FFF2-40B4-BE49-F238E27FC236}">
                    <a16:creationId xmlns:a16="http://schemas.microsoft.com/office/drawing/2014/main" id="{65BE947C-6FFD-4AD3-C71C-A4CF57DD409F}"/>
                  </a:ext>
                </a:extLst>
              </p:cNvPr>
              <p:cNvSpPr/>
              <p:nvPr/>
            </p:nvSpPr>
            <p:spPr>
              <a:xfrm>
                <a:off x="913403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77" name="Freeform 6824">
                <a:extLst>
                  <a:ext uri="{FF2B5EF4-FFF2-40B4-BE49-F238E27FC236}">
                    <a16:creationId xmlns:a16="http://schemas.microsoft.com/office/drawing/2014/main" id="{5F5525C5-6392-B74A-ADEF-37FB6F2A08F5}"/>
                  </a:ext>
                </a:extLst>
              </p:cNvPr>
              <p:cNvSpPr/>
              <p:nvPr/>
            </p:nvSpPr>
            <p:spPr>
              <a:xfrm>
                <a:off x="9157016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78" name="Freeform 6825">
                <a:extLst>
                  <a:ext uri="{FF2B5EF4-FFF2-40B4-BE49-F238E27FC236}">
                    <a16:creationId xmlns:a16="http://schemas.microsoft.com/office/drawing/2014/main" id="{B99BE643-F78A-A17B-2CD7-F4EE1A69F517}"/>
                  </a:ext>
                </a:extLst>
              </p:cNvPr>
              <p:cNvSpPr/>
              <p:nvPr/>
            </p:nvSpPr>
            <p:spPr>
              <a:xfrm>
                <a:off x="913822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79" name="Freeform 6826">
                <a:extLst>
                  <a:ext uri="{FF2B5EF4-FFF2-40B4-BE49-F238E27FC236}">
                    <a16:creationId xmlns:a16="http://schemas.microsoft.com/office/drawing/2014/main" id="{BE2CA744-218E-BEAE-C0E6-88F89E0304F7}"/>
                  </a:ext>
                </a:extLst>
              </p:cNvPr>
              <p:cNvSpPr/>
              <p:nvPr/>
            </p:nvSpPr>
            <p:spPr>
              <a:xfrm>
                <a:off x="9161333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80" name="Freeform 6827">
                <a:extLst>
                  <a:ext uri="{FF2B5EF4-FFF2-40B4-BE49-F238E27FC236}">
                    <a16:creationId xmlns:a16="http://schemas.microsoft.com/office/drawing/2014/main" id="{0B994499-E14E-E649-1F01-1767EE862174}"/>
                  </a:ext>
                </a:extLst>
              </p:cNvPr>
              <p:cNvSpPr/>
              <p:nvPr/>
            </p:nvSpPr>
            <p:spPr>
              <a:xfrm>
                <a:off x="913822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81" name="Freeform 6828">
                <a:extLst>
                  <a:ext uri="{FF2B5EF4-FFF2-40B4-BE49-F238E27FC236}">
                    <a16:creationId xmlns:a16="http://schemas.microsoft.com/office/drawing/2014/main" id="{8892B415-75F2-BDE4-F4BA-6EF061AEC757}"/>
                  </a:ext>
                </a:extLst>
              </p:cNvPr>
              <p:cNvSpPr/>
              <p:nvPr/>
            </p:nvSpPr>
            <p:spPr>
              <a:xfrm>
                <a:off x="9161333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82" name="Freeform 6829">
                <a:extLst>
                  <a:ext uri="{FF2B5EF4-FFF2-40B4-BE49-F238E27FC236}">
                    <a16:creationId xmlns:a16="http://schemas.microsoft.com/office/drawing/2014/main" id="{415A597E-E9F3-B9F6-84CC-B4313A29930E}"/>
                  </a:ext>
                </a:extLst>
              </p:cNvPr>
              <p:cNvSpPr/>
              <p:nvPr/>
            </p:nvSpPr>
            <p:spPr>
              <a:xfrm>
                <a:off x="913822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83" name="Freeform 6830">
                <a:extLst>
                  <a:ext uri="{FF2B5EF4-FFF2-40B4-BE49-F238E27FC236}">
                    <a16:creationId xmlns:a16="http://schemas.microsoft.com/office/drawing/2014/main" id="{5EF67651-5EAC-BB95-5BBA-12C52BF0313A}"/>
                  </a:ext>
                </a:extLst>
              </p:cNvPr>
              <p:cNvSpPr/>
              <p:nvPr/>
            </p:nvSpPr>
            <p:spPr>
              <a:xfrm>
                <a:off x="9161333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84" name="Freeform 6831">
                <a:extLst>
                  <a:ext uri="{FF2B5EF4-FFF2-40B4-BE49-F238E27FC236}">
                    <a16:creationId xmlns:a16="http://schemas.microsoft.com/office/drawing/2014/main" id="{65CB5B38-2BEA-7C20-430E-70DCE299DB0A}"/>
                  </a:ext>
                </a:extLst>
              </p:cNvPr>
              <p:cNvSpPr/>
              <p:nvPr/>
            </p:nvSpPr>
            <p:spPr>
              <a:xfrm>
                <a:off x="913822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85" name="Freeform 6832">
                <a:extLst>
                  <a:ext uri="{FF2B5EF4-FFF2-40B4-BE49-F238E27FC236}">
                    <a16:creationId xmlns:a16="http://schemas.microsoft.com/office/drawing/2014/main" id="{3189AC7C-510E-61CC-1445-B6C0F11FD1A0}"/>
                  </a:ext>
                </a:extLst>
              </p:cNvPr>
              <p:cNvSpPr/>
              <p:nvPr/>
            </p:nvSpPr>
            <p:spPr>
              <a:xfrm>
                <a:off x="9161333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86" name="Freeform 6833">
                <a:extLst>
                  <a:ext uri="{FF2B5EF4-FFF2-40B4-BE49-F238E27FC236}">
                    <a16:creationId xmlns:a16="http://schemas.microsoft.com/office/drawing/2014/main" id="{0425B1A7-E5B1-1844-2BE0-ACE80A8F4463}"/>
                  </a:ext>
                </a:extLst>
              </p:cNvPr>
              <p:cNvSpPr/>
              <p:nvPr/>
            </p:nvSpPr>
            <p:spPr>
              <a:xfrm>
                <a:off x="913822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87" name="Freeform 6834">
                <a:extLst>
                  <a:ext uri="{FF2B5EF4-FFF2-40B4-BE49-F238E27FC236}">
                    <a16:creationId xmlns:a16="http://schemas.microsoft.com/office/drawing/2014/main" id="{C1EFAF2E-2282-6C9C-6DF1-DB06AD27332C}"/>
                  </a:ext>
                </a:extLst>
              </p:cNvPr>
              <p:cNvSpPr/>
              <p:nvPr/>
            </p:nvSpPr>
            <p:spPr>
              <a:xfrm>
                <a:off x="9161333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88" name="Freeform 6835">
                <a:extLst>
                  <a:ext uri="{FF2B5EF4-FFF2-40B4-BE49-F238E27FC236}">
                    <a16:creationId xmlns:a16="http://schemas.microsoft.com/office/drawing/2014/main" id="{6321C3F0-589B-971F-29FA-B2DD37756E66}"/>
                  </a:ext>
                </a:extLst>
              </p:cNvPr>
              <p:cNvSpPr/>
              <p:nvPr/>
            </p:nvSpPr>
            <p:spPr>
              <a:xfrm>
                <a:off x="913822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89" name="Freeform 6836">
                <a:extLst>
                  <a:ext uri="{FF2B5EF4-FFF2-40B4-BE49-F238E27FC236}">
                    <a16:creationId xmlns:a16="http://schemas.microsoft.com/office/drawing/2014/main" id="{7E418B0B-8E13-490B-1A54-C8EBABEED377}"/>
                  </a:ext>
                </a:extLst>
              </p:cNvPr>
              <p:cNvSpPr/>
              <p:nvPr/>
            </p:nvSpPr>
            <p:spPr>
              <a:xfrm>
                <a:off x="9161333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90" name="Freeform 6837">
                <a:extLst>
                  <a:ext uri="{FF2B5EF4-FFF2-40B4-BE49-F238E27FC236}">
                    <a16:creationId xmlns:a16="http://schemas.microsoft.com/office/drawing/2014/main" id="{91C6804D-C2A1-566D-538A-86D1F5B92D3F}"/>
                  </a:ext>
                </a:extLst>
              </p:cNvPr>
              <p:cNvSpPr/>
              <p:nvPr/>
            </p:nvSpPr>
            <p:spPr>
              <a:xfrm>
                <a:off x="913822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91" name="Freeform 6838">
                <a:extLst>
                  <a:ext uri="{FF2B5EF4-FFF2-40B4-BE49-F238E27FC236}">
                    <a16:creationId xmlns:a16="http://schemas.microsoft.com/office/drawing/2014/main" id="{7B09D864-293D-C8D9-09DD-E98DC3941F1D}"/>
                  </a:ext>
                </a:extLst>
              </p:cNvPr>
              <p:cNvSpPr/>
              <p:nvPr/>
            </p:nvSpPr>
            <p:spPr>
              <a:xfrm>
                <a:off x="9161333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92" name="Freeform 6839">
                <a:extLst>
                  <a:ext uri="{FF2B5EF4-FFF2-40B4-BE49-F238E27FC236}">
                    <a16:creationId xmlns:a16="http://schemas.microsoft.com/office/drawing/2014/main" id="{C26ECC1C-AAAD-6C9A-3442-5CFE35319C1B}"/>
                  </a:ext>
                </a:extLst>
              </p:cNvPr>
              <p:cNvSpPr/>
              <p:nvPr/>
            </p:nvSpPr>
            <p:spPr>
              <a:xfrm>
                <a:off x="9138226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93" name="Freeform 6840">
                <a:extLst>
                  <a:ext uri="{FF2B5EF4-FFF2-40B4-BE49-F238E27FC236}">
                    <a16:creationId xmlns:a16="http://schemas.microsoft.com/office/drawing/2014/main" id="{94FB790A-196D-F4B7-BD03-8DEBAEBE9F65}"/>
                  </a:ext>
                </a:extLst>
              </p:cNvPr>
              <p:cNvSpPr/>
              <p:nvPr/>
            </p:nvSpPr>
            <p:spPr>
              <a:xfrm>
                <a:off x="9161333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94" name="Freeform 6841">
                <a:extLst>
                  <a:ext uri="{FF2B5EF4-FFF2-40B4-BE49-F238E27FC236}">
                    <a16:creationId xmlns:a16="http://schemas.microsoft.com/office/drawing/2014/main" id="{273CEC48-30C9-3615-ABF5-D27BB1FFAE94}"/>
                  </a:ext>
                </a:extLst>
              </p:cNvPr>
              <p:cNvSpPr/>
              <p:nvPr/>
            </p:nvSpPr>
            <p:spPr>
              <a:xfrm>
                <a:off x="9140384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95" name="Freeform 6842">
                <a:extLst>
                  <a:ext uri="{FF2B5EF4-FFF2-40B4-BE49-F238E27FC236}">
                    <a16:creationId xmlns:a16="http://schemas.microsoft.com/office/drawing/2014/main" id="{411E51F5-016D-323B-5667-AEF365EF0311}"/>
                  </a:ext>
                </a:extLst>
              </p:cNvPr>
              <p:cNvSpPr/>
              <p:nvPr/>
            </p:nvSpPr>
            <p:spPr>
              <a:xfrm>
                <a:off x="9163365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96" name="Freeform 6843">
                <a:extLst>
                  <a:ext uri="{FF2B5EF4-FFF2-40B4-BE49-F238E27FC236}">
                    <a16:creationId xmlns:a16="http://schemas.microsoft.com/office/drawing/2014/main" id="{ADE8D6FA-ECD9-D0AB-22A3-0219CFDD026C}"/>
                  </a:ext>
                </a:extLst>
              </p:cNvPr>
              <p:cNvSpPr/>
              <p:nvPr/>
            </p:nvSpPr>
            <p:spPr>
              <a:xfrm>
                <a:off x="9140384" y="3160052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97" name="Freeform 6844">
                <a:extLst>
                  <a:ext uri="{FF2B5EF4-FFF2-40B4-BE49-F238E27FC236}">
                    <a16:creationId xmlns:a16="http://schemas.microsoft.com/office/drawing/2014/main" id="{ABA6D542-29BE-EE40-D87E-3AC4F0CDC324}"/>
                  </a:ext>
                </a:extLst>
              </p:cNvPr>
              <p:cNvSpPr/>
              <p:nvPr/>
            </p:nvSpPr>
            <p:spPr>
              <a:xfrm>
                <a:off x="9163365" y="3138538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98" name="Freeform 6845">
                <a:extLst>
                  <a:ext uri="{FF2B5EF4-FFF2-40B4-BE49-F238E27FC236}">
                    <a16:creationId xmlns:a16="http://schemas.microsoft.com/office/drawing/2014/main" id="{D6D70CFF-6610-5E25-FEDA-7E1495F8CACC}"/>
                  </a:ext>
                </a:extLst>
              </p:cNvPr>
              <p:cNvSpPr/>
              <p:nvPr/>
            </p:nvSpPr>
            <p:spPr>
              <a:xfrm>
                <a:off x="914673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199" name="Freeform 6846">
                <a:extLst>
                  <a:ext uri="{FF2B5EF4-FFF2-40B4-BE49-F238E27FC236}">
                    <a16:creationId xmlns:a16="http://schemas.microsoft.com/office/drawing/2014/main" id="{237435D5-CDF0-E6E8-18DB-CA044F3282C3}"/>
                  </a:ext>
                </a:extLst>
              </p:cNvPr>
              <p:cNvSpPr/>
              <p:nvPr/>
            </p:nvSpPr>
            <p:spPr>
              <a:xfrm>
                <a:off x="9169713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00" name="Freeform 6847">
                <a:extLst>
                  <a:ext uri="{FF2B5EF4-FFF2-40B4-BE49-F238E27FC236}">
                    <a16:creationId xmlns:a16="http://schemas.microsoft.com/office/drawing/2014/main" id="{566D7ADF-9C29-E251-180E-185140EF453E}"/>
                  </a:ext>
                </a:extLst>
              </p:cNvPr>
              <p:cNvSpPr/>
              <p:nvPr/>
            </p:nvSpPr>
            <p:spPr>
              <a:xfrm>
                <a:off x="914673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01" name="Freeform 6848">
                <a:extLst>
                  <a:ext uri="{FF2B5EF4-FFF2-40B4-BE49-F238E27FC236}">
                    <a16:creationId xmlns:a16="http://schemas.microsoft.com/office/drawing/2014/main" id="{7AF0EECB-6C87-3FBB-4698-EF5733190629}"/>
                  </a:ext>
                </a:extLst>
              </p:cNvPr>
              <p:cNvSpPr/>
              <p:nvPr/>
            </p:nvSpPr>
            <p:spPr>
              <a:xfrm>
                <a:off x="9169713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02" name="Freeform 6849">
                <a:extLst>
                  <a:ext uri="{FF2B5EF4-FFF2-40B4-BE49-F238E27FC236}">
                    <a16:creationId xmlns:a16="http://schemas.microsoft.com/office/drawing/2014/main" id="{6AAC8F15-6671-63B4-8E91-DA465200AA4F}"/>
                  </a:ext>
                </a:extLst>
              </p:cNvPr>
              <p:cNvSpPr/>
              <p:nvPr/>
            </p:nvSpPr>
            <p:spPr>
              <a:xfrm>
                <a:off x="914876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03" name="Freeform 6850">
                <a:extLst>
                  <a:ext uri="{FF2B5EF4-FFF2-40B4-BE49-F238E27FC236}">
                    <a16:creationId xmlns:a16="http://schemas.microsoft.com/office/drawing/2014/main" id="{836B6614-449F-1417-2175-834478C713EA}"/>
                  </a:ext>
                </a:extLst>
              </p:cNvPr>
              <p:cNvSpPr/>
              <p:nvPr/>
            </p:nvSpPr>
            <p:spPr>
              <a:xfrm>
                <a:off x="9171871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04" name="Freeform 6851">
                <a:extLst>
                  <a:ext uri="{FF2B5EF4-FFF2-40B4-BE49-F238E27FC236}">
                    <a16:creationId xmlns:a16="http://schemas.microsoft.com/office/drawing/2014/main" id="{09F02200-D73E-1135-DAE2-EA74F6A3C546}"/>
                  </a:ext>
                </a:extLst>
              </p:cNvPr>
              <p:cNvSpPr/>
              <p:nvPr/>
            </p:nvSpPr>
            <p:spPr>
              <a:xfrm>
                <a:off x="914876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05" name="Freeform 6852">
                <a:extLst>
                  <a:ext uri="{FF2B5EF4-FFF2-40B4-BE49-F238E27FC236}">
                    <a16:creationId xmlns:a16="http://schemas.microsoft.com/office/drawing/2014/main" id="{446ACE48-CD89-AED1-F711-B74F540640F9}"/>
                  </a:ext>
                </a:extLst>
              </p:cNvPr>
              <p:cNvSpPr/>
              <p:nvPr/>
            </p:nvSpPr>
            <p:spPr>
              <a:xfrm>
                <a:off x="9171871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06" name="Freeform 6853">
                <a:extLst>
                  <a:ext uri="{FF2B5EF4-FFF2-40B4-BE49-F238E27FC236}">
                    <a16:creationId xmlns:a16="http://schemas.microsoft.com/office/drawing/2014/main" id="{A6A84F11-2563-9102-235F-0087CD0B3F98}"/>
                  </a:ext>
                </a:extLst>
              </p:cNvPr>
              <p:cNvSpPr/>
              <p:nvPr/>
            </p:nvSpPr>
            <p:spPr>
              <a:xfrm>
                <a:off x="914876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07" name="Freeform 6854">
                <a:extLst>
                  <a:ext uri="{FF2B5EF4-FFF2-40B4-BE49-F238E27FC236}">
                    <a16:creationId xmlns:a16="http://schemas.microsoft.com/office/drawing/2014/main" id="{027E177A-599A-3C6D-CBF6-3FE024F6441E}"/>
                  </a:ext>
                </a:extLst>
              </p:cNvPr>
              <p:cNvSpPr/>
              <p:nvPr/>
            </p:nvSpPr>
            <p:spPr>
              <a:xfrm>
                <a:off x="9171871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08" name="Freeform 6855">
                <a:extLst>
                  <a:ext uri="{FF2B5EF4-FFF2-40B4-BE49-F238E27FC236}">
                    <a16:creationId xmlns:a16="http://schemas.microsoft.com/office/drawing/2014/main" id="{C3F3CA29-86CD-D75C-59F7-0993C0CD85BE}"/>
                  </a:ext>
                </a:extLst>
              </p:cNvPr>
              <p:cNvSpPr/>
              <p:nvPr/>
            </p:nvSpPr>
            <p:spPr>
              <a:xfrm>
                <a:off x="914876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09" name="Freeform 6856">
                <a:extLst>
                  <a:ext uri="{FF2B5EF4-FFF2-40B4-BE49-F238E27FC236}">
                    <a16:creationId xmlns:a16="http://schemas.microsoft.com/office/drawing/2014/main" id="{1BE718CA-BC6C-5BBE-E730-086152F36EDF}"/>
                  </a:ext>
                </a:extLst>
              </p:cNvPr>
              <p:cNvSpPr/>
              <p:nvPr/>
            </p:nvSpPr>
            <p:spPr>
              <a:xfrm>
                <a:off x="9171871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10" name="Freeform 6857">
                <a:extLst>
                  <a:ext uri="{FF2B5EF4-FFF2-40B4-BE49-F238E27FC236}">
                    <a16:creationId xmlns:a16="http://schemas.microsoft.com/office/drawing/2014/main" id="{5BC1B6F8-B768-2392-F5B5-D600D360AE9B}"/>
                  </a:ext>
                </a:extLst>
              </p:cNvPr>
              <p:cNvSpPr/>
              <p:nvPr/>
            </p:nvSpPr>
            <p:spPr>
              <a:xfrm>
                <a:off x="914876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11" name="Freeform 6858">
                <a:extLst>
                  <a:ext uri="{FF2B5EF4-FFF2-40B4-BE49-F238E27FC236}">
                    <a16:creationId xmlns:a16="http://schemas.microsoft.com/office/drawing/2014/main" id="{4D1AD409-1281-ED1A-14FB-205F221AC847}"/>
                  </a:ext>
                </a:extLst>
              </p:cNvPr>
              <p:cNvSpPr/>
              <p:nvPr/>
            </p:nvSpPr>
            <p:spPr>
              <a:xfrm>
                <a:off x="9171871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12" name="Freeform 6859">
                <a:extLst>
                  <a:ext uri="{FF2B5EF4-FFF2-40B4-BE49-F238E27FC236}">
                    <a16:creationId xmlns:a16="http://schemas.microsoft.com/office/drawing/2014/main" id="{509238A4-69D4-61B3-E78E-5A17EE33CB90}"/>
                  </a:ext>
                </a:extLst>
              </p:cNvPr>
              <p:cNvSpPr/>
              <p:nvPr/>
            </p:nvSpPr>
            <p:spPr>
              <a:xfrm>
                <a:off x="914876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13" name="Freeform 6860">
                <a:extLst>
                  <a:ext uri="{FF2B5EF4-FFF2-40B4-BE49-F238E27FC236}">
                    <a16:creationId xmlns:a16="http://schemas.microsoft.com/office/drawing/2014/main" id="{6F25DD0B-4879-A9F6-1608-DA0DB117E70D}"/>
                  </a:ext>
                </a:extLst>
              </p:cNvPr>
              <p:cNvSpPr/>
              <p:nvPr/>
            </p:nvSpPr>
            <p:spPr>
              <a:xfrm>
                <a:off x="9171871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14" name="Freeform 6861">
                <a:extLst>
                  <a:ext uri="{FF2B5EF4-FFF2-40B4-BE49-F238E27FC236}">
                    <a16:creationId xmlns:a16="http://schemas.microsoft.com/office/drawing/2014/main" id="{48564206-A75C-4AD3-0DF5-E582A7CA8E93}"/>
                  </a:ext>
                </a:extLst>
              </p:cNvPr>
              <p:cNvSpPr/>
              <p:nvPr/>
            </p:nvSpPr>
            <p:spPr>
              <a:xfrm>
                <a:off x="915092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15" name="Freeform 6862">
                <a:extLst>
                  <a:ext uri="{FF2B5EF4-FFF2-40B4-BE49-F238E27FC236}">
                    <a16:creationId xmlns:a16="http://schemas.microsoft.com/office/drawing/2014/main" id="{90EA44CF-6FFF-E797-2406-34DA9DD2E97A}"/>
                  </a:ext>
                </a:extLst>
              </p:cNvPr>
              <p:cNvSpPr/>
              <p:nvPr/>
            </p:nvSpPr>
            <p:spPr>
              <a:xfrm>
                <a:off x="917403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16" name="Freeform 6863">
                <a:extLst>
                  <a:ext uri="{FF2B5EF4-FFF2-40B4-BE49-F238E27FC236}">
                    <a16:creationId xmlns:a16="http://schemas.microsoft.com/office/drawing/2014/main" id="{F18AF655-DF9E-E078-48A3-E4DC3A99D82D}"/>
                  </a:ext>
                </a:extLst>
              </p:cNvPr>
              <p:cNvSpPr/>
              <p:nvPr/>
            </p:nvSpPr>
            <p:spPr>
              <a:xfrm>
                <a:off x="915092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17" name="Freeform 6864">
                <a:extLst>
                  <a:ext uri="{FF2B5EF4-FFF2-40B4-BE49-F238E27FC236}">
                    <a16:creationId xmlns:a16="http://schemas.microsoft.com/office/drawing/2014/main" id="{4F738CA5-22AD-9FA9-41DF-DBAA4C378C76}"/>
                  </a:ext>
                </a:extLst>
              </p:cNvPr>
              <p:cNvSpPr/>
              <p:nvPr/>
            </p:nvSpPr>
            <p:spPr>
              <a:xfrm>
                <a:off x="917403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18" name="Freeform 6865">
                <a:extLst>
                  <a:ext uri="{FF2B5EF4-FFF2-40B4-BE49-F238E27FC236}">
                    <a16:creationId xmlns:a16="http://schemas.microsoft.com/office/drawing/2014/main" id="{2137B0AD-80E4-C04B-DBBC-0AB920587830}"/>
                  </a:ext>
                </a:extLst>
              </p:cNvPr>
              <p:cNvSpPr/>
              <p:nvPr/>
            </p:nvSpPr>
            <p:spPr>
              <a:xfrm>
                <a:off x="915511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19" name="Freeform 6866">
                <a:extLst>
                  <a:ext uri="{FF2B5EF4-FFF2-40B4-BE49-F238E27FC236}">
                    <a16:creationId xmlns:a16="http://schemas.microsoft.com/office/drawing/2014/main" id="{914A8C08-D01B-E232-ED5F-4758641F4143}"/>
                  </a:ext>
                </a:extLst>
              </p:cNvPr>
              <p:cNvSpPr/>
              <p:nvPr/>
            </p:nvSpPr>
            <p:spPr>
              <a:xfrm>
                <a:off x="9178219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20" name="Freeform 6867">
                <a:extLst>
                  <a:ext uri="{FF2B5EF4-FFF2-40B4-BE49-F238E27FC236}">
                    <a16:creationId xmlns:a16="http://schemas.microsoft.com/office/drawing/2014/main" id="{9E43E474-7928-23D3-FA5C-9D6FD6165762}"/>
                  </a:ext>
                </a:extLst>
              </p:cNvPr>
              <p:cNvSpPr/>
              <p:nvPr/>
            </p:nvSpPr>
            <p:spPr>
              <a:xfrm>
                <a:off x="915511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21" name="Freeform 6868">
                <a:extLst>
                  <a:ext uri="{FF2B5EF4-FFF2-40B4-BE49-F238E27FC236}">
                    <a16:creationId xmlns:a16="http://schemas.microsoft.com/office/drawing/2014/main" id="{244BEE3B-61EA-E19B-EA41-95E728CAA294}"/>
                  </a:ext>
                </a:extLst>
              </p:cNvPr>
              <p:cNvSpPr/>
              <p:nvPr/>
            </p:nvSpPr>
            <p:spPr>
              <a:xfrm>
                <a:off x="9178219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22" name="Freeform 6869">
                <a:extLst>
                  <a:ext uri="{FF2B5EF4-FFF2-40B4-BE49-F238E27FC236}">
                    <a16:creationId xmlns:a16="http://schemas.microsoft.com/office/drawing/2014/main" id="{FA67AE62-7E89-3453-927F-10A6C73CF84A}"/>
                  </a:ext>
                </a:extLst>
              </p:cNvPr>
              <p:cNvSpPr/>
              <p:nvPr/>
            </p:nvSpPr>
            <p:spPr>
              <a:xfrm>
                <a:off x="915511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23" name="Freeform 6870">
                <a:extLst>
                  <a:ext uri="{FF2B5EF4-FFF2-40B4-BE49-F238E27FC236}">
                    <a16:creationId xmlns:a16="http://schemas.microsoft.com/office/drawing/2014/main" id="{CDD877F5-91EE-E47F-1149-65A50C469343}"/>
                  </a:ext>
                </a:extLst>
              </p:cNvPr>
              <p:cNvSpPr/>
              <p:nvPr/>
            </p:nvSpPr>
            <p:spPr>
              <a:xfrm>
                <a:off x="9178219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24" name="Freeform 6871">
                <a:extLst>
                  <a:ext uri="{FF2B5EF4-FFF2-40B4-BE49-F238E27FC236}">
                    <a16:creationId xmlns:a16="http://schemas.microsoft.com/office/drawing/2014/main" id="{85ADE098-AC3B-5812-707A-5D40BF69C5E7}"/>
                  </a:ext>
                </a:extLst>
              </p:cNvPr>
              <p:cNvSpPr/>
              <p:nvPr/>
            </p:nvSpPr>
            <p:spPr>
              <a:xfrm>
                <a:off x="915511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25" name="Freeform 6872">
                <a:extLst>
                  <a:ext uri="{FF2B5EF4-FFF2-40B4-BE49-F238E27FC236}">
                    <a16:creationId xmlns:a16="http://schemas.microsoft.com/office/drawing/2014/main" id="{510AF0C2-ABCD-D2BA-DCAD-A38BF621170C}"/>
                  </a:ext>
                </a:extLst>
              </p:cNvPr>
              <p:cNvSpPr/>
              <p:nvPr/>
            </p:nvSpPr>
            <p:spPr>
              <a:xfrm>
                <a:off x="9178219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26" name="Freeform 6873">
                <a:extLst>
                  <a:ext uri="{FF2B5EF4-FFF2-40B4-BE49-F238E27FC236}">
                    <a16:creationId xmlns:a16="http://schemas.microsoft.com/office/drawing/2014/main" id="{163581D8-99A9-FF16-3948-D759B2FD0199}"/>
                  </a:ext>
                </a:extLst>
              </p:cNvPr>
              <p:cNvSpPr/>
              <p:nvPr/>
            </p:nvSpPr>
            <p:spPr>
              <a:xfrm>
                <a:off x="9157270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27" name="Freeform 6874">
                <a:extLst>
                  <a:ext uri="{FF2B5EF4-FFF2-40B4-BE49-F238E27FC236}">
                    <a16:creationId xmlns:a16="http://schemas.microsoft.com/office/drawing/2014/main" id="{203D3F0E-C580-6C7F-A51B-DEF5F9B61963}"/>
                  </a:ext>
                </a:extLst>
              </p:cNvPr>
              <p:cNvSpPr/>
              <p:nvPr/>
            </p:nvSpPr>
            <p:spPr>
              <a:xfrm>
                <a:off x="918037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28" name="Freeform 6875">
                <a:extLst>
                  <a:ext uri="{FF2B5EF4-FFF2-40B4-BE49-F238E27FC236}">
                    <a16:creationId xmlns:a16="http://schemas.microsoft.com/office/drawing/2014/main" id="{2354FCD6-5CC9-416A-A77A-2E57BF577CB3}"/>
                  </a:ext>
                </a:extLst>
              </p:cNvPr>
              <p:cNvSpPr/>
              <p:nvPr/>
            </p:nvSpPr>
            <p:spPr>
              <a:xfrm>
                <a:off x="9157270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29" name="Freeform 6876">
                <a:extLst>
                  <a:ext uri="{FF2B5EF4-FFF2-40B4-BE49-F238E27FC236}">
                    <a16:creationId xmlns:a16="http://schemas.microsoft.com/office/drawing/2014/main" id="{DB4A6ADB-0FCB-1B8B-26C3-38CE42E71ED8}"/>
                  </a:ext>
                </a:extLst>
              </p:cNvPr>
              <p:cNvSpPr/>
              <p:nvPr/>
            </p:nvSpPr>
            <p:spPr>
              <a:xfrm>
                <a:off x="918037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30" name="Freeform 6877">
                <a:extLst>
                  <a:ext uri="{FF2B5EF4-FFF2-40B4-BE49-F238E27FC236}">
                    <a16:creationId xmlns:a16="http://schemas.microsoft.com/office/drawing/2014/main" id="{1D444FEE-A6ED-14CF-D4A5-7D8F1D8F16BB}"/>
                  </a:ext>
                </a:extLst>
              </p:cNvPr>
              <p:cNvSpPr/>
              <p:nvPr/>
            </p:nvSpPr>
            <p:spPr>
              <a:xfrm>
                <a:off x="9157270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31" name="Freeform 6878">
                <a:extLst>
                  <a:ext uri="{FF2B5EF4-FFF2-40B4-BE49-F238E27FC236}">
                    <a16:creationId xmlns:a16="http://schemas.microsoft.com/office/drawing/2014/main" id="{CF761B2B-CB4E-3573-7059-2D3052FEA216}"/>
                  </a:ext>
                </a:extLst>
              </p:cNvPr>
              <p:cNvSpPr/>
              <p:nvPr/>
            </p:nvSpPr>
            <p:spPr>
              <a:xfrm>
                <a:off x="918037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32" name="Freeform 6879">
                <a:extLst>
                  <a:ext uri="{FF2B5EF4-FFF2-40B4-BE49-F238E27FC236}">
                    <a16:creationId xmlns:a16="http://schemas.microsoft.com/office/drawing/2014/main" id="{134FE7AC-7755-2F8C-6A93-52370D4F0774}"/>
                  </a:ext>
                </a:extLst>
              </p:cNvPr>
              <p:cNvSpPr/>
              <p:nvPr/>
            </p:nvSpPr>
            <p:spPr>
              <a:xfrm>
                <a:off x="9157270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33" name="Freeform 6880">
                <a:extLst>
                  <a:ext uri="{FF2B5EF4-FFF2-40B4-BE49-F238E27FC236}">
                    <a16:creationId xmlns:a16="http://schemas.microsoft.com/office/drawing/2014/main" id="{A103E1AC-8EDA-1DC2-9976-C61B632BD7FA}"/>
                  </a:ext>
                </a:extLst>
              </p:cNvPr>
              <p:cNvSpPr/>
              <p:nvPr/>
            </p:nvSpPr>
            <p:spPr>
              <a:xfrm>
                <a:off x="918037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34" name="Freeform 6881">
                <a:extLst>
                  <a:ext uri="{FF2B5EF4-FFF2-40B4-BE49-F238E27FC236}">
                    <a16:creationId xmlns:a16="http://schemas.microsoft.com/office/drawing/2014/main" id="{E6A9F202-0DE0-5DDC-D98F-372B2902A56D}"/>
                  </a:ext>
                </a:extLst>
              </p:cNvPr>
              <p:cNvSpPr/>
              <p:nvPr/>
            </p:nvSpPr>
            <p:spPr>
              <a:xfrm>
                <a:off x="916361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35" name="Freeform 6882">
                <a:extLst>
                  <a:ext uri="{FF2B5EF4-FFF2-40B4-BE49-F238E27FC236}">
                    <a16:creationId xmlns:a16="http://schemas.microsoft.com/office/drawing/2014/main" id="{712D2451-CDB2-A993-2D17-009C0AC5EE1C}"/>
                  </a:ext>
                </a:extLst>
              </p:cNvPr>
              <p:cNvSpPr/>
              <p:nvPr/>
            </p:nvSpPr>
            <p:spPr>
              <a:xfrm>
                <a:off x="918672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36" name="Freeform 6883">
                <a:extLst>
                  <a:ext uri="{FF2B5EF4-FFF2-40B4-BE49-F238E27FC236}">
                    <a16:creationId xmlns:a16="http://schemas.microsoft.com/office/drawing/2014/main" id="{83FFC23C-E379-8C53-39E7-9C373EE2B9BF}"/>
                  </a:ext>
                </a:extLst>
              </p:cNvPr>
              <p:cNvSpPr/>
              <p:nvPr/>
            </p:nvSpPr>
            <p:spPr>
              <a:xfrm>
                <a:off x="916361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37" name="Freeform 6884">
                <a:extLst>
                  <a:ext uri="{FF2B5EF4-FFF2-40B4-BE49-F238E27FC236}">
                    <a16:creationId xmlns:a16="http://schemas.microsoft.com/office/drawing/2014/main" id="{557FA8DF-0A10-2674-5613-BC6FC13BECB7}"/>
                  </a:ext>
                </a:extLst>
              </p:cNvPr>
              <p:cNvSpPr/>
              <p:nvPr/>
            </p:nvSpPr>
            <p:spPr>
              <a:xfrm>
                <a:off x="918672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38" name="Freeform 6885">
                <a:extLst>
                  <a:ext uri="{FF2B5EF4-FFF2-40B4-BE49-F238E27FC236}">
                    <a16:creationId xmlns:a16="http://schemas.microsoft.com/office/drawing/2014/main" id="{330FAD31-CEC1-55B4-77B0-2503973C717C}"/>
                  </a:ext>
                </a:extLst>
              </p:cNvPr>
              <p:cNvSpPr/>
              <p:nvPr/>
            </p:nvSpPr>
            <p:spPr>
              <a:xfrm>
                <a:off x="916361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39" name="Freeform 6886">
                <a:extLst>
                  <a:ext uri="{FF2B5EF4-FFF2-40B4-BE49-F238E27FC236}">
                    <a16:creationId xmlns:a16="http://schemas.microsoft.com/office/drawing/2014/main" id="{8F6616AB-2AEE-247A-D08D-273AC698D2E5}"/>
                  </a:ext>
                </a:extLst>
              </p:cNvPr>
              <p:cNvSpPr/>
              <p:nvPr/>
            </p:nvSpPr>
            <p:spPr>
              <a:xfrm>
                <a:off x="918672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40" name="Freeform 6887">
                <a:extLst>
                  <a:ext uri="{FF2B5EF4-FFF2-40B4-BE49-F238E27FC236}">
                    <a16:creationId xmlns:a16="http://schemas.microsoft.com/office/drawing/2014/main" id="{C6FB544B-C645-7C0F-4364-2A216F34317F}"/>
                  </a:ext>
                </a:extLst>
              </p:cNvPr>
              <p:cNvSpPr/>
              <p:nvPr/>
            </p:nvSpPr>
            <p:spPr>
              <a:xfrm>
                <a:off x="916361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41" name="Freeform 6888">
                <a:extLst>
                  <a:ext uri="{FF2B5EF4-FFF2-40B4-BE49-F238E27FC236}">
                    <a16:creationId xmlns:a16="http://schemas.microsoft.com/office/drawing/2014/main" id="{E6BF51D2-BECD-BE4E-DDEA-70332A7B0A5A}"/>
                  </a:ext>
                </a:extLst>
              </p:cNvPr>
              <p:cNvSpPr/>
              <p:nvPr/>
            </p:nvSpPr>
            <p:spPr>
              <a:xfrm>
                <a:off x="918672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42" name="Freeform 6889">
                <a:extLst>
                  <a:ext uri="{FF2B5EF4-FFF2-40B4-BE49-F238E27FC236}">
                    <a16:creationId xmlns:a16="http://schemas.microsoft.com/office/drawing/2014/main" id="{DCA54D68-48D2-13FD-90F8-FFAA3EFA7C83}"/>
                  </a:ext>
                </a:extLst>
              </p:cNvPr>
              <p:cNvSpPr/>
              <p:nvPr/>
            </p:nvSpPr>
            <p:spPr>
              <a:xfrm>
                <a:off x="916577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43" name="Freeform 6890">
                <a:extLst>
                  <a:ext uri="{FF2B5EF4-FFF2-40B4-BE49-F238E27FC236}">
                    <a16:creationId xmlns:a16="http://schemas.microsoft.com/office/drawing/2014/main" id="{2AA7C662-077D-8ADE-55C2-652540A9C237}"/>
                  </a:ext>
                </a:extLst>
              </p:cNvPr>
              <p:cNvSpPr/>
              <p:nvPr/>
            </p:nvSpPr>
            <p:spPr>
              <a:xfrm>
                <a:off x="9188757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44" name="Freeform 6891">
                <a:extLst>
                  <a:ext uri="{FF2B5EF4-FFF2-40B4-BE49-F238E27FC236}">
                    <a16:creationId xmlns:a16="http://schemas.microsoft.com/office/drawing/2014/main" id="{D69CFD2C-D76F-5D30-8AC4-7EF41ACFA77D}"/>
                  </a:ext>
                </a:extLst>
              </p:cNvPr>
              <p:cNvSpPr/>
              <p:nvPr/>
            </p:nvSpPr>
            <p:spPr>
              <a:xfrm>
                <a:off x="916577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45" name="Freeform 6892">
                <a:extLst>
                  <a:ext uri="{FF2B5EF4-FFF2-40B4-BE49-F238E27FC236}">
                    <a16:creationId xmlns:a16="http://schemas.microsoft.com/office/drawing/2014/main" id="{C226D618-C8FC-FDCF-F88A-71CDCD3AE09F}"/>
                  </a:ext>
                </a:extLst>
              </p:cNvPr>
              <p:cNvSpPr/>
              <p:nvPr/>
            </p:nvSpPr>
            <p:spPr>
              <a:xfrm>
                <a:off x="9188757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46" name="Freeform 6893">
                <a:extLst>
                  <a:ext uri="{FF2B5EF4-FFF2-40B4-BE49-F238E27FC236}">
                    <a16:creationId xmlns:a16="http://schemas.microsoft.com/office/drawing/2014/main" id="{99247FC9-F878-AE1E-95BF-5CF4B50536AC}"/>
                  </a:ext>
                </a:extLst>
              </p:cNvPr>
              <p:cNvSpPr/>
              <p:nvPr/>
            </p:nvSpPr>
            <p:spPr>
              <a:xfrm>
                <a:off x="916577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47" name="Freeform 6894">
                <a:extLst>
                  <a:ext uri="{FF2B5EF4-FFF2-40B4-BE49-F238E27FC236}">
                    <a16:creationId xmlns:a16="http://schemas.microsoft.com/office/drawing/2014/main" id="{4997686F-2A5E-94A2-E557-A7EF04B74245}"/>
                  </a:ext>
                </a:extLst>
              </p:cNvPr>
              <p:cNvSpPr/>
              <p:nvPr/>
            </p:nvSpPr>
            <p:spPr>
              <a:xfrm>
                <a:off x="9188757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48" name="Freeform 6895">
                <a:extLst>
                  <a:ext uri="{FF2B5EF4-FFF2-40B4-BE49-F238E27FC236}">
                    <a16:creationId xmlns:a16="http://schemas.microsoft.com/office/drawing/2014/main" id="{8E12E1C3-9AC0-9848-BDC0-F401903B0AD4}"/>
                  </a:ext>
                </a:extLst>
              </p:cNvPr>
              <p:cNvSpPr/>
              <p:nvPr/>
            </p:nvSpPr>
            <p:spPr>
              <a:xfrm>
                <a:off x="916577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49" name="Freeform 6896">
                <a:extLst>
                  <a:ext uri="{FF2B5EF4-FFF2-40B4-BE49-F238E27FC236}">
                    <a16:creationId xmlns:a16="http://schemas.microsoft.com/office/drawing/2014/main" id="{DA6A672E-1BA1-D7B2-62FA-54458DA85CF6}"/>
                  </a:ext>
                </a:extLst>
              </p:cNvPr>
              <p:cNvSpPr/>
              <p:nvPr/>
            </p:nvSpPr>
            <p:spPr>
              <a:xfrm>
                <a:off x="9188757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50" name="Freeform 6897">
                <a:extLst>
                  <a:ext uri="{FF2B5EF4-FFF2-40B4-BE49-F238E27FC236}">
                    <a16:creationId xmlns:a16="http://schemas.microsoft.com/office/drawing/2014/main" id="{1F54480E-2448-AC70-E098-C85C0C0F1576}"/>
                  </a:ext>
                </a:extLst>
              </p:cNvPr>
              <p:cNvSpPr/>
              <p:nvPr/>
            </p:nvSpPr>
            <p:spPr>
              <a:xfrm>
                <a:off x="916577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51" name="Freeform 6898">
                <a:extLst>
                  <a:ext uri="{FF2B5EF4-FFF2-40B4-BE49-F238E27FC236}">
                    <a16:creationId xmlns:a16="http://schemas.microsoft.com/office/drawing/2014/main" id="{CE152541-6291-64A4-BD5A-FA1291A985AF}"/>
                  </a:ext>
                </a:extLst>
              </p:cNvPr>
              <p:cNvSpPr/>
              <p:nvPr/>
            </p:nvSpPr>
            <p:spPr>
              <a:xfrm>
                <a:off x="9188757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52" name="Freeform 6899">
                <a:extLst>
                  <a:ext uri="{FF2B5EF4-FFF2-40B4-BE49-F238E27FC236}">
                    <a16:creationId xmlns:a16="http://schemas.microsoft.com/office/drawing/2014/main" id="{5D93FC1F-2CA8-063D-F441-477BEB903AD1}"/>
                  </a:ext>
                </a:extLst>
              </p:cNvPr>
              <p:cNvSpPr/>
              <p:nvPr/>
            </p:nvSpPr>
            <p:spPr>
              <a:xfrm>
                <a:off x="916577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53" name="Freeform 6900">
                <a:extLst>
                  <a:ext uri="{FF2B5EF4-FFF2-40B4-BE49-F238E27FC236}">
                    <a16:creationId xmlns:a16="http://schemas.microsoft.com/office/drawing/2014/main" id="{B4842ED3-A254-E244-A02F-CD099DE740C0}"/>
                  </a:ext>
                </a:extLst>
              </p:cNvPr>
              <p:cNvSpPr/>
              <p:nvPr/>
            </p:nvSpPr>
            <p:spPr>
              <a:xfrm>
                <a:off x="9188757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54" name="Freeform 6901">
                <a:extLst>
                  <a:ext uri="{FF2B5EF4-FFF2-40B4-BE49-F238E27FC236}">
                    <a16:creationId xmlns:a16="http://schemas.microsoft.com/office/drawing/2014/main" id="{B25F2602-07D0-3EF6-3D00-75EE5C15ED75}"/>
                  </a:ext>
                </a:extLst>
              </p:cNvPr>
              <p:cNvSpPr/>
              <p:nvPr/>
            </p:nvSpPr>
            <p:spPr>
              <a:xfrm>
                <a:off x="916577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55" name="Freeform 6902">
                <a:extLst>
                  <a:ext uri="{FF2B5EF4-FFF2-40B4-BE49-F238E27FC236}">
                    <a16:creationId xmlns:a16="http://schemas.microsoft.com/office/drawing/2014/main" id="{2C1CD551-157A-432F-79C5-A693440D1EE3}"/>
                  </a:ext>
                </a:extLst>
              </p:cNvPr>
              <p:cNvSpPr/>
              <p:nvPr/>
            </p:nvSpPr>
            <p:spPr>
              <a:xfrm>
                <a:off x="9188757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56" name="Freeform 6903">
                <a:extLst>
                  <a:ext uri="{FF2B5EF4-FFF2-40B4-BE49-F238E27FC236}">
                    <a16:creationId xmlns:a16="http://schemas.microsoft.com/office/drawing/2014/main" id="{7ED3818B-E69B-44D7-9B2C-4677EA56C0B6}"/>
                  </a:ext>
                </a:extLst>
              </p:cNvPr>
              <p:cNvSpPr/>
              <p:nvPr/>
            </p:nvSpPr>
            <p:spPr>
              <a:xfrm>
                <a:off x="916577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57" name="Freeform 6904">
                <a:extLst>
                  <a:ext uri="{FF2B5EF4-FFF2-40B4-BE49-F238E27FC236}">
                    <a16:creationId xmlns:a16="http://schemas.microsoft.com/office/drawing/2014/main" id="{3A41F44C-9120-3AC1-A49C-C75F9E6F079A}"/>
                  </a:ext>
                </a:extLst>
              </p:cNvPr>
              <p:cNvSpPr/>
              <p:nvPr/>
            </p:nvSpPr>
            <p:spPr>
              <a:xfrm>
                <a:off x="9188757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58" name="Freeform 6905">
                <a:extLst>
                  <a:ext uri="{FF2B5EF4-FFF2-40B4-BE49-F238E27FC236}">
                    <a16:creationId xmlns:a16="http://schemas.microsoft.com/office/drawing/2014/main" id="{69ADA8C1-ED89-81DF-D4ED-2989D1ECC59A}"/>
                  </a:ext>
                </a:extLst>
              </p:cNvPr>
              <p:cNvSpPr/>
              <p:nvPr/>
            </p:nvSpPr>
            <p:spPr>
              <a:xfrm>
                <a:off x="916780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59" name="Freeform 6906">
                <a:extLst>
                  <a:ext uri="{FF2B5EF4-FFF2-40B4-BE49-F238E27FC236}">
                    <a16:creationId xmlns:a16="http://schemas.microsoft.com/office/drawing/2014/main" id="{E53F8DFB-5313-EAD6-68CF-CC276788F1B2}"/>
                  </a:ext>
                </a:extLst>
              </p:cNvPr>
              <p:cNvSpPr/>
              <p:nvPr/>
            </p:nvSpPr>
            <p:spPr>
              <a:xfrm>
                <a:off x="919091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60" name="Freeform 6907">
                <a:extLst>
                  <a:ext uri="{FF2B5EF4-FFF2-40B4-BE49-F238E27FC236}">
                    <a16:creationId xmlns:a16="http://schemas.microsoft.com/office/drawing/2014/main" id="{A8C413C7-07D9-3DA7-F279-D00DD25EE1C3}"/>
                  </a:ext>
                </a:extLst>
              </p:cNvPr>
              <p:cNvSpPr/>
              <p:nvPr/>
            </p:nvSpPr>
            <p:spPr>
              <a:xfrm>
                <a:off x="916780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61" name="Freeform 6908">
                <a:extLst>
                  <a:ext uri="{FF2B5EF4-FFF2-40B4-BE49-F238E27FC236}">
                    <a16:creationId xmlns:a16="http://schemas.microsoft.com/office/drawing/2014/main" id="{3241F281-72EA-A1FE-336D-47C065F40BC4}"/>
                  </a:ext>
                </a:extLst>
              </p:cNvPr>
              <p:cNvSpPr/>
              <p:nvPr/>
            </p:nvSpPr>
            <p:spPr>
              <a:xfrm>
                <a:off x="919091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62" name="Freeform 6909">
                <a:extLst>
                  <a:ext uri="{FF2B5EF4-FFF2-40B4-BE49-F238E27FC236}">
                    <a16:creationId xmlns:a16="http://schemas.microsoft.com/office/drawing/2014/main" id="{DACD7D47-6B1C-AF9C-170F-21638F8C47FA}"/>
                  </a:ext>
                </a:extLst>
              </p:cNvPr>
              <p:cNvSpPr/>
              <p:nvPr/>
            </p:nvSpPr>
            <p:spPr>
              <a:xfrm>
                <a:off x="916780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63" name="Freeform 6910">
                <a:extLst>
                  <a:ext uri="{FF2B5EF4-FFF2-40B4-BE49-F238E27FC236}">
                    <a16:creationId xmlns:a16="http://schemas.microsoft.com/office/drawing/2014/main" id="{BEE69E8D-5313-BBD1-9B8D-D3F99CBFFA56}"/>
                  </a:ext>
                </a:extLst>
              </p:cNvPr>
              <p:cNvSpPr/>
              <p:nvPr/>
            </p:nvSpPr>
            <p:spPr>
              <a:xfrm>
                <a:off x="919091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64" name="Freeform 6911">
                <a:extLst>
                  <a:ext uri="{FF2B5EF4-FFF2-40B4-BE49-F238E27FC236}">
                    <a16:creationId xmlns:a16="http://schemas.microsoft.com/office/drawing/2014/main" id="{678199B0-6F67-8F53-9567-4581617B6B72}"/>
                  </a:ext>
                </a:extLst>
              </p:cNvPr>
              <p:cNvSpPr/>
              <p:nvPr/>
            </p:nvSpPr>
            <p:spPr>
              <a:xfrm>
                <a:off x="916780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65" name="Freeform 6912">
                <a:extLst>
                  <a:ext uri="{FF2B5EF4-FFF2-40B4-BE49-F238E27FC236}">
                    <a16:creationId xmlns:a16="http://schemas.microsoft.com/office/drawing/2014/main" id="{CEE9F904-1485-EF3B-18FC-FD1E924B022E}"/>
                  </a:ext>
                </a:extLst>
              </p:cNvPr>
              <p:cNvSpPr/>
              <p:nvPr/>
            </p:nvSpPr>
            <p:spPr>
              <a:xfrm>
                <a:off x="919091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66" name="Freeform 6913">
                <a:extLst>
                  <a:ext uri="{FF2B5EF4-FFF2-40B4-BE49-F238E27FC236}">
                    <a16:creationId xmlns:a16="http://schemas.microsoft.com/office/drawing/2014/main" id="{AA629F73-602C-8257-35D5-6D9E5CCC9D73}"/>
                  </a:ext>
                </a:extLst>
              </p:cNvPr>
              <p:cNvSpPr/>
              <p:nvPr/>
            </p:nvSpPr>
            <p:spPr>
              <a:xfrm>
                <a:off x="916996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67" name="Freeform 6914">
                <a:extLst>
                  <a:ext uri="{FF2B5EF4-FFF2-40B4-BE49-F238E27FC236}">
                    <a16:creationId xmlns:a16="http://schemas.microsoft.com/office/drawing/2014/main" id="{B8FD2D16-AC39-0B05-D938-95E2EAE05E2D}"/>
                  </a:ext>
                </a:extLst>
              </p:cNvPr>
              <p:cNvSpPr/>
              <p:nvPr/>
            </p:nvSpPr>
            <p:spPr>
              <a:xfrm>
                <a:off x="919307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68" name="Freeform 6915">
                <a:extLst>
                  <a:ext uri="{FF2B5EF4-FFF2-40B4-BE49-F238E27FC236}">
                    <a16:creationId xmlns:a16="http://schemas.microsoft.com/office/drawing/2014/main" id="{A2421BF2-90EE-AEB8-3AD4-19926D9F58C6}"/>
                  </a:ext>
                </a:extLst>
              </p:cNvPr>
              <p:cNvSpPr/>
              <p:nvPr/>
            </p:nvSpPr>
            <p:spPr>
              <a:xfrm>
                <a:off x="916996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69" name="Freeform 6916">
                <a:extLst>
                  <a:ext uri="{FF2B5EF4-FFF2-40B4-BE49-F238E27FC236}">
                    <a16:creationId xmlns:a16="http://schemas.microsoft.com/office/drawing/2014/main" id="{FE0CF471-E43C-7822-F242-C675FB20C0B9}"/>
                  </a:ext>
                </a:extLst>
              </p:cNvPr>
              <p:cNvSpPr/>
              <p:nvPr/>
            </p:nvSpPr>
            <p:spPr>
              <a:xfrm>
                <a:off x="919307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70" name="Freeform 6917">
                <a:extLst>
                  <a:ext uri="{FF2B5EF4-FFF2-40B4-BE49-F238E27FC236}">
                    <a16:creationId xmlns:a16="http://schemas.microsoft.com/office/drawing/2014/main" id="{70704EF2-F777-B839-FA23-FD41E202056C}"/>
                  </a:ext>
                </a:extLst>
              </p:cNvPr>
              <p:cNvSpPr/>
              <p:nvPr/>
            </p:nvSpPr>
            <p:spPr>
              <a:xfrm>
                <a:off x="91741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71" name="Freeform 6918">
                <a:extLst>
                  <a:ext uri="{FF2B5EF4-FFF2-40B4-BE49-F238E27FC236}">
                    <a16:creationId xmlns:a16="http://schemas.microsoft.com/office/drawing/2014/main" id="{3889054A-B13B-2397-EA51-5F6394997001}"/>
                  </a:ext>
                </a:extLst>
              </p:cNvPr>
              <p:cNvSpPr/>
              <p:nvPr/>
            </p:nvSpPr>
            <p:spPr>
              <a:xfrm>
                <a:off x="919726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72" name="Freeform 6919">
                <a:extLst>
                  <a:ext uri="{FF2B5EF4-FFF2-40B4-BE49-F238E27FC236}">
                    <a16:creationId xmlns:a16="http://schemas.microsoft.com/office/drawing/2014/main" id="{E3E3FA5D-E288-7178-E3B5-63A57247553D}"/>
                  </a:ext>
                </a:extLst>
              </p:cNvPr>
              <p:cNvSpPr/>
              <p:nvPr/>
            </p:nvSpPr>
            <p:spPr>
              <a:xfrm>
                <a:off x="91741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73" name="Freeform 6920">
                <a:extLst>
                  <a:ext uri="{FF2B5EF4-FFF2-40B4-BE49-F238E27FC236}">
                    <a16:creationId xmlns:a16="http://schemas.microsoft.com/office/drawing/2014/main" id="{39FF6B66-982D-52F5-87C8-C8EDFEEDAEF1}"/>
                  </a:ext>
                </a:extLst>
              </p:cNvPr>
              <p:cNvSpPr/>
              <p:nvPr/>
            </p:nvSpPr>
            <p:spPr>
              <a:xfrm>
                <a:off x="919726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74" name="Freeform 6921">
                <a:extLst>
                  <a:ext uri="{FF2B5EF4-FFF2-40B4-BE49-F238E27FC236}">
                    <a16:creationId xmlns:a16="http://schemas.microsoft.com/office/drawing/2014/main" id="{B9CB7389-5DB4-3B88-9505-4DDAADE2EE5B}"/>
                  </a:ext>
                </a:extLst>
              </p:cNvPr>
              <p:cNvSpPr/>
              <p:nvPr/>
            </p:nvSpPr>
            <p:spPr>
              <a:xfrm>
                <a:off x="917847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75" name="Freeform 6922">
                <a:extLst>
                  <a:ext uri="{FF2B5EF4-FFF2-40B4-BE49-F238E27FC236}">
                    <a16:creationId xmlns:a16="http://schemas.microsoft.com/office/drawing/2014/main" id="{566B7AAD-9516-BF79-ECC9-36B34D4BB397}"/>
                  </a:ext>
                </a:extLst>
              </p:cNvPr>
              <p:cNvSpPr/>
              <p:nvPr/>
            </p:nvSpPr>
            <p:spPr>
              <a:xfrm>
                <a:off x="920145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76" name="Freeform 6923">
                <a:extLst>
                  <a:ext uri="{FF2B5EF4-FFF2-40B4-BE49-F238E27FC236}">
                    <a16:creationId xmlns:a16="http://schemas.microsoft.com/office/drawing/2014/main" id="{522D305C-B4D2-3BAC-B456-F0214912D51E}"/>
                  </a:ext>
                </a:extLst>
              </p:cNvPr>
              <p:cNvSpPr/>
              <p:nvPr/>
            </p:nvSpPr>
            <p:spPr>
              <a:xfrm>
                <a:off x="917847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77" name="Freeform 6924">
                <a:extLst>
                  <a:ext uri="{FF2B5EF4-FFF2-40B4-BE49-F238E27FC236}">
                    <a16:creationId xmlns:a16="http://schemas.microsoft.com/office/drawing/2014/main" id="{3505842D-6BAE-61F1-A9E4-5C2C375C99C1}"/>
                  </a:ext>
                </a:extLst>
              </p:cNvPr>
              <p:cNvSpPr/>
              <p:nvPr/>
            </p:nvSpPr>
            <p:spPr>
              <a:xfrm>
                <a:off x="920145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78" name="Freeform 6925">
                <a:extLst>
                  <a:ext uri="{FF2B5EF4-FFF2-40B4-BE49-F238E27FC236}">
                    <a16:creationId xmlns:a16="http://schemas.microsoft.com/office/drawing/2014/main" id="{B7A5377F-3D21-1397-CBE2-6F0FBBA72F14}"/>
                  </a:ext>
                </a:extLst>
              </p:cNvPr>
              <p:cNvSpPr/>
              <p:nvPr/>
            </p:nvSpPr>
            <p:spPr>
              <a:xfrm>
                <a:off x="917847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79" name="Freeform 6926">
                <a:extLst>
                  <a:ext uri="{FF2B5EF4-FFF2-40B4-BE49-F238E27FC236}">
                    <a16:creationId xmlns:a16="http://schemas.microsoft.com/office/drawing/2014/main" id="{5F16806D-8D0B-F793-79D1-C7DE1CA07BF8}"/>
                  </a:ext>
                </a:extLst>
              </p:cNvPr>
              <p:cNvSpPr/>
              <p:nvPr/>
            </p:nvSpPr>
            <p:spPr>
              <a:xfrm>
                <a:off x="920145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80" name="Freeform 6927">
                <a:extLst>
                  <a:ext uri="{FF2B5EF4-FFF2-40B4-BE49-F238E27FC236}">
                    <a16:creationId xmlns:a16="http://schemas.microsoft.com/office/drawing/2014/main" id="{82AA3A66-B504-A6C3-48E1-D391F1657831}"/>
                  </a:ext>
                </a:extLst>
              </p:cNvPr>
              <p:cNvSpPr/>
              <p:nvPr/>
            </p:nvSpPr>
            <p:spPr>
              <a:xfrm>
                <a:off x="917847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81" name="Freeform 6928">
                <a:extLst>
                  <a:ext uri="{FF2B5EF4-FFF2-40B4-BE49-F238E27FC236}">
                    <a16:creationId xmlns:a16="http://schemas.microsoft.com/office/drawing/2014/main" id="{07F23CB2-7F42-D8CA-3B2C-F6741C485C79}"/>
                  </a:ext>
                </a:extLst>
              </p:cNvPr>
              <p:cNvSpPr/>
              <p:nvPr/>
            </p:nvSpPr>
            <p:spPr>
              <a:xfrm>
                <a:off x="920145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82" name="Freeform 6929">
                <a:extLst>
                  <a:ext uri="{FF2B5EF4-FFF2-40B4-BE49-F238E27FC236}">
                    <a16:creationId xmlns:a16="http://schemas.microsoft.com/office/drawing/2014/main" id="{9FBC802F-5D8B-3133-2F6F-B8555B621E1F}"/>
                  </a:ext>
                </a:extLst>
              </p:cNvPr>
              <p:cNvSpPr/>
              <p:nvPr/>
            </p:nvSpPr>
            <p:spPr>
              <a:xfrm>
                <a:off x="917847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83" name="Freeform 6930">
                <a:extLst>
                  <a:ext uri="{FF2B5EF4-FFF2-40B4-BE49-F238E27FC236}">
                    <a16:creationId xmlns:a16="http://schemas.microsoft.com/office/drawing/2014/main" id="{25663CA4-E9DD-5E95-008F-F4E352F19CA4}"/>
                  </a:ext>
                </a:extLst>
              </p:cNvPr>
              <p:cNvSpPr/>
              <p:nvPr/>
            </p:nvSpPr>
            <p:spPr>
              <a:xfrm>
                <a:off x="920145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84" name="Freeform 6931">
                <a:extLst>
                  <a:ext uri="{FF2B5EF4-FFF2-40B4-BE49-F238E27FC236}">
                    <a16:creationId xmlns:a16="http://schemas.microsoft.com/office/drawing/2014/main" id="{F2E046DE-96CB-E3D8-793F-F7C11313E03A}"/>
                  </a:ext>
                </a:extLst>
              </p:cNvPr>
              <p:cNvSpPr/>
              <p:nvPr/>
            </p:nvSpPr>
            <p:spPr>
              <a:xfrm>
                <a:off x="917847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85" name="Freeform 6932">
                <a:extLst>
                  <a:ext uri="{FF2B5EF4-FFF2-40B4-BE49-F238E27FC236}">
                    <a16:creationId xmlns:a16="http://schemas.microsoft.com/office/drawing/2014/main" id="{AAC9697B-68BF-6DDE-4271-28CDE71B4E5D}"/>
                  </a:ext>
                </a:extLst>
              </p:cNvPr>
              <p:cNvSpPr/>
              <p:nvPr/>
            </p:nvSpPr>
            <p:spPr>
              <a:xfrm>
                <a:off x="920145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86" name="Freeform 6933">
                <a:extLst>
                  <a:ext uri="{FF2B5EF4-FFF2-40B4-BE49-F238E27FC236}">
                    <a16:creationId xmlns:a16="http://schemas.microsoft.com/office/drawing/2014/main" id="{2A842535-C98C-2DE7-AE25-A720D31C1145}"/>
                  </a:ext>
                </a:extLst>
              </p:cNvPr>
              <p:cNvSpPr/>
              <p:nvPr/>
            </p:nvSpPr>
            <p:spPr>
              <a:xfrm>
                <a:off x="917847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87" name="Freeform 6934">
                <a:extLst>
                  <a:ext uri="{FF2B5EF4-FFF2-40B4-BE49-F238E27FC236}">
                    <a16:creationId xmlns:a16="http://schemas.microsoft.com/office/drawing/2014/main" id="{1323FE3D-4E9E-A8FD-7E78-AF464055EB7D}"/>
                  </a:ext>
                </a:extLst>
              </p:cNvPr>
              <p:cNvSpPr/>
              <p:nvPr/>
            </p:nvSpPr>
            <p:spPr>
              <a:xfrm>
                <a:off x="920145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88" name="Freeform 6935">
                <a:extLst>
                  <a:ext uri="{FF2B5EF4-FFF2-40B4-BE49-F238E27FC236}">
                    <a16:creationId xmlns:a16="http://schemas.microsoft.com/office/drawing/2014/main" id="{1F9E0E2C-902E-19B1-F91B-3545279B3586}"/>
                  </a:ext>
                </a:extLst>
              </p:cNvPr>
              <p:cNvSpPr/>
              <p:nvPr/>
            </p:nvSpPr>
            <p:spPr>
              <a:xfrm>
                <a:off x="917847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89" name="Freeform 6936">
                <a:extLst>
                  <a:ext uri="{FF2B5EF4-FFF2-40B4-BE49-F238E27FC236}">
                    <a16:creationId xmlns:a16="http://schemas.microsoft.com/office/drawing/2014/main" id="{6265C4E9-E2AE-91FF-1D8B-1A2118839B99}"/>
                  </a:ext>
                </a:extLst>
              </p:cNvPr>
              <p:cNvSpPr/>
              <p:nvPr/>
            </p:nvSpPr>
            <p:spPr>
              <a:xfrm>
                <a:off x="920145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90" name="Freeform 6937">
                <a:extLst>
                  <a:ext uri="{FF2B5EF4-FFF2-40B4-BE49-F238E27FC236}">
                    <a16:creationId xmlns:a16="http://schemas.microsoft.com/office/drawing/2014/main" id="{6980B520-20BC-83A6-1997-81E74CD96DDF}"/>
                  </a:ext>
                </a:extLst>
              </p:cNvPr>
              <p:cNvSpPr/>
              <p:nvPr/>
            </p:nvSpPr>
            <p:spPr>
              <a:xfrm>
                <a:off x="9180505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91" name="Freeform 6938">
                <a:extLst>
                  <a:ext uri="{FF2B5EF4-FFF2-40B4-BE49-F238E27FC236}">
                    <a16:creationId xmlns:a16="http://schemas.microsoft.com/office/drawing/2014/main" id="{8D91DE0E-627F-9852-EE56-B48870DBCD83}"/>
                  </a:ext>
                </a:extLst>
              </p:cNvPr>
              <p:cNvSpPr/>
              <p:nvPr/>
            </p:nvSpPr>
            <p:spPr>
              <a:xfrm>
                <a:off x="920361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92" name="Freeform 6939">
                <a:extLst>
                  <a:ext uri="{FF2B5EF4-FFF2-40B4-BE49-F238E27FC236}">
                    <a16:creationId xmlns:a16="http://schemas.microsoft.com/office/drawing/2014/main" id="{08023139-622C-1FFF-EF26-CFE95484D191}"/>
                  </a:ext>
                </a:extLst>
              </p:cNvPr>
              <p:cNvSpPr/>
              <p:nvPr/>
            </p:nvSpPr>
            <p:spPr>
              <a:xfrm>
                <a:off x="9180505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93" name="Freeform 6940">
                <a:extLst>
                  <a:ext uri="{FF2B5EF4-FFF2-40B4-BE49-F238E27FC236}">
                    <a16:creationId xmlns:a16="http://schemas.microsoft.com/office/drawing/2014/main" id="{0CE904FA-3898-F718-51C2-263A061E9787}"/>
                  </a:ext>
                </a:extLst>
              </p:cNvPr>
              <p:cNvSpPr/>
              <p:nvPr/>
            </p:nvSpPr>
            <p:spPr>
              <a:xfrm>
                <a:off x="920361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94" name="Freeform 6941">
                <a:extLst>
                  <a:ext uri="{FF2B5EF4-FFF2-40B4-BE49-F238E27FC236}">
                    <a16:creationId xmlns:a16="http://schemas.microsoft.com/office/drawing/2014/main" id="{85F28E58-B234-C92E-D697-C14916F4D757}"/>
                  </a:ext>
                </a:extLst>
              </p:cNvPr>
              <p:cNvSpPr/>
              <p:nvPr/>
            </p:nvSpPr>
            <p:spPr>
              <a:xfrm>
                <a:off x="9180505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95" name="Freeform 6942">
                <a:extLst>
                  <a:ext uri="{FF2B5EF4-FFF2-40B4-BE49-F238E27FC236}">
                    <a16:creationId xmlns:a16="http://schemas.microsoft.com/office/drawing/2014/main" id="{E6F0C0FA-2548-62E9-6201-B5F3EADD9C5A}"/>
                  </a:ext>
                </a:extLst>
              </p:cNvPr>
              <p:cNvSpPr/>
              <p:nvPr/>
            </p:nvSpPr>
            <p:spPr>
              <a:xfrm>
                <a:off x="920361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96" name="Freeform 6943">
                <a:extLst>
                  <a:ext uri="{FF2B5EF4-FFF2-40B4-BE49-F238E27FC236}">
                    <a16:creationId xmlns:a16="http://schemas.microsoft.com/office/drawing/2014/main" id="{8353E451-978F-4720-5DA4-6272DB4B8A42}"/>
                  </a:ext>
                </a:extLst>
              </p:cNvPr>
              <p:cNvSpPr/>
              <p:nvPr/>
            </p:nvSpPr>
            <p:spPr>
              <a:xfrm>
                <a:off x="9180505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97" name="Freeform 6944">
                <a:extLst>
                  <a:ext uri="{FF2B5EF4-FFF2-40B4-BE49-F238E27FC236}">
                    <a16:creationId xmlns:a16="http://schemas.microsoft.com/office/drawing/2014/main" id="{1FD075A6-477B-7419-9262-6CFDD39BFB50}"/>
                  </a:ext>
                </a:extLst>
              </p:cNvPr>
              <p:cNvSpPr/>
              <p:nvPr/>
            </p:nvSpPr>
            <p:spPr>
              <a:xfrm>
                <a:off x="920361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98" name="Freeform 6945">
                <a:extLst>
                  <a:ext uri="{FF2B5EF4-FFF2-40B4-BE49-F238E27FC236}">
                    <a16:creationId xmlns:a16="http://schemas.microsoft.com/office/drawing/2014/main" id="{BF0DC2DF-E90E-ECE0-16CF-8EFBA5ED6F35}"/>
                  </a:ext>
                </a:extLst>
              </p:cNvPr>
              <p:cNvSpPr/>
              <p:nvPr/>
            </p:nvSpPr>
            <p:spPr>
              <a:xfrm>
                <a:off x="918266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299" name="Freeform 6946">
                <a:extLst>
                  <a:ext uri="{FF2B5EF4-FFF2-40B4-BE49-F238E27FC236}">
                    <a16:creationId xmlns:a16="http://schemas.microsoft.com/office/drawing/2014/main" id="{6DE884E2-5D18-2EBD-6ED7-D26DB8B293AA}"/>
                  </a:ext>
                </a:extLst>
              </p:cNvPr>
              <p:cNvSpPr/>
              <p:nvPr/>
            </p:nvSpPr>
            <p:spPr>
              <a:xfrm>
                <a:off x="920564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00" name="Freeform 6947">
                <a:extLst>
                  <a:ext uri="{FF2B5EF4-FFF2-40B4-BE49-F238E27FC236}">
                    <a16:creationId xmlns:a16="http://schemas.microsoft.com/office/drawing/2014/main" id="{25B95CB3-AC08-6521-1614-9DC96F254BDA}"/>
                  </a:ext>
                </a:extLst>
              </p:cNvPr>
              <p:cNvSpPr/>
              <p:nvPr/>
            </p:nvSpPr>
            <p:spPr>
              <a:xfrm>
                <a:off x="918266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01" name="Freeform 6948">
                <a:extLst>
                  <a:ext uri="{FF2B5EF4-FFF2-40B4-BE49-F238E27FC236}">
                    <a16:creationId xmlns:a16="http://schemas.microsoft.com/office/drawing/2014/main" id="{8D9693E2-4B38-80CF-49C5-E7AFFA962702}"/>
                  </a:ext>
                </a:extLst>
              </p:cNvPr>
              <p:cNvSpPr/>
              <p:nvPr/>
            </p:nvSpPr>
            <p:spPr>
              <a:xfrm>
                <a:off x="920564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02" name="Freeform 6949">
                <a:extLst>
                  <a:ext uri="{FF2B5EF4-FFF2-40B4-BE49-F238E27FC236}">
                    <a16:creationId xmlns:a16="http://schemas.microsoft.com/office/drawing/2014/main" id="{C8CDBBE6-3610-5C47-42CF-26F85186D3D1}"/>
                  </a:ext>
                </a:extLst>
              </p:cNvPr>
              <p:cNvSpPr/>
              <p:nvPr/>
            </p:nvSpPr>
            <p:spPr>
              <a:xfrm>
                <a:off x="918266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03" name="Freeform 6950">
                <a:extLst>
                  <a:ext uri="{FF2B5EF4-FFF2-40B4-BE49-F238E27FC236}">
                    <a16:creationId xmlns:a16="http://schemas.microsoft.com/office/drawing/2014/main" id="{2977F33A-D344-34E8-48BE-FF5516F59C2D}"/>
                  </a:ext>
                </a:extLst>
              </p:cNvPr>
              <p:cNvSpPr/>
              <p:nvPr/>
            </p:nvSpPr>
            <p:spPr>
              <a:xfrm>
                <a:off x="920564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04" name="Freeform 6951">
                <a:extLst>
                  <a:ext uri="{FF2B5EF4-FFF2-40B4-BE49-F238E27FC236}">
                    <a16:creationId xmlns:a16="http://schemas.microsoft.com/office/drawing/2014/main" id="{A6300862-09AA-B541-B752-DF3C43E9922B}"/>
                  </a:ext>
                </a:extLst>
              </p:cNvPr>
              <p:cNvSpPr/>
              <p:nvPr/>
            </p:nvSpPr>
            <p:spPr>
              <a:xfrm>
                <a:off x="918266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05" name="Freeform 6952">
                <a:extLst>
                  <a:ext uri="{FF2B5EF4-FFF2-40B4-BE49-F238E27FC236}">
                    <a16:creationId xmlns:a16="http://schemas.microsoft.com/office/drawing/2014/main" id="{227B9B14-036B-5330-8E8B-52D105402E8C}"/>
                  </a:ext>
                </a:extLst>
              </p:cNvPr>
              <p:cNvSpPr/>
              <p:nvPr/>
            </p:nvSpPr>
            <p:spPr>
              <a:xfrm>
                <a:off x="920564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06" name="Freeform 6953">
                <a:extLst>
                  <a:ext uri="{FF2B5EF4-FFF2-40B4-BE49-F238E27FC236}">
                    <a16:creationId xmlns:a16="http://schemas.microsoft.com/office/drawing/2014/main" id="{7ADE4272-DA64-BB43-D5D1-359D426CD309}"/>
                  </a:ext>
                </a:extLst>
              </p:cNvPr>
              <p:cNvSpPr/>
              <p:nvPr/>
            </p:nvSpPr>
            <p:spPr>
              <a:xfrm>
                <a:off x="918482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07" name="Freeform 6954">
                <a:extLst>
                  <a:ext uri="{FF2B5EF4-FFF2-40B4-BE49-F238E27FC236}">
                    <a16:creationId xmlns:a16="http://schemas.microsoft.com/office/drawing/2014/main" id="{0EF2705B-6535-3A8C-71B5-E1AFC24E32D2}"/>
                  </a:ext>
                </a:extLst>
              </p:cNvPr>
              <p:cNvSpPr/>
              <p:nvPr/>
            </p:nvSpPr>
            <p:spPr>
              <a:xfrm>
                <a:off x="920780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08" name="Freeform 6955">
                <a:extLst>
                  <a:ext uri="{FF2B5EF4-FFF2-40B4-BE49-F238E27FC236}">
                    <a16:creationId xmlns:a16="http://schemas.microsoft.com/office/drawing/2014/main" id="{D06DFA9B-0E4E-C8D7-9CE0-4B180FD5C854}"/>
                  </a:ext>
                </a:extLst>
              </p:cNvPr>
              <p:cNvSpPr/>
              <p:nvPr/>
            </p:nvSpPr>
            <p:spPr>
              <a:xfrm>
                <a:off x="918482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09" name="Freeform 6956">
                <a:extLst>
                  <a:ext uri="{FF2B5EF4-FFF2-40B4-BE49-F238E27FC236}">
                    <a16:creationId xmlns:a16="http://schemas.microsoft.com/office/drawing/2014/main" id="{77BD2D6F-3529-8DB8-D976-EC5FA6DF6174}"/>
                  </a:ext>
                </a:extLst>
              </p:cNvPr>
              <p:cNvSpPr/>
              <p:nvPr/>
            </p:nvSpPr>
            <p:spPr>
              <a:xfrm>
                <a:off x="920780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10" name="Freeform 6957">
                <a:extLst>
                  <a:ext uri="{FF2B5EF4-FFF2-40B4-BE49-F238E27FC236}">
                    <a16:creationId xmlns:a16="http://schemas.microsoft.com/office/drawing/2014/main" id="{6E454F01-F203-C5F9-81E8-40164A030C0E}"/>
                  </a:ext>
                </a:extLst>
              </p:cNvPr>
              <p:cNvSpPr/>
              <p:nvPr/>
            </p:nvSpPr>
            <p:spPr>
              <a:xfrm>
                <a:off x="918482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11" name="Freeform 6958">
                <a:extLst>
                  <a:ext uri="{FF2B5EF4-FFF2-40B4-BE49-F238E27FC236}">
                    <a16:creationId xmlns:a16="http://schemas.microsoft.com/office/drawing/2014/main" id="{30DA6B28-4366-CA8A-96C4-DBC2CD8A71B0}"/>
                  </a:ext>
                </a:extLst>
              </p:cNvPr>
              <p:cNvSpPr/>
              <p:nvPr/>
            </p:nvSpPr>
            <p:spPr>
              <a:xfrm>
                <a:off x="920780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12" name="Freeform 6959">
                <a:extLst>
                  <a:ext uri="{FF2B5EF4-FFF2-40B4-BE49-F238E27FC236}">
                    <a16:creationId xmlns:a16="http://schemas.microsoft.com/office/drawing/2014/main" id="{8DE8F61B-A070-706C-F265-9752A42A4972}"/>
                  </a:ext>
                </a:extLst>
              </p:cNvPr>
              <p:cNvSpPr/>
              <p:nvPr/>
            </p:nvSpPr>
            <p:spPr>
              <a:xfrm>
                <a:off x="918482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13" name="Freeform 6960">
                <a:extLst>
                  <a:ext uri="{FF2B5EF4-FFF2-40B4-BE49-F238E27FC236}">
                    <a16:creationId xmlns:a16="http://schemas.microsoft.com/office/drawing/2014/main" id="{20DB6348-A3AB-D311-4D6C-7EEFAB2BD175}"/>
                  </a:ext>
                </a:extLst>
              </p:cNvPr>
              <p:cNvSpPr/>
              <p:nvPr/>
            </p:nvSpPr>
            <p:spPr>
              <a:xfrm>
                <a:off x="920780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14" name="Freeform 6961">
                <a:extLst>
                  <a:ext uri="{FF2B5EF4-FFF2-40B4-BE49-F238E27FC236}">
                    <a16:creationId xmlns:a16="http://schemas.microsoft.com/office/drawing/2014/main" id="{5A87DC8A-CF8C-76FB-8E28-424303C637B4}"/>
                  </a:ext>
                </a:extLst>
              </p:cNvPr>
              <p:cNvSpPr/>
              <p:nvPr/>
            </p:nvSpPr>
            <p:spPr>
              <a:xfrm>
                <a:off x="918482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15" name="Freeform 6962">
                <a:extLst>
                  <a:ext uri="{FF2B5EF4-FFF2-40B4-BE49-F238E27FC236}">
                    <a16:creationId xmlns:a16="http://schemas.microsoft.com/office/drawing/2014/main" id="{181045A3-3F7A-DF60-8E37-90AA7358EC8E}"/>
                  </a:ext>
                </a:extLst>
              </p:cNvPr>
              <p:cNvSpPr/>
              <p:nvPr/>
            </p:nvSpPr>
            <p:spPr>
              <a:xfrm>
                <a:off x="920780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16" name="Freeform 6963">
                <a:extLst>
                  <a:ext uri="{FF2B5EF4-FFF2-40B4-BE49-F238E27FC236}">
                    <a16:creationId xmlns:a16="http://schemas.microsoft.com/office/drawing/2014/main" id="{D140E2B9-FE72-97C8-E383-F535A0A6FE7E}"/>
                  </a:ext>
                </a:extLst>
              </p:cNvPr>
              <p:cNvSpPr/>
              <p:nvPr/>
            </p:nvSpPr>
            <p:spPr>
              <a:xfrm>
                <a:off x="918482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17" name="Freeform 6964">
                <a:extLst>
                  <a:ext uri="{FF2B5EF4-FFF2-40B4-BE49-F238E27FC236}">
                    <a16:creationId xmlns:a16="http://schemas.microsoft.com/office/drawing/2014/main" id="{444C1F23-A2A5-54FF-380B-E5CDB24855CC}"/>
                  </a:ext>
                </a:extLst>
              </p:cNvPr>
              <p:cNvSpPr/>
              <p:nvPr/>
            </p:nvSpPr>
            <p:spPr>
              <a:xfrm>
                <a:off x="920780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18" name="Freeform 6965">
                <a:extLst>
                  <a:ext uri="{FF2B5EF4-FFF2-40B4-BE49-F238E27FC236}">
                    <a16:creationId xmlns:a16="http://schemas.microsoft.com/office/drawing/2014/main" id="{13831484-9D9D-1AE8-F1DC-44C40F4C9842}"/>
                  </a:ext>
                </a:extLst>
              </p:cNvPr>
              <p:cNvSpPr/>
              <p:nvPr/>
            </p:nvSpPr>
            <p:spPr>
              <a:xfrm>
                <a:off x="918685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19" name="Freeform 6966">
                <a:extLst>
                  <a:ext uri="{FF2B5EF4-FFF2-40B4-BE49-F238E27FC236}">
                    <a16:creationId xmlns:a16="http://schemas.microsoft.com/office/drawing/2014/main" id="{8D168625-A29E-D9ED-8093-0219E0E26685}"/>
                  </a:ext>
                </a:extLst>
              </p:cNvPr>
              <p:cNvSpPr/>
              <p:nvPr/>
            </p:nvSpPr>
            <p:spPr>
              <a:xfrm>
                <a:off x="920996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20" name="Freeform 6967">
                <a:extLst>
                  <a:ext uri="{FF2B5EF4-FFF2-40B4-BE49-F238E27FC236}">
                    <a16:creationId xmlns:a16="http://schemas.microsoft.com/office/drawing/2014/main" id="{2A285DD8-7CB1-4699-07CC-22613E2F6F41}"/>
                  </a:ext>
                </a:extLst>
              </p:cNvPr>
              <p:cNvSpPr/>
              <p:nvPr/>
            </p:nvSpPr>
            <p:spPr>
              <a:xfrm>
                <a:off x="918685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21" name="Freeform 6968">
                <a:extLst>
                  <a:ext uri="{FF2B5EF4-FFF2-40B4-BE49-F238E27FC236}">
                    <a16:creationId xmlns:a16="http://schemas.microsoft.com/office/drawing/2014/main" id="{C1C6DC6B-E3CB-7ED8-D70D-F6664D26DC44}"/>
                  </a:ext>
                </a:extLst>
              </p:cNvPr>
              <p:cNvSpPr/>
              <p:nvPr/>
            </p:nvSpPr>
            <p:spPr>
              <a:xfrm>
                <a:off x="920996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22" name="Freeform 6969">
                <a:extLst>
                  <a:ext uri="{FF2B5EF4-FFF2-40B4-BE49-F238E27FC236}">
                    <a16:creationId xmlns:a16="http://schemas.microsoft.com/office/drawing/2014/main" id="{A221A7FC-0113-69A4-6AE4-C24D6E0FCEA8}"/>
                  </a:ext>
                </a:extLst>
              </p:cNvPr>
              <p:cNvSpPr/>
              <p:nvPr/>
            </p:nvSpPr>
            <p:spPr>
              <a:xfrm>
                <a:off x="918901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23" name="Freeform 6970">
                <a:extLst>
                  <a:ext uri="{FF2B5EF4-FFF2-40B4-BE49-F238E27FC236}">
                    <a16:creationId xmlns:a16="http://schemas.microsoft.com/office/drawing/2014/main" id="{1BEC9B40-1754-C18B-ACF7-BCF437F92485}"/>
                  </a:ext>
                </a:extLst>
              </p:cNvPr>
              <p:cNvSpPr/>
              <p:nvPr/>
            </p:nvSpPr>
            <p:spPr>
              <a:xfrm>
                <a:off x="921199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24" name="Freeform 6971">
                <a:extLst>
                  <a:ext uri="{FF2B5EF4-FFF2-40B4-BE49-F238E27FC236}">
                    <a16:creationId xmlns:a16="http://schemas.microsoft.com/office/drawing/2014/main" id="{01909843-D521-4567-6844-8C40EB4764FA}"/>
                  </a:ext>
                </a:extLst>
              </p:cNvPr>
              <p:cNvSpPr/>
              <p:nvPr/>
            </p:nvSpPr>
            <p:spPr>
              <a:xfrm>
                <a:off x="918901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25" name="Freeform 6972">
                <a:extLst>
                  <a:ext uri="{FF2B5EF4-FFF2-40B4-BE49-F238E27FC236}">
                    <a16:creationId xmlns:a16="http://schemas.microsoft.com/office/drawing/2014/main" id="{E653B9B3-53BD-0E41-6ABF-B660C8B71944}"/>
                  </a:ext>
                </a:extLst>
              </p:cNvPr>
              <p:cNvSpPr/>
              <p:nvPr/>
            </p:nvSpPr>
            <p:spPr>
              <a:xfrm>
                <a:off x="921199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26" name="Freeform 6973">
                <a:extLst>
                  <a:ext uri="{FF2B5EF4-FFF2-40B4-BE49-F238E27FC236}">
                    <a16:creationId xmlns:a16="http://schemas.microsoft.com/office/drawing/2014/main" id="{2F2DEED1-6D86-EE33-B5C9-8CA3D10CF0E9}"/>
                  </a:ext>
                </a:extLst>
              </p:cNvPr>
              <p:cNvSpPr/>
              <p:nvPr/>
            </p:nvSpPr>
            <p:spPr>
              <a:xfrm>
                <a:off x="918901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27" name="Freeform 6974">
                <a:extLst>
                  <a:ext uri="{FF2B5EF4-FFF2-40B4-BE49-F238E27FC236}">
                    <a16:creationId xmlns:a16="http://schemas.microsoft.com/office/drawing/2014/main" id="{D5D8A0CE-7D50-8773-B9DF-93479E845B5F}"/>
                  </a:ext>
                </a:extLst>
              </p:cNvPr>
              <p:cNvSpPr/>
              <p:nvPr/>
            </p:nvSpPr>
            <p:spPr>
              <a:xfrm>
                <a:off x="921199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28" name="Freeform 6975">
                <a:extLst>
                  <a:ext uri="{FF2B5EF4-FFF2-40B4-BE49-F238E27FC236}">
                    <a16:creationId xmlns:a16="http://schemas.microsoft.com/office/drawing/2014/main" id="{8ABBC252-6AE4-7FEC-BEEA-65A1CED2B4AB}"/>
                  </a:ext>
                </a:extLst>
              </p:cNvPr>
              <p:cNvSpPr/>
              <p:nvPr/>
            </p:nvSpPr>
            <p:spPr>
              <a:xfrm>
                <a:off x="918901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29" name="Freeform 6976">
                <a:extLst>
                  <a:ext uri="{FF2B5EF4-FFF2-40B4-BE49-F238E27FC236}">
                    <a16:creationId xmlns:a16="http://schemas.microsoft.com/office/drawing/2014/main" id="{29880D00-C0D4-0F1E-BAEE-A447B8E40034}"/>
                  </a:ext>
                </a:extLst>
              </p:cNvPr>
              <p:cNvSpPr/>
              <p:nvPr/>
            </p:nvSpPr>
            <p:spPr>
              <a:xfrm>
                <a:off x="9211992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30" name="Freeform 6977">
                <a:extLst>
                  <a:ext uri="{FF2B5EF4-FFF2-40B4-BE49-F238E27FC236}">
                    <a16:creationId xmlns:a16="http://schemas.microsoft.com/office/drawing/2014/main" id="{9E502A25-D39A-EE88-6256-08FBB9DA3970}"/>
                  </a:ext>
                </a:extLst>
              </p:cNvPr>
              <p:cNvSpPr/>
              <p:nvPr/>
            </p:nvSpPr>
            <p:spPr>
              <a:xfrm>
                <a:off x="919320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31" name="Freeform 6978">
                <a:extLst>
                  <a:ext uri="{FF2B5EF4-FFF2-40B4-BE49-F238E27FC236}">
                    <a16:creationId xmlns:a16="http://schemas.microsoft.com/office/drawing/2014/main" id="{EDBB34EF-2310-4E4F-7A2B-0EA7AD554806}"/>
                  </a:ext>
                </a:extLst>
              </p:cNvPr>
              <p:cNvSpPr/>
              <p:nvPr/>
            </p:nvSpPr>
            <p:spPr>
              <a:xfrm>
                <a:off x="9216309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32" name="Freeform 6979">
                <a:extLst>
                  <a:ext uri="{FF2B5EF4-FFF2-40B4-BE49-F238E27FC236}">
                    <a16:creationId xmlns:a16="http://schemas.microsoft.com/office/drawing/2014/main" id="{3C36C0D8-AECA-C186-D2B7-3E310DC72995}"/>
                  </a:ext>
                </a:extLst>
              </p:cNvPr>
              <p:cNvSpPr/>
              <p:nvPr/>
            </p:nvSpPr>
            <p:spPr>
              <a:xfrm>
                <a:off x="9193201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33" name="Freeform 6980">
                <a:extLst>
                  <a:ext uri="{FF2B5EF4-FFF2-40B4-BE49-F238E27FC236}">
                    <a16:creationId xmlns:a16="http://schemas.microsoft.com/office/drawing/2014/main" id="{28F5F017-2BB0-54E3-2924-F0E010A82E8F}"/>
                  </a:ext>
                </a:extLst>
              </p:cNvPr>
              <p:cNvSpPr/>
              <p:nvPr/>
            </p:nvSpPr>
            <p:spPr>
              <a:xfrm>
                <a:off x="9216309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34" name="Freeform 6981">
                <a:extLst>
                  <a:ext uri="{FF2B5EF4-FFF2-40B4-BE49-F238E27FC236}">
                    <a16:creationId xmlns:a16="http://schemas.microsoft.com/office/drawing/2014/main" id="{B172335B-7F5B-645D-9229-563DDC34768C}"/>
                  </a:ext>
                </a:extLst>
              </p:cNvPr>
              <p:cNvSpPr/>
              <p:nvPr/>
            </p:nvSpPr>
            <p:spPr>
              <a:xfrm>
                <a:off x="9195360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35" name="Freeform 6982">
                <a:extLst>
                  <a:ext uri="{FF2B5EF4-FFF2-40B4-BE49-F238E27FC236}">
                    <a16:creationId xmlns:a16="http://schemas.microsoft.com/office/drawing/2014/main" id="{D113B99C-3096-0350-0335-DAA69E48D9E5}"/>
                  </a:ext>
                </a:extLst>
              </p:cNvPr>
              <p:cNvSpPr/>
              <p:nvPr/>
            </p:nvSpPr>
            <p:spPr>
              <a:xfrm>
                <a:off x="921834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36" name="Freeform 6983">
                <a:extLst>
                  <a:ext uri="{FF2B5EF4-FFF2-40B4-BE49-F238E27FC236}">
                    <a16:creationId xmlns:a16="http://schemas.microsoft.com/office/drawing/2014/main" id="{DE503295-E78A-7272-2CEC-9AB95634F6AD}"/>
                  </a:ext>
                </a:extLst>
              </p:cNvPr>
              <p:cNvSpPr/>
              <p:nvPr/>
            </p:nvSpPr>
            <p:spPr>
              <a:xfrm>
                <a:off x="9195360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37" name="Freeform 6984">
                <a:extLst>
                  <a:ext uri="{FF2B5EF4-FFF2-40B4-BE49-F238E27FC236}">
                    <a16:creationId xmlns:a16="http://schemas.microsoft.com/office/drawing/2014/main" id="{40240045-2C0D-1011-79D9-45573BB87CC8}"/>
                  </a:ext>
                </a:extLst>
              </p:cNvPr>
              <p:cNvSpPr/>
              <p:nvPr/>
            </p:nvSpPr>
            <p:spPr>
              <a:xfrm>
                <a:off x="921834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38" name="Freeform 6985">
                <a:extLst>
                  <a:ext uri="{FF2B5EF4-FFF2-40B4-BE49-F238E27FC236}">
                    <a16:creationId xmlns:a16="http://schemas.microsoft.com/office/drawing/2014/main" id="{2F2AC4A9-4963-AAB4-EC39-0B023C8D9FE1}"/>
                  </a:ext>
                </a:extLst>
              </p:cNvPr>
              <p:cNvSpPr/>
              <p:nvPr/>
            </p:nvSpPr>
            <p:spPr>
              <a:xfrm>
                <a:off x="9195360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39" name="Freeform 6986">
                <a:extLst>
                  <a:ext uri="{FF2B5EF4-FFF2-40B4-BE49-F238E27FC236}">
                    <a16:creationId xmlns:a16="http://schemas.microsoft.com/office/drawing/2014/main" id="{C42E6378-4193-D88C-B492-71A0EC9EF461}"/>
                  </a:ext>
                </a:extLst>
              </p:cNvPr>
              <p:cNvSpPr/>
              <p:nvPr/>
            </p:nvSpPr>
            <p:spPr>
              <a:xfrm>
                <a:off x="921834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40" name="Freeform 6987">
                <a:extLst>
                  <a:ext uri="{FF2B5EF4-FFF2-40B4-BE49-F238E27FC236}">
                    <a16:creationId xmlns:a16="http://schemas.microsoft.com/office/drawing/2014/main" id="{51F609BE-1685-7020-DF55-2046791A73AA}"/>
                  </a:ext>
                </a:extLst>
              </p:cNvPr>
              <p:cNvSpPr/>
              <p:nvPr/>
            </p:nvSpPr>
            <p:spPr>
              <a:xfrm>
                <a:off x="9195360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41" name="Freeform 6988">
                <a:extLst>
                  <a:ext uri="{FF2B5EF4-FFF2-40B4-BE49-F238E27FC236}">
                    <a16:creationId xmlns:a16="http://schemas.microsoft.com/office/drawing/2014/main" id="{F7506CC3-628B-C3B9-1CB2-8F6F53480585}"/>
                  </a:ext>
                </a:extLst>
              </p:cNvPr>
              <p:cNvSpPr/>
              <p:nvPr/>
            </p:nvSpPr>
            <p:spPr>
              <a:xfrm>
                <a:off x="921834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42" name="Freeform 6989">
                <a:extLst>
                  <a:ext uri="{FF2B5EF4-FFF2-40B4-BE49-F238E27FC236}">
                    <a16:creationId xmlns:a16="http://schemas.microsoft.com/office/drawing/2014/main" id="{D8C7BF0E-CC03-C1AF-E84B-8F3DB62E4197}"/>
                  </a:ext>
                </a:extLst>
              </p:cNvPr>
              <p:cNvSpPr/>
              <p:nvPr/>
            </p:nvSpPr>
            <p:spPr>
              <a:xfrm>
                <a:off x="919751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43" name="Freeform 6990">
                <a:extLst>
                  <a:ext uri="{FF2B5EF4-FFF2-40B4-BE49-F238E27FC236}">
                    <a16:creationId xmlns:a16="http://schemas.microsoft.com/office/drawing/2014/main" id="{3918ECFB-FFD3-BF74-F3DD-C009686D9046}"/>
                  </a:ext>
                </a:extLst>
              </p:cNvPr>
              <p:cNvSpPr/>
              <p:nvPr/>
            </p:nvSpPr>
            <p:spPr>
              <a:xfrm>
                <a:off x="922049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44" name="Freeform 6991">
                <a:extLst>
                  <a:ext uri="{FF2B5EF4-FFF2-40B4-BE49-F238E27FC236}">
                    <a16:creationId xmlns:a16="http://schemas.microsoft.com/office/drawing/2014/main" id="{89228765-F9C6-9512-FE86-431DC9BF7C2E}"/>
                  </a:ext>
                </a:extLst>
              </p:cNvPr>
              <p:cNvSpPr/>
              <p:nvPr/>
            </p:nvSpPr>
            <p:spPr>
              <a:xfrm>
                <a:off x="919751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45" name="Freeform 6992">
                <a:extLst>
                  <a:ext uri="{FF2B5EF4-FFF2-40B4-BE49-F238E27FC236}">
                    <a16:creationId xmlns:a16="http://schemas.microsoft.com/office/drawing/2014/main" id="{ACFA5E43-A574-AD2E-298A-A7012E620727}"/>
                  </a:ext>
                </a:extLst>
              </p:cNvPr>
              <p:cNvSpPr/>
              <p:nvPr/>
            </p:nvSpPr>
            <p:spPr>
              <a:xfrm>
                <a:off x="922049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46" name="Freeform 6993">
                <a:extLst>
                  <a:ext uri="{FF2B5EF4-FFF2-40B4-BE49-F238E27FC236}">
                    <a16:creationId xmlns:a16="http://schemas.microsoft.com/office/drawing/2014/main" id="{5A1421D4-94D3-2F58-F917-39404215E3A8}"/>
                  </a:ext>
                </a:extLst>
              </p:cNvPr>
              <p:cNvSpPr/>
              <p:nvPr/>
            </p:nvSpPr>
            <p:spPr>
              <a:xfrm>
                <a:off x="919751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47" name="Freeform 6994">
                <a:extLst>
                  <a:ext uri="{FF2B5EF4-FFF2-40B4-BE49-F238E27FC236}">
                    <a16:creationId xmlns:a16="http://schemas.microsoft.com/office/drawing/2014/main" id="{24881A4D-50AD-FC0B-F942-53B18F1C9075}"/>
                  </a:ext>
                </a:extLst>
              </p:cNvPr>
              <p:cNvSpPr/>
              <p:nvPr/>
            </p:nvSpPr>
            <p:spPr>
              <a:xfrm>
                <a:off x="922049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48" name="Freeform 6995">
                <a:extLst>
                  <a:ext uri="{FF2B5EF4-FFF2-40B4-BE49-F238E27FC236}">
                    <a16:creationId xmlns:a16="http://schemas.microsoft.com/office/drawing/2014/main" id="{7BA29FDC-7A47-D5E3-EE08-54AF5016D4F5}"/>
                  </a:ext>
                </a:extLst>
              </p:cNvPr>
              <p:cNvSpPr/>
              <p:nvPr/>
            </p:nvSpPr>
            <p:spPr>
              <a:xfrm>
                <a:off x="919751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49" name="Freeform 6996">
                <a:extLst>
                  <a:ext uri="{FF2B5EF4-FFF2-40B4-BE49-F238E27FC236}">
                    <a16:creationId xmlns:a16="http://schemas.microsoft.com/office/drawing/2014/main" id="{726C435C-0ABB-DBE7-44B4-8C62751B33FF}"/>
                  </a:ext>
                </a:extLst>
              </p:cNvPr>
              <p:cNvSpPr/>
              <p:nvPr/>
            </p:nvSpPr>
            <p:spPr>
              <a:xfrm>
                <a:off x="922049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50" name="Freeform 6997">
                <a:extLst>
                  <a:ext uri="{FF2B5EF4-FFF2-40B4-BE49-F238E27FC236}">
                    <a16:creationId xmlns:a16="http://schemas.microsoft.com/office/drawing/2014/main" id="{A3F572E6-84D3-00EA-CEAD-A610C8AA53DB}"/>
                  </a:ext>
                </a:extLst>
              </p:cNvPr>
              <p:cNvSpPr/>
              <p:nvPr/>
            </p:nvSpPr>
            <p:spPr>
              <a:xfrm>
                <a:off x="919751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51" name="Freeform 6998">
                <a:extLst>
                  <a:ext uri="{FF2B5EF4-FFF2-40B4-BE49-F238E27FC236}">
                    <a16:creationId xmlns:a16="http://schemas.microsoft.com/office/drawing/2014/main" id="{240EC464-B947-987F-1355-E53598A2C431}"/>
                  </a:ext>
                </a:extLst>
              </p:cNvPr>
              <p:cNvSpPr/>
              <p:nvPr/>
            </p:nvSpPr>
            <p:spPr>
              <a:xfrm>
                <a:off x="922049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52" name="Freeform 6999">
                <a:extLst>
                  <a:ext uri="{FF2B5EF4-FFF2-40B4-BE49-F238E27FC236}">
                    <a16:creationId xmlns:a16="http://schemas.microsoft.com/office/drawing/2014/main" id="{F95BC213-239F-373D-D06A-4CD5FE2DD782}"/>
                  </a:ext>
                </a:extLst>
              </p:cNvPr>
              <p:cNvSpPr/>
              <p:nvPr/>
            </p:nvSpPr>
            <p:spPr>
              <a:xfrm>
                <a:off x="919751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53" name="Freeform 7000">
                <a:extLst>
                  <a:ext uri="{FF2B5EF4-FFF2-40B4-BE49-F238E27FC236}">
                    <a16:creationId xmlns:a16="http://schemas.microsoft.com/office/drawing/2014/main" id="{842D95CC-645C-6F3A-AEB2-2E40673D30D3}"/>
                  </a:ext>
                </a:extLst>
              </p:cNvPr>
              <p:cNvSpPr/>
              <p:nvPr/>
            </p:nvSpPr>
            <p:spPr>
              <a:xfrm>
                <a:off x="922049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54" name="Freeform 7001">
                <a:extLst>
                  <a:ext uri="{FF2B5EF4-FFF2-40B4-BE49-F238E27FC236}">
                    <a16:creationId xmlns:a16="http://schemas.microsoft.com/office/drawing/2014/main" id="{5BD5CF7D-B029-26CA-B667-D2C7F80CF054}"/>
                  </a:ext>
                </a:extLst>
              </p:cNvPr>
              <p:cNvSpPr/>
              <p:nvPr/>
            </p:nvSpPr>
            <p:spPr>
              <a:xfrm>
                <a:off x="92080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55" name="Freeform 7002">
                <a:extLst>
                  <a:ext uri="{FF2B5EF4-FFF2-40B4-BE49-F238E27FC236}">
                    <a16:creationId xmlns:a16="http://schemas.microsoft.com/office/drawing/2014/main" id="{0D19FF1E-D6DD-A7FB-9A9A-9A77A61FCCA7}"/>
                  </a:ext>
                </a:extLst>
              </p:cNvPr>
              <p:cNvSpPr/>
              <p:nvPr/>
            </p:nvSpPr>
            <p:spPr>
              <a:xfrm>
                <a:off x="923103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56" name="Freeform 7003">
                <a:extLst>
                  <a:ext uri="{FF2B5EF4-FFF2-40B4-BE49-F238E27FC236}">
                    <a16:creationId xmlns:a16="http://schemas.microsoft.com/office/drawing/2014/main" id="{138A03F2-B0BE-B7C4-F159-61B161E856AC}"/>
                  </a:ext>
                </a:extLst>
              </p:cNvPr>
              <p:cNvSpPr/>
              <p:nvPr/>
            </p:nvSpPr>
            <p:spPr>
              <a:xfrm>
                <a:off x="92080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57" name="Freeform 7004">
                <a:extLst>
                  <a:ext uri="{FF2B5EF4-FFF2-40B4-BE49-F238E27FC236}">
                    <a16:creationId xmlns:a16="http://schemas.microsoft.com/office/drawing/2014/main" id="{DFAD72DD-8291-98C0-3713-DCEBD8015E5A}"/>
                  </a:ext>
                </a:extLst>
              </p:cNvPr>
              <p:cNvSpPr/>
              <p:nvPr/>
            </p:nvSpPr>
            <p:spPr>
              <a:xfrm>
                <a:off x="923103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58" name="Freeform 7005">
                <a:extLst>
                  <a:ext uri="{FF2B5EF4-FFF2-40B4-BE49-F238E27FC236}">
                    <a16:creationId xmlns:a16="http://schemas.microsoft.com/office/drawing/2014/main" id="{CB362AC0-5F31-90E6-88D6-7139AA267C37}"/>
                  </a:ext>
                </a:extLst>
              </p:cNvPr>
              <p:cNvSpPr/>
              <p:nvPr/>
            </p:nvSpPr>
            <p:spPr>
              <a:xfrm>
                <a:off x="92080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59" name="Freeform 7006">
                <a:extLst>
                  <a:ext uri="{FF2B5EF4-FFF2-40B4-BE49-F238E27FC236}">
                    <a16:creationId xmlns:a16="http://schemas.microsoft.com/office/drawing/2014/main" id="{384A8D39-F6C9-2BFF-93C7-831A1AB6282D}"/>
                  </a:ext>
                </a:extLst>
              </p:cNvPr>
              <p:cNvSpPr/>
              <p:nvPr/>
            </p:nvSpPr>
            <p:spPr>
              <a:xfrm>
                <a:off x="923103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60" name="Freeform 7007">
                <a:extLst>
                  <a:ext uri="{FF2B5EF4-FFF2-40B4-BE49-F238E27FC236}">
                    <a16:creationId xmlns:a16="http://schemas.microsoft.com/office/drawing/2014/main" id="{C1D8F1C5-2BF4-A2C2-04DD-634BF4A498A1}"/>
                  </a:ext>
                </a:extLst>
              </p:cNvPr>
              <p:cNvSpPr/>
              <p:nvPr/>
            </p:nvSpPr>
            <p:spPr>
              <a:xfrm>
                <a:off x="92080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61" name="Freeform 7008">
                <a:extLst>
                  <a:ext uri="{FF2B5EF4-FFF2-40B4-BE49-F238E27FC236}">
                    <a16:creationId xmlns:a16="http://schemas.microsoft.com/office/drawing/2014/main" id="{0148374C-9299-92A1-4AE8-FFD4B7C914FD}"/>
                  </a:ext>
                </a:extLst>
              </p:cNvPr>
              <p:cNvSpPr/>
              <p:nvPr/>
            </p:nvSpPr>
            <p:spPr>
              <a:xfrm>
                <a:off x="923103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62" name="Freeform 7009">
                <a:extLst>
                  <a:ext uri="{FF2B5EF4-FFF2-40B4-BE49-F238E27FC236}">
                    <a16:creationId xmlns:a16="http://schemas.microsoft.com/office/drawing/2014/main" id="{2114E137-322F-A7DF-6CEA-AEC631CA2FDE}"/>
                  </a:ext>
                </a:extLst>
              </p:cNvPr>
              <p:cNvSpPr/>
              <p:nvPr/>
            </p:nvSpPr>
            <p:spPr>
              <a:xfrm>
                <a:off x="92080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63" name="Freeform 7010">
                <a:extLst>
                  <a:ext uri="{FF2B5EF4-FFF2-40B4-BE49-F238E27FC236}">
                    <a16:creationId xmlns:a16="http://schemas.microsoft.com/office/drawing/2014/main" id="{EFAA420D-139F-03F5-03B1-5F2E16C49644}"/>
                  </a:ext>
                </a:extLst>
              </p:cNvPr>
              <p:cNvSpPr/>
              <p:nvPr/>
            </p:nvSpPr>
            <p:spPr>
              <a:xfrm>
                <a:off x="923103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64" name="Freeform 7011">
                <a:extLst>
                  <a:ext uri="{FF2B5EF4-FFF2-40B4-BE49-F238E27FC236}">
                    <a16:creationId xmlns:a16="http://schemas.microsoft.com/office/drawing/2014/main" id="{4A70D23C-315D-61A5-780C-3BF2C31FDABE}"/>
                  </a:ext>
                </a:extLst>
              </p:cNvPr>
              <p:cNvSpPr/>
              <p:nvPr/>
            </p:nvSpPr>
            <p:spPr>
              <a:xfrm>
                <a:off x="92080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65" name="Freeform 7012">
                <a:extLst>
                  <a:ext uri="{FF2B5EF4-FFF2-40B4-BE49-F238E27FC236}">
                    <a16:creationId xmlns:a16="http://schemas.microsoft.com/office/drawing/2014/main" id="{6C722132-7434-BA22-4E13-116ABFFF7BEF}"/>
                  </a:ext>
                </a:extLst>
              </p:cNvPr>
              <p:cNvSpPr/>
              <p:nvPr/>
            </p:nvSpPr>
            <p:spPr>
              <a:xfrm>
                <a:off x="923103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66" name="Freeform 7013">
                <a:extLst>
                  <a:ext uri="{FF2B5EF4-FFF2-40B4-BE49-F238E27FC236}">
                    <a16:creationId xmlns:a16="http://schemas.microsoft.com/office/drawing/2014/main" id="{BC41ACF4-3029-6EF3-BC52-4E37F77A379E}"/>
                  </a:ext>
                </a:extLst>
              </p:cNvPr>
              <p:cNvSpPr/>
              <p:nvPr/>
            </p:nvSpPr>
            <p:spPr>
              <a:xfrm>
                <a:off x="92080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67" name="Freeform 7014">
                <a:extLst>
                  <a:ext uri="{FF2B5EF4-FFF2-40B4-BE49-F238E27FC236}">
                    <a16:creationId xmlns:a16="http://schemas.microsoft.com/office/drawing/2014/main" id="{D04E8771-800D-E84A-AC1C-CE62C6648797}"/>
                  </a:ext>
                </a:extLst>
              </p:cNvPr>
              <p:cNvSpPr/>
              <p:nvPr/>
            </p:nvSpPr>
            <p:spPr>
              <a:xfrm>
                <a:off x="923103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68" name="Freeform 7015">
                <a:extLst>
                  <a:ext uri="{FF2B5EF4-FFF2-40B4-BE49-F238E27FC236}">
                    <a16:creationId xmlns:a16="http://schemas.microsoft.com/office/drawing/2014/main" id="{F071BF5C-3165-6D6C-63CB-619BB8D2096C}"/>
                  </a:ext>
                </a:extLst>
              </p:cNvPr>
              <p:cNvSpPr/>
              <p:nvPr/>
            </p:nvSpPr>
            <p:spPr>
              <a:xfrm>
                <a:off x="92080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69" name="Freeform 7016">
                <a:extLst>
                  <a:ext uri="{FF2B5EF4-FFF2-40B4-BE49-F238E27FC236}">
                    <a16:creationId xmlns:a16="http://schemas.microsoft.com/office/drawing/2014/main" id="{24409F87-42B6-43BD-C288-BC8ADA6E331C}"/>
                  </a:ext>
                </a:extLst>
              </p:cNvPr>
              <p:cNvSpPr/>
              <p:nvPr/>
            </p:nvSpPr>
            <p:spPr>
              <a:xfrm>
                <a:off x="923103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70" name="Freeform 7017">
                <a:extLst>
                  <a:ext uri="{FF2B5EF4-FFF2-40B4-BE49-F238E27FC236}">
                    <a16:creationId xmlns:a16="http://schemas.microsoft.com/office/drawing/2014/main" id="{D7B9D24D-CD8C-8E63-BCB1-BC90D978B486}"/>
                  </a:ext>
                </a:extLst>
              </p:cNvPr>
              <p:cNvSpPr/>
              <p:nvPr/>
            </p:nvSpPr>
            <p:spPr>
              <a:xfrm>
                <a:off x="92080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71" name="Freeform 7018">
                <a:extLst>
                  <a:ext uri="{FF2B5EF4-FFF2-40B4-BE49-F238E27FC236}">
                    <a16:creationId xmlns:a16="http://schemas.microsoft.com/office/drawing/2014/main" id="{DF6BE8C9-54E5-64D6-E2AC-E4ED046D698D}"/>
                  </a:ext>
                </a:extLst>
              </p:cNvPr>
              <p:cNvSpPr/>
              <p:nvPr/>
            </p:nvSpPr>
            <p:spPr>
              <a:xfrm>
                <a:off x="923103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72" name="Freeform 7019">
                <a:extLst>
                  <a:ext uri="{FF2B5EF4-FFF2-40B4-BE49-F238E27FC236}">
                    <a16:creationId xmlns:a16="http://schemas.microsoft.com/office/drawing/2014/main" id="{A52CC0B0-54D9-FA42-0B2E-1AC3B5B43DA9}"/>
                  </a:ext>
                </a:extLst>
              </p:cNvPr>
              <p:cNvSpPr/>
              <p:nvPr/>
            </p:nvSpPr>
            <p:spPr>
              <a:xfrm>
                <a:off x="920805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73" name="Freeform 7020">
                <a:extLst>
                  <a:ext uri="{FF2B5EF4-FFF2-40B4-BE49-F238E27FC236}">
                    <a16:creationId xmlns:a16="http://schemas.microsoft.com/office/drawing/2014/main" id="{1B41F58E-269E-CA7B-CAC4-4E2F2C80853F}"/>
                  </a:ext>
                </a:extLst>
              </p:cNvPr>
              <p:cNvSpPr/>
              <p:nvPr/>
            </p:nvSpPr>
            <p:spPr>
              <a:xfrm>
                <a:off x="923103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74" name="Freeform 7021">
                <a:extLst>
                  <a:ext uri="{FF2B5EF4-FFF2-40B4-BE49-F238E27FC236}">
                    <a16:creationId xmlns:a16="http://schemas.microsoft.com/office/drawing/2014/main" id="{8111D96D-6404-5351-4F30-C10A33E02E2B}"/>
                  </a:ext>
                </a:extLst>
              </p:cNvPr>
              <p:cNvSpPr/>
              <p:nvPr/>
            </p:nvSpPr>
            <p:spPr>
              <a:xfrm>
                <a:off x="921021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75" name="Freeform 7022">
                <a:extLst>
                  <a:ext uri="{FF2B5EF4-FFF2-40B4-BE49-F238E27FC236}">
                    <a16:creationId xmlns:a16="http://schemas.microsoft.com/office/drawing/2014/main" id="{23606483-C520-D02C-A3DF-4BA2678763D2}"/>
                  </a:ext>
                </a:extLst>
              </p:cNvPr>
              <p:cNvSpPr/>
              <p:nvPr/>
            </p:nvSpPr>
            <p:spPr>
              <a:xfrm>
                <a:off x="923319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76" name="Freeform 7023">
                <a:extLst>
                  <a:ext uri="{FF2B5EF4-FFF2-40B4-BE49-F238E27FC236}">
                    <a16:creationId xmlns:a16="http://schemas.microsoft.com/office/drawing/2014/main" id="{C47DD28D-5330-D875-DA31-C58FCB3E4940}"/>
                  </a:ext>
                </a:extLst>
              </p:cNvPr>
              <p:cNvSpPr/>
              <p:nvPr/>
            </p:nvSpPr>
            <p:spPr>
              <a:xfrm>
                <a:off x="921021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77" name="Freeform 7024">
                <a:extLst>
                  <a:ext uri="{FF2B5EF4-FFF2-40B4-BE49-F238E27FC236}">
                    <a16:creationId xmlns:a16="http://schemas.microsoft.com/office/drawing/2014/main" id="{4763A133-649B-0A19-1A5E-49EDA12F4AEF}"/>
                  </a:ext>
                </a:extLst>
              </p:cNvPr>
              <p:cNvSpPr/>
              <p:nvPr/>
            </p:nvSpPr>
            <p:spPr>
              <a:xfrm>
                <a:off x="923319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78" name="Freeform 7025">
                <a:extLst>
                  <a:ext uri="{FF2B5EF4-FFF2-40B4-BE49-F238E27FC236}">
                    <a16:creationId xmlns:a16="http://schemas.microsoft.com/office/drawing/2014/main" id="{A4B7B38D-53B0-E021-0D5D-39786031ECCA}"/>
                  </a:ext>
                </a:extLst>
              </p:cNvPr>
              <p:cNvSpPr/>
              <p:nvPr/>
            </p:nvSpPr>
            <p:spPr>
              <a:xfrm>
                <a:off x="921021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79" name="Freeform 7026">
                <a:extLst>
                  <a:ext uri="{FF2B5EF4-FFF2-40B4-BE49-F238E27FC236}">
                    <a16:creationId xmlns:a16="http://schemas.microsoft.com/office/drawing/2014/main" id="{3DDAE2AB-FA7F-5AC4-FD81-4F58710D97FA}"/>
                  </a:ext>
                </a:extLst>
              </p:cNvPr>
              <p:cNvSpPr/>
              <p:nvPr/>
            </p:nvSpPr>
            <p:spPr>
              <a:xfrm>
                <a:off x="923319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80" name="Freeform 7027">
                <a:extLst>
                  <a:ext uri="{FF2B5EF4-FFF2-40B4-BE49-F238E27FC236}">
                    <a16:creationId xmlns:a16="http://schemas.microsoft.com/office/drawing/2014/main" id="{E7767403-8236-65AC-5471-56D8590A199C}"/>
                  </a:ext>
                </a:extLst>
              </p:cNvPr>
              <p:cNvSpPr/>
              <p:nvPr/>
            </p:nvSpPr>
            <p:spPr>
              <a:xfrm>
                <a:off x="921021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81" name="Freeform 7028">
                <a:extLst>
                  <a:ext uri="{FF2B5EF4-FFF2-40B4-BE49-F238E27FC236}">
                    <a16:creationId xmlns:a16="http://schemas.microsoft.com/office/drawing/2014/main" id="{2B46A501-50EF-B403-492D-3BE2526810BD}"/>
                  </a:ext>
                </a:extLst>
              </p:cNvPr>
              <p:cNvSpPr/>
              <p:nvPr/>
            </p:nvSpPr>
            <p:spPr>
              <a:xfrm>
                <a:off x="923319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82" name="Freeform 7029">
                <a:extLst>
                  <a:ext uri="{FF2B5EF4-FFF2-40B4-BE49-F238E27FC236}">
                    <a16:creationId xmlns:a16="http://schemas.microsoft.com/office/drawing/2014/main" id="{FB051C39-B6CB-53F8-F656-FCAD79F0F43F}"/>
                  </a:ext>
                </a:extLst>
              </p:cNvPr>
              <p:cNvSpPr/>
              <p:nvPr/>
            </p:nvSpPr>
            <p:spPr>
              <a:xfrm>
                <a:off x="921021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83" name="Freeform 7030">
                <a:extLst>
                  <a:ext uri="{FF2B5EF4-FFF2-40B4-BE49-F238E27FC236}">
                    <a16:creationId xmlns:a16="http://schemas.microsoft.com/office/drawing/2014/main" id="{05CC98D0-0408-B1CB-5F51-214B7721A739}"/>
                  </a:ext>
                </a:extLst>
              </p:cNvPr>
              <p:cNvSpPr/>
              <p:nvPr/>
            </p:nvSpPr>
            <p:spPr>
              <a:xfrm>
                <a:off x="923319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84" name="Freeform 7031">
                <a:extLst>
                  <a:ext uri="{FF2B5EF4-FFF2-40B4-BE49-F238E27FC236}">
                    <a16:creationId xmlns:a16="http://schemas.microsoft.com/office/drawing/2014/main" id="{D76BF736-FB0D-4E49-5665-29F57773FE16}"/>
                  </a:ext>
                </a:extLst>
              </p:cNvPr>
              <p:cNvSpPr/>
              <p:nvPr/>
            </p:nvSpPr>
            <p:spPr>
              <a:xfrm>
                <a:off x="921021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85" name="Freeform 7032">
                <a:extLst>
                  <a:ext uri="{FF2B5EF4-FFF2-40B4-BE49-F238E27FC236}">
                    <a16:creationId xmlns:a16="http://schemas.microsoft.com/office/drawing/2014/main" id="{CC27D96C-59CF-B756-1FBB-00B9B994DE85}"/>
                  </a:ext>
                </a:extLst>
              </p:cNvPr>
              <p:cNvSpPr/>
              <p:nvPr/>
            </p:nvSpPr>
            <p:spPr>
              <a:xfrm>
                <a:off x="923319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86" name="Freeform 7033">
                <a:extLst>
                  <a:ext uri="{FF2B5EF4-FFF2-40B4-BE49-F238E27FC236}">
                    <a16:creationId xmlns:a16="http://schemas.microsoft.com/office/drawing/2014/main" id="{07B1B946-2CBD-A20C-2A4D-392A6E268128}"/>
                  </a:ext>
                </a:extLst>
              </p:cNvPr>
              <p:cNvSpPr/>
              <p:nvPr/>
            </p:nvSpPr>
            <p:spPr>
              <a:xfrm>
                <a:off x="921021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87" name="Freeform 7034">
                <a:extLst>
                  <a:ext uri="{FF2B5EF4-FFF2-40B4-BE49-F238E27FC236}">
                    <a16:creationId xmlns:a16="http://schemas.microsoft.com/office/drawing/2014/main" id="{B67908BC-A65E-ED42-7EF5-B7CF30DADC34}"/>
                  </a:ext>
                </a:extLst>
              </p:cNvPr>
              <p:cNvSpPr/>
              <p:nvPr/>
            </p:nvSpPr>
            <p:spPr>
              <a:xfrm>
                <a:off x="923319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88" name="Freeform 7035">
                <a:extLst>
                  <a:ext uri="{FF2B5EF4-FFF2-40B4-BE49-F238E27FC236}">
                    <a16:creationId xmlns:a16="http://schemas.microsoft.com/office/drawing/2014/main" id="{8DE56390-8B45-1AE2-F6ED-B16CB14EDFAD}"/>
                  </a:ext>
                </a:extLst>
              </p:cNvPr>
              <p:cNvSpPr/>
              <p:nvPr/>
            </p:nvSpPr>
            <p:spPr>
              <a:xfrm>
                <a:off x="921021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89" name="Freeform 7036">
                <a:extLst>
                  <a:ext uri="{FF2B5EF4-FFF2-40B4-BE49-F238E27FC236}">
                    <a16:creationId xmlns:a16="http://schemas.microsoft.com/office/drawing/2014/main" id="{153F28FB-C72F-061D-60CD-BA2AE6D72B32}"/>
                  </a:ext>
                </a:extLst>
              </p:cNvPr>
              <p:cNvSpPr/>
              <p:nvPr/>
            </p:nvSpPr>
            <p:spPr>
              <a:xfrm>
                <a:off x="923319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90" name="Freeform 7037">
                <a:extLst>
                  <a:ext uri="{FF2B5EF4-FFF2-40B4-BE49-F238E27FC236}">
                    <a16:creationId xmlns:a16="http://schemas.microsoft.com/office/drawing/2014/main" id="{26D5C7BB-2CBB-3D89-1317-45FA70E9F42A}"/>
                  </a:ext>
                </a:extLst>
              </p:cNvPr>
              <p:cNvSpPr/>
              <p:nvPr/>
            </p:nvSpPr>
            <p:spPr>
              <a:xfrm>
                <a:off x="921440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91" name="Freeform 7038">
                <a:extLst>
                  <a:ext uri="{FF2B5EF4-FFF2-40B4-BE49-F238E27FC236}">
                    <a16:creationId xmlns:a16="http://schemas.microsoft.com/office/drawing/2014/main" id="{E75E701C-9E68-A5BC-C6B6-AA186C5CB700}"/>
                  </a:ext>
                </a:extLst>
              </p:cNvPr>
              <p:cNvSpPr/>
              <p:nvPr/>
            </p:nvSpPr>
            <p:spPr>
              <a:xfrm>
                <a:off x="923738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92" name="Freeform 7039">
                <a:extLst>
                  <a:ext uri="{FF2B5EF4-FFF2-40B4-BE49-F238E27FC236}">
                    <a16:creationId xmlns:a16="http://schemas.microsoft.com/office/drawing/2014/main" id="{ABE6693D-3A3B-E32F-2F7F-279D4DBB735A}"/>
                  </a:ext>
                </a:extLst>
              </p:cNvPr>
              <p:cNvSpPr/>
              <p:nvPr/>
            </p:nvSpPr>
            <p:spPr>
              <a:xfrm>
                <a:off x="921440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93" name="Freeform 7040">
                <a:extLst>
                  <a:ext uri="{FF2B5EF4-FFF2-40B4-BE49-F238E27FC236}">
                    <a16:creationId xmlns:a16="http://schemas.microsoft.com/office/drawing/2014/main" id="{F2900B60-439D-C2DD-D688-CFDF7073DE1E}"/>
                  </a:ext>
                </a:extLst>
              </p:cNvPr>
              <p:cNvSpPr/>
              <p:nvPr/>
            </p:nvSpPr>
            <p:spPr>
              <a:xfrm>
                <a:off x="923738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94" name="Freeform 7041">
                <a:extLst>
                  <a:ext uri="{FF2B5EF4-FFF2-40B4-BE49-F238E27FC236}">
                    <a16:creationId xmlns:a16="http://schemas.microsoft.com/office/drawing/2014/main" id="{B5C92839-7236-2CD7-70FE-BC77BB2F6FCC}"/>
                  </a:ext>
                </a:extLst>
              </p:cNvPr>
              <p:cNvSpPr/>
              <p:nvPr/>
            </p:nvSpPr>
            <p:spPr>
              <a:xfrm>
                <a:off x="921656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95" name="Freeform 7042">
                <a:extLst>
                  <a:ext uri="{FF2B5EF4-FFF2-40B4-BE49-F238E27FC236}">
                    <a16:creationId xmlns:a16="http://schemas.microsoft.com/office/drawing/2014/main" id="{81723069-DD19-BBB9-6741-6CBF1AB99CEE}"/>
                  </a:ext>
                </a:extLst>
              </p:cNvPr>
              <p:cNvSpPr/>
              <p:nvPr/>
            </p:nvSpPr>
            <p:spPr>
              <a:xfrm>
                <a:off x="9239543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96" name="Freeform 7043">
                <a:extLst>
                  <a:ext uri="{FF2B5EF4-FFF2-40B4-BE49-F238E27FC236}">
                    <a16:creationId xmlns:a16="http://schemas.microsoft.com/office/drawing/2014/main" id="{4B40C43D-9631-861D-8DA4-CB72A23BCB17}"/>
                  </a:ext>
                </a:extLst>
              </p:cNvPr>
              <p:cNvSpPr/>
              <p:nvPr/>
            </p:nvSpPr>
            <p:spPr>
              <a:xfrm>
                <a:off x="921656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97" name="Freeform 7044">
                <a:extLst>
                  <a:ext uri="{FF2B5EF4-FFF2-40B4-BE49-F238E27FC236}">
                    <a16:creationId xmlns:a16="http://schemas.microsoft.com/office/drawing/2014/main" id="{AD910659-6113-A72E-5122-27C2994D1A23}"/>
                  </a:ext>
                </a:extLst>
              </p:cNvPr>
              <p:cNvSpPr/>
              <p:nvPr/>
            </p:nvSpPr>
            <p:spPr>
              <a:xfrm>
                <a:off x="9239543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98" name="Freeform 7045">
                <a:extLst>
                  <a:ext uri="{FF2B5EF4-FFF2-40B4-BE49-F238E27FC236}">
                    <a16:creationId xmlns:a16="http://schemas.microsoft.com/office/drawing/2014/main" id="{8EB5148C-A2DE-7CB6-D7F5-FF0E40502166}"/>
                  </a:ext>
                </a:extLst>
              </p:cNvPr>
              <p:cNvSpPr/>
              <p:nvPr/>
            </p:nvSpPr>
            <p:spPr>
              <a:xfrm>
                <a:off x="921656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399" name="Freeform 7046">
                <a:extLst>
                  <a:ext uri="{FF2B5EF4-FFF2-40B4-BE49-F238E27FC236}">
                    <a16:creationId xmlns:a16="http://schemas.microsoft.com/office/drawing/2014/main" id="{119D7BCD-505B-D2E5-6D45-03C2F41C3B40}"/>
                  </a:ext>
                </a:extLst>
              </p:cNvPr>
              <p:cNvSpPr/>
              <p:nvPr/>
            </p:nvSpPr>
            <p:spPr>
              <a:xfrm>
                <a:off x="9239543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00" name="Freeform 7047">
                <a:extLst>
                  <a:ext uri="{FF2B5EF4-FFF2-40B4-BE49-F238E27FC236}">
                    <a16:creationId xmlns:a16="http://schemas.microsoft.com/office/drawing/2014/main" id="{C71A2E35-D531-4700-8900-F24C8D4AF589}"/>
                  </a:ext>
                </a:extLst>
              </p:cNvPr>
              <p:cNvSpPr/>
              <p:nvPr/>
            </p:nvSpPr>
            <p:spPr>
              <a:xfrm>
                <a:off x="921656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01" name="Freeform 7048">
                <a:extLst>
                  <a:ext uri="{FF2B5EF4-FFF2-40B4-BE49-F238E27FC236}">
                    <a16:creationId xmlns:a16="http://schemas.microsoft.com/office/drawing/2014/main" id="{D0DA70D6-A4D0-50B7-BF86-9DFB115D9ACF}"/>
                  </a:ext>
                </a:extLst>
              </p:cNvPr>
              <p:cNvSpPr/>
              <p:nvPr/>
            </p:nvSpPr>
            <p:spPr>
              <a:xfrm>
                <a:off x="9239543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02" name="Freeform 7049">
                <a:extLst>
                  <a:ext uri="{FF2B5EF4-FFF2-40B4-BE49-F238E27FC236}">
                    <a16:creationId xmlns:a16="http://schemas.microsoft.com/office/drawing/2014/main" id="{D1925A4F-FD38-9B85-3B15-1EB57B364B49}"/>
                  </a:ext>
                </a:extLst>
              </p:cNvPr>
              <p:cNvSpPr/>
              <p:nvPr/>
            </p:nvSpPr>
            <p:spPr>
              <a:xfrm>
                <a:off x="922278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03" name="Freeform 7050">
                <a:extLst>
                  <a:ext uri="{FF2B5EF4-FFF2-40B4-BE49-F238E27FC236}">
                    <a16:creationId xmlns:a16="http://schemas.microsoft.com/office/drawing/2014/main" id="{41DA2A0D-2D2D-60BA-3456-7DC678798E3A}"/>
                  </a:ext>
                </a:extLst>
              </p:cNvPr>
              <p:cNvSpPr/>
              <p:nvPr/>
            </p:nvSpPr>
            <p:spPr>
              <a:xfrm>
                <a:off x="9245891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04" name="Freeform 7051">
                <a:extLst>
                  <a:ext uri="{FF2B5EF4-FFF2-40B4-BE49-F238E27FC236}">
                    <a16:creationId xmlns:a16="http://schemas.microsoft.com/office/drawing/2014/main" id="{6E27E3AB-963E-4DC1-2F8A-C53170C26225}"/>
                  </a:ext>
                </a:extLst>
              </p:cNvPr>
              <p:cNvSpPr/>
              <p:nvPr/>
            </p:nvSpPr>
            <p:spPr>
              <a:xfrm>
                <a:off x="9222784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05" name="Freeform 7052">
                <a:extLst>
                  <a:ext uri="{FF2B5EF4-FFF2-40B4-BE49-F238E27FC236}">
                    <a16:creationId xmlns:a16="http://schemas.microsoft.com/office/drawing/2014/main" id="{F521EAEB-6290-CC5F-F681-2243AA708425}"/>
                  </a:ext>
                </a:extLst>
              </p:cNvPr>
              <p:cNvSpPr/>
              <p:nvPr/>
            </p:nvSpPr>
            <p:spPr>
              <a:xfrm>
                <a:off x="9245891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06" name="Freeform 7053">
                <a:extLst>
                  <a:ext uri="{FF2B5EF4-FFF2-40B4-BE49-F238E27FC236}">
                    <a16:creationId xmlns:a16="http://schemas.microsoft.com/office/drawing/2014/main" id="{9EAB071A-9AB0-1685-EFE9-5B8CF92775FD}"/>
                  </a:ext>
                </a:extLst>
              </p:cNvPr>
              <p:cNvSpPr/>
              <p:nvPr/>
            </p:nvSpPr>
            <p:spPr>
              <a:xfrm>
                <a:off x="922913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07" name="Freeform 7054">
                <a:extLst>
                  <a:ext uri="{FF2B5EF4-FFF2-40B4-BE49-F238E27FC236}">
                    <a16:creationId xmlns:a16="http://schemas.microsoft.com/office/drawing/2014/main" id="{366F5F7E-66BD-4E83-3F2D-35F1F13AFACC}"/>
                  </a:ext>
                </a:extLst>
              </p:cNvPr>
              <p:cNvSpPr/>
              <p:nvPr/>
            </p:nvSpPr>
            <p:spPr>
              <a:xfrm>
                <a:off x="925224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08" name="Freeform 7055">
                <a:extLst>
                  <a:ext uri="{FF2B5EF4-FFF2-40B4-BE49-F238E27FC236}">
                    <a16:creationId xmlns:a16="http://schemas.microsoft.com/office/drawing/2014/main" id="{147DE7F5-7892-80A1-53E6-5B328EF19794}"/>
                  </a:ext>
                </a:extLst>
              </p:cNvPr>
              <p:cNvSpPr/>
              <p:nvPr/>
            </p:nvSpPr>
            <p:spPr>
              <a:xfrm>
                <a:off x="922913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09" name="Freeform 7056">
                <a:extLst>
                  <a:ext uri="{FF2B5EF4-FFF2-40B4-BE49-F238E27FC236}">
                    <a16:creationId xmlns:a16="http://schemas.microsoft.com/office/drawing/2014/main" id="{5B91A136-F6D6-A651-430F-6CB86D50BA9B}"/>
                  </a:ext>
                </a:extLst>
              </p:cNvPr>
              <p:cNvSpPr/>
              <p:nvPr/>
            </p:nvSpPr>
            <p:spPr>
              <a:xfrm>
                <a:off x="925224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10" name="Freeform 7057">
                <a:extLst>
                  <a:ext uri="{FF2B5EF4-FFF2-40B4-BE49-F238E27FC236}">
                    <a16:creationId xmlns:a16="http://schemas.microsoft.com/office/drawing/2014/main" id="{77CFCCC7-A087-61FA-70F1-6AF126FDCA59}"/>
                  </a:ext>
                </a:extLst>
              </p:cNvPr>
              <p:cNvSpPr/>
              <p:nvPr/>
            </p:nvSpPr>
            <p:spPr>
              <a:xfrm>
                <a:off x="9235480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11" name="Freeform 7058">
                <a:extLst>
                  <a:ext uri="{FF2B5EF4-FFF2-40B4-BE49-F238E27FC236}">
                    <a16:creationId xmlns:a16="http://schemas.microsoft.com/office/drawing/2014/main" id="{25B8AF6F-065F-C44D-154A-7DE3F6A03911}"/>
                  </a:ext>
                </a:extLst>
              </p:cNvPr>
              <p:cNvSpPr/>
              <p:nvPr/>
            </p:nvSpPr>
            <p:spPr>
              <a:xfrm>
                <a:off x="925858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12" name="Freeform 7059">
                <a:extLst>
                  <a:ext uri="{FF2B5EF4-FFF2-40B4-BE49-F238E27FC236}">
                    <a16:creationId xmlns:a16="http://schemas.microsoft.com/office/drawing/2014/main" id="{7BD7EAEC-4E04-D64D-543A-BF2BCF20119D}"/>
                  </a:ext>
                </a:extLst>
              </p:cNvPr>
              <p:cNvSpPr/>
              <p:nvPr/>
            </p:nvSpPr>
            <p:spPr>
              <a:xfrm>
                <a:off x="9235480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13" name="Freeform 7060">
                <a:extLst>
                  <a:ext uri="{FF2B5EF4-FFF2-40B4-BE49-F238E27FC236}">
                    <a16:creationId xmlns:a16="http://schemas.microsoft.com/office/drawing/2014/main" id="{E880D87B-0FB2-3CD2-6A69-52965F4F8C43}"/>
                  </a:ext>
                </a:extLst>
              </p:cNvPr>
              <p:cNvSpPr/>
              <p:nvPr/>
            </p:nvSpPr>
            <p:spPr>
              <a:xfrm>
                <a:off x="925858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14" name="Freeform 7061">
                <a:extLst>
                  <a:ext uri="{FF2B5EF4-FFF2-40B4-BE49-F238E27FC236}">
                    <a16:creationId xmlns:a16="http://schemas.microsoft.com/office/drawing/2014/main" id="{A6D09D67-2FC8-F6CD-87F1-FC7E902D357A}"/>
                  </a:ext>
                </a:extLst>
              </p:cNvPr>
              <p:cNvSpPr/>
              <p:nvPr/>
            </p:nvSpPr>
            <p:spPr>
              <a:xfrm>
                <a:off x="9237639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15" name="Freeform 7062">
                <a:extLst>
                  <a:ext uri="{FF2B5EF4-FFF2-40B4-BE49-F238E27FC236}">
                    <a16:creationId xmlns:a16="http://schemas.microsoft.com/office/drawing/2014/main" id="{A17852AA-1AF8-51B3-7286-0AF36263888A}"/>
                  </a:ext>
                </a:extLst>
              </p:cNvPr>
              <p:cNvSpPr/>
              <p:nvPr/>
            </p:nvSpPr>
            <p:spPr>
              <a:xfrm>
                <a:off x="926074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16" name="Freeform 7063">
                <a:extLst>
                  <a:ext uri="{FF2B5EF4-FFF2-40B4-BE49-F238E27FC236}">
                    <a16:creationId xmlns:a16="http://schemas.microsoft.com/office/drawing/2014/main" id="{61EED5D6-C318-CE4A-A186-CD055621F9FB}"/>
                  </a:ext>
                </a:extLst>
              </p:cNvPr>
              <p:cNvSpPr/>
              <p:nvPr/>
            </p:nvSpPr>
            <p:spPr>
              <a:xfrm>
                <a:off x="9237639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17" name="Freeform 7064">
                <a:extLst>
                  <a:ext uri="{FF2B5EF4-FFF2-40B4-BE49-F238E27FC236}">
                    <a16:creationId xmlns:a16="http://schemas.microsoft.com/office/drawing/2014/main" id="{417020E2-7269-70C1-840A-49C54B52D5BF}"/>
                  </a:ext>
                </a:extLst>
              </p:cNvPr>
              <p:cNvSpPr/>
              <p:nvPr/>
            </p:nvSpPr>
            <p:spPr>
              <a:xfrm>
                <a:off x="926074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18" name="Freeform 7065">
                <a:extLst>
                  <a:ext uri="{FF2B5EF4-FFF2-40B4-BE49-F238E27FC236}">
                    <a16:creationId xmlns:a16="http://schemas.microsoft.com/office/drawing/2014/main" id="{74178AC9-F0DD-56E9-3948-FDDE3CE2C997}"/>
                  </a:ext>
                </a:extLst>
              </p:cNvPr>
              <p:cNvSpPr/>
              <p:nvPr/>
            </p:nvSpPr>
            <p:spPr>
              <a:xfrm>
                <a:off x="9246145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19" name="Freeform 7066">
                <a:extLst>
                  <a:ext uri="{FF2B5EF4-FFF2-40B4-BE49-F238E27FC236}">
                    <a16:creationId xmlns:a16="http://schemas.microsoft.com/office/drawing/2014/main" id="{FD20A558-6D74-24D0-1A77-A7484304C9D4}"/>
                  </a:ext>
                </a:extLst>
              </p:cNvPr>
              <p:cNvSpPr/>
              <p:nvPr/>
            </p:nvSpPr>
            <p:spPr>
              <a:xfrm>
                <a:off x="926912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20" name="Freeform 7067">
                <a:extLst>
                  <a:ext uri="{FF2B5EF4-FFF2-40B4-BE49-F238E27FC236}">
                    <a16:creationId xmlns:a16="http://schemas.microsoft.com/office/drawing/2014/main" id="{CEE3E7B3-17BC-11C8-93FE-DEFD70F54072}"/>
                  </a:ext>
                </a:extLst>
              </p:cNvPr>
              <p:cNvSpPr/>
              <p:nvPr/>
            </p:nvSpPr>
            <p:spPr>
              <a:xfrm>
                <a:off x="9246145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21" name="Freeform 7068">
                <a:extLst>
                  <a:ext uri="{FF2B5EF4-FFF2-40B4-BE49-F238E27FC236}">
                    <a16:creationId xmlns:a16="http://schemas.microsoft.com/office/drawing/2014/main" id="{36397F3C-AE35-5601-0441-8C03B3919B82}"/>
                  </a:ext>
                </a:extLst>
              </p:cNvPr>
              <p:cNvSpPr/>
              <p:nvPr/>
            </p:nvSpPr>
            <p:spPr>
              <a:xfrm>
                <a:off x="926912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22" name="Freeform 7069">
                <a:extLst>
                  <a:ext uri="{FF2B5EF4-FFF2-40B4-BE49-F238E27FC236}">
                    <a16:creationId xmlns:a16="http://schemas.microsoft.com/office/drawing/2014/main" id="{400C3A9E-6B66-B01B-EE32-FC86F67F84FE}"/>
                  </a:ext>
                </a:extLst>
              </p:cNvPr>
              <p:cNvSpPr/>
              <p:nvPr/>
            </p:nvSpPr>
            <p:spPr>
              <a:xfrm>
                <a:off x="924817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23" name="Freeform 7070">
                <a:extLst>
                  <a:ext uri="{FF2B5EF4-FFF2-40B4-BE49-F238E27FC236}">
                    <a16:creationId xmlns:a16="http://schemas.microsoft.com/office/drawing/2014/main" id="{466932A4-CDA0-3FC1-4266-2C2918A71640}"/>
                  </a:ext>
                </a:extLst>
              </p:cNvPr>
              <p:cNvSpPr/>
              <p:nvPr/>
            </p:nvSpPr>
            <p:spPr>
              <a:xfrm>
                <a:off x="927128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24" name="Freeform 7071">
                <a:extLst>
                  <a:ext uri="{FF2B5EF4-FFF2-40B4-BE49-F238E27FC236}">
                    <a16:creationId xmlns:a16="http://schemas.microsoft.com/office/drawing/2014/main" id="{0AA871FB-545B-25E0-D86D-D6A70C311A96}"/>
                  </a:ext>
                </a:extLst>
              </p:cNvPr>
              <p:cNvSpPr/>
              <p:nvPr/>
            </p:nvSpPr>
            <p:spPr>
              <a:xfrm>
                <a:off x="924817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25" name="Freeform 7072">
                <a:extLst>
                  <a:ext uri="{FF2B5EF4-FFF2-40B4-BE49-F238E27FC236}">
                    <a16:creationId xmlns:a16="http://schemas.microsoft.com/office/drawing/2014/main" id="{4F8882C5-24AF-4CBF-D2C5-72916FD32F7A}"/>
                  </a:ext>
                </a:extLst>
              </p:cNvPr>
              <p:cNvSpPr/>
              <p:nvPr/>
            </p:nvSpPr>
            <p:spPr>
              <a:xfrm>
                <a:off x="927128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26" name="Freeform 7073">
                <a:extLst>
                  <a:ext uri="{FF2B5EF4-FFF2-40B4-BE49-F238E27FC236}">
                    <a16:creationId xmlns:a16="http://schemas.microsoft.com/office/drawing/2014/main" id="{407A8316-C62F-5626-C670-EC7CF5ADC3AC}"/>
                  </a:ext>
                </a:extLst>
              </p:cNvPr>
              <p:cNvSpPr/>
              <p:nvPr/>
            </p:nvSpPr>
            <p:spPr>
              <a:xfrm>
                <a:off x="925249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27" name="Freeform 7074">
                <a:extLst>
                  <a:ext uri="{FF2B5EF4-FFF2-40B4-BE49-F238E27FC236}">
                    <a16:creationId xmlns:a16="http://schemas.microsoft.com/office/drawing/2014/main" id="{0115BFE7-68E2-9444-EDE3-54BE98394CFD}"/>
                  </a:ext>
                </a:extLst>
              </p:cNvPr>
              <p:cNvSpPr/>
              <p:nvPr/>
            </p:nvSpPr>
            <p:spPr>
              <a:xfrm>
                <a:off x="927547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28" name="Freeform 7075">
                <a:extLst>
                  <a:ext uri="{FF2B5EF4-FFF2-40B4-BE49-F238E27FC236}">
                    <a16:creationId xmlns:a16="http://schemas.microsoft.com/office/drawing/2014/main" id="{44247FCE-81EA-8FB8-56D8-0071483C4620}"/>
                  </a:ext>
                </a:extLst>
              </p:cNvPr>
              <p:cNvSpPr/>
              <p:nvPr/>
            </p:nvSpPr>
            <p:spPr>
              <a:xfrm>
                <a:off x="9252493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29" name="Freeform 7076">
                <a:extLst>
                  <a:ext uri="{FF2B5EF4-FFF2-40B4-BE49-F238E27FC236}">
                    <a16:creationId xmlns:a16="http://schemas.microsoft.com/office/drawing/2014/main" id="{9ECB9062-C836-2439-4526-27165500E133}"/>
                  </a:ext>
                </a:extLst>
              </p:cNvPr>
              <p:cNvSpPr/>
              <p:nvPr/>
            </p:nvSpPr>
            <p:spPr>
              <a:xfrm>
                <a:off x="9275474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30" name="Freeform 7077">
                <a:extLst>
                  <a:ext uri="{FF2B5EF4-FFF2-40B4-BE49-F238E27FC236}">
                    <a16:creationId xmlns:a16="http://schemas.microsoft.com/office/drawing/2014/main" id="{783D1F70-7419-D362-7515-CBD7986A28F5}"/>
                  </a:ext>
                </a:extLst>
              </p:cNvPr>
              <p:cNvSpPr/>
              <p:nvPr/>
            </p:nvSpPr>
            <p:spPr>
              <a:xfrm>
                <a:off x="927572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31" name="Freeform 7078">
                <a:extLst>
                  <a:ext uri="{FF2B5EF4-FFF2-40B4-BE49-F238E27FC236}">
                    <a16:creationId xmlns:a16="http://schemas.microsoft.com/office/drawing/2014/main" id="{1A3F8B55-2D90-8F09-5F45-78857410DAEB}"/>
                  </a:ext>
                </a:extLst>
              </p:cNvPr>
              <p:cNvSpPr/>
              <p:nvPr/>
            </p:nvSpPr>
            <p:spPr>
              <a:xfrm>
                <a:off x="929870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32" name="Freeform 7079">
                <a:extLst>
                  <a:ext uri="{FF2B5EF4-FFF2-40B4-BE49-F238E27FC236}">
                    <a16:creationId xmlns:a16="http://schemas.microsoft.com/office/drawing/2014/main" id="{DE87E252-02BD-6FCE-9980-FDDBAD8D1AE2}"/>
                  </a:ext>
                </a:extLst>
              </p:cNvPr>
              <p:cNvSpPr/>
              <p:nvPr/>
            </p:nvSpPr>
            <p:spPr>
              <a:xfrm>
                <a:off x="9275728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33" name="Freeform 7080">
                <a:extLst>
                  <a:ext uri="{FF2B5EF4-FFF2-40B4-BE49-F238E27FC236}">
                    <a16:creationId xmlns:a16="http://schemas.microsoft.com/office/drawing/2014/main" id="{F6DE5421-9A70-15ED-6F5C-077610E69C04}"/>
                  </a:ext>
                </a:extLst>
              </p:cNvPr>
              <p:cNvSpPr/>
              <p:nvPr/>
            </p:nvSpPr>
            <p:spPr>
              <a:xfrm>
                <a:off x="929870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34" name="Freeform 7081">
                <a:extLst>
                  <a:ext uri="{FF2B5EF4-FFF2-40B4-BE49-F238E27FC236}">
                    <a16:creationId xmlns:a16="http://schemas.microsoft.com/office/drawing/2014/main" id="{000D4235-93F3-F20D-D164-F8EF7991B704}"/>
                  </a:ext>
                </a:extLst>
              </p:cNvPr>
              <p:cNvSpPr/>
              <p:nvPr/>
            </p:nvSpPr>
            <p:spPr>
              <a:xfrm>
                <a:off x="930315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35" name="Freeform 7082">
                <a:extLst>
                  <a:ext uri="{FF2B5EF4-FFF2-40B4-BE49-F238E27FC236}">
                    <a16:creationId xmlns:a16="http://schemas.microsoft.com/office/drawing/2014/main" id="{CB5B67DD-0A15-35B9-82D3-2CD54E8691C6}"/>
                  </a:ext>
                </a:extLst>
              </p:cNvPr>
              <p:cNvSpPr/>
              <p:nvPr/>
            </p:nvSpPr>
            <p:spPr>
              <a:xfrm>
                <a:off x="932626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36" name="Freeform 7083">
                <a:extLst>
                  <a:ext uri="{FF2B5EF4-FFF2-40B4-BE49-F238E27FC236}">
                    <a16:creationId xmlns:a16="http://schemas.microsoft.com/office/drawing/2014/main" id="{66F3F41F-64CB-D83A-643B-D5A99690DE61}"/>
                  </a:ext>
                </a:extLst>
              </p:cNvPr>
              <p:cNvSpPr/>
              <p:nvPr/>
            </p:nvSpPr>
            <p:spPr>
              <a:xfrm>
                <a:off x="9303152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37" name="Freeform 7084">
                <a:extLst>
                  <a:ext uri="{FF2B5EF4-FFF2-40B4-BE49-F238E27FC236}">
                    <a16:creationId xmlns:a16="http://schemas.microsoft.com/office/drawing/2014/main" id="{005AB661-4901-AC2F-9727-B1092198B146}"/>
                  </a:ext>
                </a:extLst>
              </p:cNvPr>
              <p:cNvSpPr/>
              <p:nvPr/>
            </p:nvSpPr>
            <p:spPr>
              <a:xfrm>
                <a:off x="9326260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38" name="Freeform 7085">
                <a:extLst>
                  <a:ext uri="{FF2B5EF4-FFF2-40B4-BE49-F238E27FC236}">
                    <a16:creationId xmlns:a16="http://schemas.microsoft.com/office/drawing/2014/main" id="{B5F89BE3-313F-67E7-953E-C61ED67E3896}"/>
                  </a:ext>
                </a:extLst>
              </p:cNvPr>
              <p:cNvSpPr/>
              <p:nvPr/>
            </p:nvSpPr>
            <p:spPr>
              <a:xfrm>
                <a:off x="931381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39" name="Freeform 7086">
                <a:extLst>
                  <a:ext uri="{FF2B5EF4-FFF2-40B4-BE49-F238E27FC236}">
                    <a16:creationId xmlns:a16="http://schemas.microsoft.com/office/drawing/2014/main" id="{D0E8C82E-38C9-C9E6-B29E-4DF7B88CCE65}"/>
                  </a:ext>
                </a:extLst>
              </p:cNvPr>
              <p:cNvSpPr/>
              <p:nvPr/>
            </p:nvSpPr>
            <p:spPr>
              <a:xfrm>
                <a:off x="933679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40" name="Freeform 7087">
                <a:extLst>
                  <a:ext uri="{FF2B5EF4-FFF2-40B4-BE49-F238E27FC236}">
                    <a16:creationId xmlns:a16="http://schemas.microsoft.com/office/drawing/2014/main" id="{29A3D4DF-12F3-698C-BE09-4C9A68A9B9CE}"/>
                  </a:ext>
                </a:extLst>
              </p:cNvPr>
              <p:cNvSpPr/>
              <p:nvPr/>
            </p:nvSpPr>
            <p:spPr>
              <a:xfrm>
                <a:off x="9313817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41" name="Freeform 7088">
                <a:extLst>
                  <a:ext uri="{FF2B5EF4-FFF2-40B4-BE49-F238E27FC236}">
                    <a16:creationId xmlns:a16="http://schemas.microsoft.com/office/drawing/2014/main" id="{6431DCC5-6115-E163-9301-402E6E935EF1}"/>
                  </a:ext>
                </a:extLst>
              </p:cNvPr>
              <p:cNvSpPr/>
              <p:nvPr/>
            </p:nvSpPr>
            <p:spPr>
              <a:xfrm>
                <a:off x="9336798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42" name="Freeform 7089">
                <a:extLst>
                  <a:ext uri="{FF2B5EF4-FFF2-40B4-BE49-F238E27FC236}">
                    <a16:creationId xmlns:a16="http://schemas.microsoft.com/office/drawing/2014/main" id="{24882C6D-49B0-0BCD-FC7A-494B9F92C931}"/>
                  </a:ext>
                </a:extLst>
              </p:cNvPr>
              <p:cNvSpPr/>
              <p:nvPr/>
            </p:nvSpPr>
            <p:spPr>
              <a:xfrm>
                <a:off x="9324355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43" name="Freeform 7090">
                <a:extLst>
                  <a:ext uri="{FF2B5EF4-FFF2-40B4-BE49-F238E27FC236}">
                    <a16:creationId xmlns:a16="http://schemas.microsoft.com/office/drawing/2014/main" id="{328AD685-F0DD-FF22-9F31-D639A77D3CBF}"/>
                  </a:ext>
                </a:extLst>
              </p:cNvPr>
              <p:cNvSpPr/>
              <p:nvPr/>
            </p:nvSpPr>
            <p:spPr>
              <a:xfrm>
                <a:off x="9347463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44" name="Freeform 7091">
                <a:extLst>
                  <a:ext uri="{FF2B5EF4-FFF2-40B4-BE49-F238E27FC236}">
                    <a16:creationId xmlns:a16="http://schemas.microsoft.com/office/drawing/2014/main" id="{3DE9F388-1A4D-864D-C99C-9FDCE786745C}"/>
                  </a:ext>
                </a:extLst>
              </p:cNvPr>
              <p:cNvSpPr/>
              <p:nvPr/>
            </p:nvSpPr>
            <p:spPr>
              <a:xfrm>
                <a:off x="9324355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45" name="Freeform 7092">
                <a:extLst>
                  <a:ext uri="{FF2B5EF4-FFF2-40B4-BE49-F238E27FC236}">
                    <a16:creationId xmlns:a16="http://schemas.microsoft.com/office/drawing/2014/main" id="{5E8E8C09-8CF8-E25E-2DC7-332F6010B27A}"/>
                  </a:ext>
                </a:extLst>
              </p:cNvPr>
              <p:cNvSpPr/>
              <p:nvPr/>
            </p:nvSpPr>
            <p:spPr>
              <a:xfrm>
                <a:off x="9347463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46" name="Freeform 7093">
                <a:extLst>
                  <a:ext uri="{FF2B5EF4-FFF2-40B4-BE49-F238E27FC236}">
                    <a16:creationId xmlns:a16="http://schemas.microsoft.com/office/drawing/2014/main" id="{9ED12591-8894-709D-BF91-4EECC766D064}"/>
                  </a:ext>
                </a:extLst>
              </p:cNvPr>
              <p:cNvSpPr/>
              <p:nvPr/>
            </p:nvSpPr>
            <p:spPr>
              <a:xfrm>
                <a:off x="939418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47" name="Freeform 7094">
                <a:extLst>
                  <a:ext uri="{FF2B5EF4-FFF2-40B4-BE49-F238E27FC236}">
                    <a16:creationId xmlns:a16="http://schemas.microsoft.com/office/drawing/2014/main" id="{2389B4FE-48DD-5139-19A3-EAB62D9EA304}"/>
                  </a:ext>
                </a:extLst>
              </p:cNvPr>
              <p:cNvSpPr/>
              <p:nvPr/>
            </p:nvSpPr>
            <p:spPr>
              <a:xfrm>
                <a:off x="941716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48" name="Freeform 7095">
                <a:extLst>
                  <a:ext uri="{FF2B5EF4-FFF2-40B4-BE49-F238E27FC236}">
                    <a16:creationId xmlns:a16="http://schemas.microsoft.com/office/drawing/2014/main" id="{F070388D-27E8-C28F-864C-0612BB5E1123}"/>
                  </a:ext>
                </a:extLst>
              </p:cNvPr>
              <p:cNvSpPr/>
              <p:nvPr/>
            </p:nvSpPr>
            <p:spPr>
              <a:xfrm>
                <a:off x="9394186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49" name="Freeform 7096">
                <a:extLst>
                  <a:ext uri="{FF2B5EF4-FFF2-40B4-BE49-F238E27FC236}">
                    <a16:creationId xmlns:a16="http://schemas.microsoft.com/office/drawing/2014/main" id="{AD5547F6-A34F-9599-3E0A-9402F8B5B80C}"/>
                  </a:ext>
                </a:extLst>
              </p:cNvPr>
              <p:cNvSpPr/>
              <p:nvPr/>
            </p:nvSpPr>
            <p:spPr>
              <a:xfrm>
                <a:off x="9417166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50" name="Freeform 7097">
                <a:extLst>
                  <a:ext uri="{FF2B5EF4-FFF2-40B4-BE49-F238E27FC236}">
                    <a16:creationId xmlns:a16="http://schemas.microsoft.com/office/drawing/2014/main" id="{FD7B4139-1710-600E-6F33-BEE8A76BE7CD}"/>
                  </a:ext>
                </a:extLst>
              </p:cNvPr>
              <p:cNvSpPr/>
              <p:nvPr/>
            </p:nvSpPr>
            <p:spPr>
              <a:xfrm>
                <a:off x="9432275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51" name="Freeform 7098">
                <a:extLst>
                  <a:ext uri="{FF2B5EF4-FFF2-40B4-BE49-F238E27FC236}">
                    <a16:creationId xmlns:a16="http://schemas.microsoft.com/office/drawing/2014/main" id="{3F360885-5CC1-5C6C-B922-426336390068}"/>
                  </a:ext>
                </a:extLst>
              </p:cNvPr>
              <p:cNvSpPr/>
              <p:nvPr/>
            </p:nvSpPr>
            <p:spPr>
              <a:xfrm>
                <a:off x="945525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52" name="Freeform 7099">
                <a:extLst>
                  <a:ext uri="{FF2B5EF4-FFF2-40B4-BE49-F238E27FC236}">
                    <a16:creationId xmlns:a16="http://schemas.microsoft.com/office/drawing/2014/main" id="{CB4F1164-010F-A161-881C-C17A47D6CBB1}"/>
                  </a:ext>
                </a:extLst>
              </p:cNvPr>
              <p:cNvSpPr/>
              <p:nvPr/>
            </p:nvSpPr>
            <p:spPr>
              <a:xfrm>
                <a:off x="9432275" y="3177136"/>
                <a:ext cx="46088" cy="12655"/>
              </a:xfrm>
              <a:custGeom>
                <a:avLst/>
                <a:gdLst>
                  <a:gd name="connsiteX0" fmla="*/ 0 w 46088"/>
                  <a:gd name="connsiteY0" fmla="*/ 0 h 12655"/>
                  <a:gd name="connsiteX1" fmla="*/ 46088 w 46088"/>
                  <a:gd name="connsiteY1" fmla="*/ 0 h 12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088" h="12655">
                    <a:moveTo>
                      <a:pt x="0" y="0"/>
                    </a:moveTo>
                    <a:lnTo>
                      <a:pt x="46088" y="0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  <p:sp>
            <p:nvSpPr>
              <p:cNvPr id="2453" name="Freeform 7100">
                <a:extLst>
                  <a:ext uri="{FF2B5EF4-FFF2-40B4-BE49-F238E27FC236}">
                    <a16:creationId xmlns:a16="http://schemas.microsoft.com/office/drawing/2014/main" id="{54E16E97-493A-DB83-9E1E-5D64DDF3B5F5}"/>
                  </a:ext>
                </a:extLst>
              </p:cNvPr>
              <p:cNvSpPr/>
              <p:nvPr/>
            </p:nvSpPr>
            <p:spPr>
              <a:xfrm>
                <a:off x="9455255" y="3155622"/>
                <a:ext cx="12696" cy="43028"/>
              </a:xfrm>
              <a:custGeom>
                <a:avLst/>
                <a:gdLst>
                  <a:gd name="connsiteX0" fmla="*/ 0 w 12696"/>
                  <a:gd name="connsiteY0" fmla="*/ 0 h 43028"/>
                  <a:gd name="connsiteX1" fmla="*/ 0 w 12696"/>
                  <a:gd name="connsiteY1" fmla="*/ 43028 h 43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6" h="43028">
                    <a:moveTo>
                      <a:pt x="0" y="0"/>
                    </a:moveTo>
                    <a:lnTo>
                      <a:pt x="0" y="43028"/>
                    </a:lnTo>
                  </a:path>
                </a:pathLst>
              </a:custGeom>
              <a:ln w="12693" cap="flat">
                <a:solidFill>
                  <a:srgbClr val="009964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66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5ED2B76-5A35-845D-5629-E659C44DBD8B}"/>
                </a:ext>
              </a:extLst>
            </p:cNvPr>
            <p:cNvSpPr txBox="1"/>
            <p:nvPr/>
          </p:nvSpPr>
          <p:spPr>
            <a:xfrm>
              <a:off x="8522042" y="2706027"/>
              <a:ext cx="581108" cy="192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66" dirty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Censored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864F4F5-3EAA-17D8-2D66-D92E398F9088}"/>
                </a:ext>
              </a:extLst>
            </p:cNvPr>
            <p:cNvSpPr txBox="1"/>
            <p:nvPr/>
          </p:nvSpPr>
          <p:spPr>
            <a:xfrm>
              <a:off x="8522042" y="2414238"/>
              <a:ext cx="1085007" cy="192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66" dirty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Pola-R-CHP (n=440)</a:t>
              </a:r>
            </a:p>
          </p:txBody>
        </p:sp>
        <p:sp>
          <p:nvSpPr>
            <p:cNvPr id="27" name="Freeform 4674">
              <a:extLst>
                <a:ext uri="{FF2B5EF4-FFF2-40B4-BE49-F238E27FC236}">
                  <a16:creationId xmlns:a16="http://schemas.microsoft.com/office/drawing/2014/main" id="{6A8D4325-719F-F1CA-0D1A-52C1842585C3}"/>
                </a:ext>
              </a:extLst>
            </p:cNvPr>
            <p:cNvSpPr/>
            <p:nvPr/>
          </p:nvSpPr>
          <p:spPr>
            <a:xfrm>
              <a:off x="8418719" y="2521590"/>
              <a:ext cx="140549" cy="12655"/>
            </a:xfrm>
            <a:custGeom>
              <a:avLst/>
              <a:gdLst>
                <a:gd name="connsiteX0" fmla="*/ 0 w 140549"/>
                <a:gd name="connsiteY0" fmla="*/ 0 h 12655"/>
                <a:gd name="connsiteX1" fmla="*/ 140549 w 140549"/>
                <a:gd name="connsiteY1" fmla="*/ 0 h 1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549" h="12655">
                  <a:moveTo>
                    <a:pt x="0" y="0"/>
                  </a:moveTo>
                  <a:lnTo>
                    <a:pt x="140549" y="0"/>
                  </a:lnTo>
                </a:path>
              </a:pathLst>
            </a:custGeom>
            <a:ln w="12693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66"/>
            </a:p>
          </p:txBody>
        </p:sp>
        <p:sp>
          <p:nvSpPr>
            <p:cNvPr id="28" name="Freeform 4675">
              <a:extLst>
                <a:ext uri="{FF2B5EF4-FFF2-40B4-BE49-F238E27FC236}">
                  <a16:creationId xmlns:a16="http://schemas.microsoft.com/office/drawing/2014/main" id="{9511B364-8C3D-E452-48EA-7081035819AF}"/>
                </a:ext>
              </a:extLst>
            </p:cNvPr>
            <p:cNvSpPr/>
            <p:nvPr/>
          </p:nvSpPr>
          <p:spPr>
            <a:xfrm>
              <a:off x="8418719" y="2664722"/>
              <a:ext cx="140549" cy="12655"/>
            </a:xfrm>
            <a:custGeom>
              <a:avLst/>
              <a:gdLst>
                <a:gd name="connsiteX0" fmla="*/ 0 w 140549"/>
                <a:gd name="connsiteY0" fmla="*/ 0 h 12655"/>
                <a:gd name="connsiteX1" fmla="*/ 140549 w 140549"/>
                <a:gd name="connsiteY1" fmla="*/ 0 h 12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0549" h="12655">
                  <a:moveTo>
                    <a:pt x="0" y="0"/>
                  </a:moveTo>
                  <a:lnTo>
                    <a:pt x="140549" y="0"/>
                  </a:lnTo>
                </a:path>
              </a:pathLst>
            </a:custGeom>
            <a:ln w="12693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66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A556D0C-C58E-6EEF-AE85-18078A84CAC9}"/>
                </a:ext>
              </a:extLst>
            </p:cNvPr>
            <p:cNvSpPr txBox="1"/>
            <p:nvPr/>
          </p:nvSpPr>
          <p:spPr>
            <a:xfrm>
              <a:off x="8522042" y="2564710"/>
              <a:ext cx="926260" cy="192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66" dirty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R-CHOP (n=439)</a:t>
              </a:r>
            </a:p>
          </p:txBody>
        </p:sp>
        <p:grpSp>
          <p:nvGrpSpPr>
            <p:cNvPr id="30" name="Graphic 4">
              <a:extLst>
                <a:ext uri="{FF2B5EF4-FFF2-40B4-BE49-F238E27FC236}">
                  <a16:creationId xmlns:a16="http://schemas.microsoft.com/office/drawing/2014/main" id="{4AD9AB73-53C0-065B-1D78-B9BFE29D647D}"/>
                </a:ext>
              </a:extLst>
            </p:cNvPr>
            <p:cNvGrpSpPr/>
            <p:nvPr/>
          </p:nvGrpSpPr>
          <p:grpSpPr>
            <a:xfrm>
              <a:off x="4758948" y="4893672"/>
              <a:ext cx="4934388" cy="192323"/>
              <a:chOff x="4758948" y="4893672"/>
              <a:chExt cx="4934388" cy="192323"/>
            </a:xfrm>
            <a:solidFill>
              <a:srgbClr val="000000"/>
            </a:solidFill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4E8E6AA-F882-6B5B-BE03-35416B690DB0}"/>
                  </a:ext>
                </a:extLst>
              </p:cNvPr>
              <p:cNvSpPr txBox="1"/>
              <p:nvPr/>
            </p:nvSpPr>
            <p:spPr>
              <a:xfrm>
                <a:off x="4758948" y="4893672"/>
                <a:ext cx="308113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439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BAE330B-9C8C-FA9D-9912-785C2D5D8A0D}"/>
                  </a:ext>
                </a:extLst>
              </p:cNvPr>
              <p:cNvSpPr txBox="1"/>
              <p:nvPr/>
            </p:nvSpPr>
            <p:spPr>
              <a:xfrm>
                <a:off x="5530002" y="4893672"/>
                <a:ext cx="308113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332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7106BEC-5CAA-4F9C-EA23-3D0E0C79A719}"/>
                  </a:ext>
                </a:extLst>
              </p:cNvPr>
              <p:cNvSpPr txBox="1"/>
              <p:nvPr/>
            </p:nvSpPr>
            <p:spPr>
              <a:xfrm>
                <a:off x="5919655" y="4893672"/>
                <a:ext cx="308113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302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C88DE74-2FBF-710B-91F8-3F82F5CA5EA7}"/>
                  </a:ext>
                </a:extLst>
              </p:cNvPr>
              <p:cNvSpPr txBox="1"/>
              <p:nvPr/>
            </p:nvSpPr>
            <p:spPr>
              <a:xfrm>
                <a:off x="6303849" y="4893672"/>
                <a:ext cx="308113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287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73DD024-FA51-BFE5-2DA2-F07F56BCE119}"/>
                  </a:ext>
                </a:extLst>
              </p:cNvPr>
              <p:cNvSpPr txBox="1"/>
              <p:nvPr/>
            </p:nvSpPr>
            <p:spPr>
              <a:xfrm>
                <a:off x="6690709" y="4893672"/>
                <a:ext cx="308113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274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1CBC0B8-6536-BCD6-2EDE-25054BF37725}"/>
                  </a:ext>
                </a:extLst>
              </p:cNvPr>
              <p:cNvSpPr txBox="1"/>
              <p:nvPr/>
            </p:nvSpPr>
            <p:spPr>
              <a:xfrm>
                <a:off x="7074903" y="4893672"/>
                <a:ext cx="308113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258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9FDFBD0-9A55-4472-23A1-68355CD93698}"/>
                  </a:ext>
                </a:extLst>
              </p:cNvPr>
              <p:cNvSpPr txBox="1"/>
              <p:nvPr/>
            </p:nvSpPr>
            <p:spPr>
              <a:xfrm>
                <a:off x="7464557" y="4893672"/>
                <a:ext cx="308113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251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D6549285-3F23-924A-BF40-AF7AF453DBAD}"/>
                  </a:ext>
                </a:extLst>
              </p:cNvPr>
              <p:cNvSpPr txBox="1"/>
              <p:nvPr/>
            </p:nvSpPr>
            <p:spPr>
              <a:xfrm>
                <a:off x="7848624" y="4893672"/>
                <a:ext cx="308113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240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FD70D04-1722-B59A-CBAB-172339893875}"/>
                  </a:ext>
                </a:extLst>
              </p:cNvPr>
              <p:cNvSpPr txBox="1"/>
              <p:nvPr/>
            </p:nvSpPr>
            <p:spPr>
              <a:xfrm>
                <a:off x="8235484" y="4893672"/>
                <a:ext cx="308113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192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C0E9F85-4BC8-432B-6B85-4779AEF2BBD1}"/>
                  </a:ext>
                </a:extLst>
              </p:cNvPr>
              <p:cNvSpPr txBox="1"/>
              <p:nvPr/>
            </p:nvSpPr>
            <p:spPr>
              <a:xfrm>
                <a:off x="5145935" y="4893672"/>
                <a:ext cx="308113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391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3FAA8A5-59D8-0D48-6FE0-36F3B0435E94}"/>
                  </a:ext>
                </a:extLst>
              </p:cNvPr>
              <p:cNvSpPr txBox="1"/>
              <p:nvPr/>
            </p:nvSpPr>
            <p:spPr>
              <a:xfrm>
                <a:off x="8651038" y="4893672"/>
                <a:ext cx="251589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95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15F14FB-27A1-9986-F094-DCCEC494971B}"/>
                  </a:ext>
                </a:extLst>
              </p:cNvPr>
              <p:cNvSpPr txBox="1"/>
              <p:nvPr/>
            </p:nvSpPr>
            <p:spPr>
              <a:xfrm>
                <a:off x="9040818" y="4893672"/>
                <a:ext cx="251589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54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68DF5F4-8752-B8D9-6166-C6AE0B964382}"/>
                  </a:ext>
                </a:extLst>
              </p:cNvPr>
              <p:cNvSpPr txBox="1"/>
              <p:nvPr/>
            </p:nvSpPr>
            <p:spPr>
              <a:xfrm>
                <a:off x="9411681" y="4893672"/>
                <a:ext cx="281655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NE</a:t>
                </a:r>
              </a:p>
            </p:txBody>
          </p:sp>
        </p:grpSp>
        <p:grpSp>
          <p:nvGrpSpPr>
            <p:cNvPr id="31" name="Graphic 4">
              <a:extLst>
                <a:ext uri="{FF2B5EF4-FFF2-40B4-BE49-F238E27FC236}">
                  <a16:creationId xmlns:a16="http://schemas.microsoft.com/office/drawing/2014/main" id="{5DBEE0D6-29CA-BBF8-C30E-C62A6DB34993}"/>
                </a:ext>
              </a:extLst>
            </p:cNvPr>
            <p:cNvGrpSpPr/>
            <p:nvPr/>
          </p:nvGrpSpPr>
          <p:grpSpPr>
            <a:xfrm>
              <a:off x="3870960" y="4577162"/>
              <a:ext cx="1383257" cy="508833"/>
              <a:chOff x="3870960" y="4577162"/>
              <a:chExt cx="1383257" cy="508833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D568413-A5C1-DEE4-8C0C-49B5A166CF3D}"/>
                  </a:ext>
                </a:extLst>
              </p:cNvPr>
              <p:cNvSpPr txBox="1"/>
              <p:nvPr/>
            </p:nvSpPr>
            <p:spPr>
              <a:xfrm>
                <a:off x="3870960" y="4577162"/>
                <a:ext cx="1383257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b="1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Patients remaining at risk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DC757C9-4868-F62D-F277-DA858A88453D}"/>
                  </a:ext>
                </a:extLst>
              </p:cNvPr>
              <p:cNvSpPr txBox="1"/>
              <p:nvPr/>
            </p:nvSpPr>
            <p:spPr>
              <a:xfrm>
                <a:off x="3870960" y="4893672"/>
                <a:ext cx="543826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B41CD"/>
                    </a:solidFill>
                    <a:latin typeface="Arial"/>
                    <a:cs typeface="Arial"/>
                    <a:sym typeface="Arial"/>
                    <a:rtl val="0"/>
                  </a:rPr>
                  <a:t>R-CHOP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00C12BF-CA87-1402-063E-C52BB0715930}"/>
                  </a:ext>
                </a:extLst>
              </p:cNvPr>
              <p:cNvSpPr txBox="1"/>
              <p:nvPr/>
            </p:nvSpPr>
            <p:spPr>
              <a:xfrm>
                <a:off x="3870960" y="4738012"/>
                <a:ext cx="702573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9964"/>
                    </a:solidFill>
                    <a:latin typeface="Arial"/>
                    <a:cs typeface="Arial"/>
                    <a:sym typeface="Arial"/>
                    <a:rtl val="0"/>
                  </a:rPr>
                  <a:t>Pola-R-CHP</a:t>
                </a:r>
              </a:p>
            </p:txBody>
          </p:sp>
        </p:grpSp>
        <p:grpSp>
          <p:nvGrpSpPr>
            <p:cNvPr id="32" name="Graphic 4">
              <a:extLst>
                <a:ext uri="{FF2B5EF4-FFF2-40B4-BE49-F238E27FC236}">
                  <a16:creationId xmlns:a16="http://schemas.microsoft.com/office/drawing/2014/main" id="{A8BAF439-5A27-C204-BA40-81E01AD479AA}"/>
                </a:ext>
              </a:extLst>
            </p:cNvPr>
            <p:cNvGrpSpPr/>
            <p:nvPr/>
          </p:nvGrpSpPr>
          <p:grpSpPr>
            <a:xfrm>
              <a:off x="4758948" y="4738012"/>
              <a:ext cx="4934388" cy="192323"/>
              <a:chOff x="4758948" y="4738012"/>
              <a:chExt cx="4934388" cy="192323"/>
            </a:xfrm>
            <a:solidFill>
              <a:srgbClr val="000000"/>
            </a:solidFill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E9B29FD-D600-B0DF-BAF2-ABEBD978D526}"/>
                  </a:ext>
                </a:extLst>
              </p:cNvPr>
              <p:cNvSpPr txBox="1"/>
              <p:nvPr/>
            </p:nvSpPr>
            <p:spPr>
              <a:xfrm>
                <a:off x="4758948" y="4738012"/>
                <a:ext cx="308113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440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B6DB705-F98A-C0EF-D1E6-79B924E50967}"/>
                  </a:ext>
                </a:extLst>
              </p:cNvPr>
              <p:cNvSpPr txBox="1"/>
              <p:nvPr/>
            </p:nvSpPr>
            <p:spPr>
              <a:xfrm>
                <a:off x="5530002" y="4738012"/>
                <a:ext cx="308113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357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05B22F3-C0DC-5EF9-81E8-1C5747AE02F1}"/>
                  </a:ext>
                </a:extLst>
              </p:cNvPr>
              <p:cNvSpPr txBox="1"/>
              <p:nvPr/>
            </p:nvSpPr>
            <p:spPr>
              <a:xfrm>
                <a:off x="5919655" y="4738012"/>
                <a:ext cx="308113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335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A1853E-DE2E-4584-0F19-A87C34642C65}"/>
                  </a:ext>
                </a:extLst>
              </p:cNvPr>
              <p:cNvSpPr txBox="1"/>
              <p:nvPr/>
            </p:nvSpPr>
            <p:spPr>
              <a:xfrm>
                <a:off x="6303849" y="4738012"/>
                <a:ext cx="308113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318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C059E2D-9121-B3A0-8116-B83C4AD64DF7}"/>
                  </a:ext>
                </a:extLst>
              </p:cNvPr>
              <p:cNvSpPr txBox="1"/>
              <p:nvPr/>
            </p:nvSpPr>
            <p:spPr>
              <a:xfrm>
                <a:off x="6690709" y="4738012"/>
                <a:ext cx="308113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303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7AAFF42-4AF8-970A-6B1F-022213F75E84}"/>
                  </a:ext>
                </a:extLst>
              </p:cNvPr>
              <p:cNvSpPr txBox="1"/>
              <p:nvPr/>
            </p:nvSpPr>
            <p:spPr>
              <a:xfrm>
                <a:off x="7074903" y="4738012"/>
                <a:ext cx="308113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292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30DC442-A648-96DA-197B-60346FC3E19E}"/>
                  </a:ext>
                </a:extLst>
              </p:cNvPr>
              <p:cNvSpPr txBox="1"/>
              <p:nvPr/>
            </p:nvSpPr>
            <p:spPr>
              <a:xfrm>
                <a:off x="7464557" y="4738012"/>
                <a:ext cx="308113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280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54021891-0353-254B-FA3E-78C7241858C5}"/>
                  </a:ext>
                </a:extLst>
              </p:cNvPr>
              <p:cNvSpPr txBox="1"/>
              <p:nvPr/>
            </p:nvSpPr>
            <p:spPr>
              <a:xfrm>
                <a:off x="7848624" y="4738012"/>
                <a:ext cx="308113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258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E890134-4202-A58E-EEF8-7ACCB92EB11B}"/>
                  </a:ext>
                </a:extLst>
              </p:cNvPr>
              <p:cNvSpPr txBox="1"/>
              <p:nvPr/>
            </p:nvSpPr>
            <p:spPr>
              <a:xfrm>
                <a:off x="8235484" y="4738012"/>
                <a:ext cx="308113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213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2EF98EB-1A97-0196-035C-D1E08053857A}"/>
                  </a:ext>
                </a:extLst>
              </p:cNvPr>
              <p:cNvSpPr txBox="1"/>
              <p:nvPr/>
            </p:nvSpPr>
            <p:spPr>
              <a:xfrm>
                <a:off x="5145935" y="4738012"/>
                <a:ext cx="308113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407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F7CCE73-1159-DD44-618C-685ABBAAE2CB}"/>
                  </a:ext>
                </a:extLst>
              </p:cNvPr>
              <p:cNvSpPr txBox="1"/>
              <p:nvPr/>
            </p:nvSpPr>
            <p:spPr>
              <a:xfrm>
                <a:off x="8619678" y="4738012"/>
                <a:ext cx="308113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100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B709EC0-93AE-14AF-33DF-AE27E6E13D56}"/>
                  </a:ext>
                </a:extLst>
              </p:cNvPr>
              <p:cNvSpPr txBox="1"/>
              <p:nvPr/>
            </p:nvSpPr>
            <p:spPr>
              <a:xfrm>
                <a:off x="9040818" y="4738012"/>
                <a:ext cx="251589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56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A4189A3-40DB-6459-AAB4-7F4C5A180C93}"/>
                  </a:ext>
                </a:extLst>
              </p:cNvPr>
              <p:cNvSpPr txBox="1"/>
              <p:nvPr/>
            </p:nvSpPr>
            <p:spPr>
              <a:xfrm>
                <a:off x="9411681" y="4738012"/>
                <a:ext cx="281655" cy="192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066" dirty="0">
                    <a:ln/>
                    <a:solidFill>
                      <a:srgbClr val="000000"/>
                    </a:solidFill>
                    <a:latin typeface="Arial"/>
                    <a:cs typeface="Arial"/>
                    <a:sym typeface="Arial"/>
                    <a:rtl val="0"/>
                  </a:rPr>
                  <a:t>NE</a:t>
                </a:r>
              </a:p>
            </p:txBody>
          </p:sp>
        </p:grpSp>
      </p:grp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4C76B9B-05FA-A42A-2E45-9C389ECC96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51476" y="6357584"/>
            <a:ext cx="2930318" cy="158118"/>
          </a:xfrm>
        </p:spPr>
        <p:txBody>
          <a:bodyPr>
            <a:normAutofit lnSpcReduction="10000"/>
          </a:bodyPr>
          <a:lstStyle/>
          <a:p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1. Tilly H, et al. N Eng J Med 2022;386:351–63</a:t>
            </a:r>
            <a:r>
              <a:rPr lang="en-GB" sz="933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3FD71E-922F-1B6F-668D-19BEAF3221DF}"/>
              </a:ext>
            </a:extLst>
          </p:cNvPr>
          <p:cNvSpPr txBox="1"/>
          <p:nvPr/>
        </p:nvSpPr>
        <p:spPr>
          <a:xfrm>
            <a:off x="8857132" y="6581001"/>
            <a:ext cx="2719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Salles et al. ASH 2024;Abstract 469.</a:t>
            </a:r>
            <a:r>
              <a:rPr lang="en-US" sz="1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93526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6833C-E4E6-2D14-1CF4-CD326D5C2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0E4EF42E-A716-4DFD-690E-2846D0D3F9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766" y="6259600"/>
            <a:ext cx="9573552" cy="360000"/>
          </a:xfrm>
        </p:spPr>
        <p:txBody>
          <a:bodyPr/>
          <a:lstStyle/>
          <a:p>
            <a:r>
              <a:rPr lang="en-GB" sz="933" dirty="0"/>
              <a:t>DEL, double-expressor lymphoma; IHC, immunohistochemistry; LBCL, large B-cell lymphoma; LDH, lactate dehydrogenase; ULN, upper limit of normal; UNC, unclassified.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92BAEF-3B55-A0A2-432B-7C2DC4189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038" y="241924"/>
            <a:ext cx="11196523" cy="907252"/>
          </a:xfrm>
        </p:spPr>
        <p:txBody>
          <a:bodyPr>
            <a:noAutofit/>
          </a:bodyPr>
          <a:lstStyle/>
          <a:p>
            <a:pPr>
              <a:lnSpc>
                <a:spcPts val="2932"/>
              </a:lnSpc>
            </a:pP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5-year PFS and OS show consistent treatment effect of Pola-R-CHP across subgroups in the global population</a:t>
            </a:r>
            <a:endParaRPr lang="en-GB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847DB3-01EA-30F0-2210-B92CA5ACA7C1}"/>
              </a:ext>
            </a:extLst>
          </p:cNvPr>
          <p:cNvSpPr/>
          <p:nvPr/>
        </p:nvSpPr>
        <p:spPr>
          <a:xfrm>
            <a:off x="10030530" y="2318058"/>
            <a:ext cx="1849111" cy="34213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67945" indent="-143953">
              <a:lnSpc>
                <a:spcPct val="108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</a:rPr>
              <a:t>PFS and OS by subgroups, including high-risk subgroups, generally </a:t>
            </a:r>
            <a:r>
              <a:rPr lang="en-US" sz="1200" dirty="0">
                <a:solidFill>
                  <a:schemeClr val="tx1"/>
                </a:solidFill>
              </a:rPr>
              <a:t>favor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br>
              <a:rPr lang="en-GB" sz="1200" dirty="0">
                <a:solidFill>
                  <a:schemeClr val="tx1"/>
                </a:solidFill>
              </a:rPr>
            </a:br>
            <a:r>
              <a:rPr lang="en-GB" sz="1200" dirty="0">
                <a:solidFill>
                  <a:schemeClr val="tx1"/>
                </a:solidFill>
              </a:rPr>
              <a:t>Pola-R-CHP; however, subgroup analyses are exploratory and generally underpowered (especially for OS).</a:t>
            </a:r>
          </a:p>
          <a:p>
            <a:pPr marL="167945" indent="-143953">
              <a:lnSpc>
                <a:spcPct val="108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</a:rPr>
              <a:t>Patient characteristics are multidimensional; therefore, translating univariate subgroup results into patient care should be applied </a:t>
            </a:r>
            <a:br>
              <a:rPr lang="en-GB" sz="1200" dirty="0">
                <a:solidFill>
                  <a:schemeClr val="tx1"/>
                </a:solidFill>
              </a:rPr>
            </a:br>
            <a:r>
              <a:rPr lang="en-GB" sz="1200" dirty="0">
                <a:solidFill>
                  <a:schemeClr val="tx1"/>
                </a:solidFill>
              </a:rPr>
              <a:t>with caution.</a:t>
            </a:r>
          </a:p>
        </p:txBody>
      </p:sp>
      <p:graphicFrame>
        <p:nvGraphicFramePr>
          <p:cNvPr id="1026" name="object 2">
            <a:extLst>
              <a:ext uri="{FF2B5EF4-FFF2-40B4-BE49-F238E27FC236}">
                <a16:creationId xmlns:a16="http://schemas.microsoft.com/office/drawing/2014/main" id="{35D66AFD-8C03-1391-02C4-0442110EF826}"/>
              </a:ext>
            </a:extLst>
          </p:cNvPr>
          <p:cNvGraphicFramePr>
            <a:graphicFrameLocks noGrp="1"/>
          </p:cNvGraphicFramePr>
          <p:nvPr/>
        </p:nvGraphicFramePr>
        <p:xfrm>
          <a:off x="535642" y="1568482"/>
          <a:ext cx="9387632" cy="45773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3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7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69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3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79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21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21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2683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0191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2683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0614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4884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1715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731293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731293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167588">
                <a:tc rowSpan="3" gridSpan="2">
                  <a:txBody>
                    <a:bodyPr/>
                    <a:lstStyle/>
                    <a:p>
                      <a:pPr marL="53340" marR="0" lvl="0" indent="0" algn="l" defTabSz="6845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800" b="1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Baseline</a:t>
                      </a:r>
                      <a:r>
                        <a:rPr lang="en-IN" sz="800" b="1" spc="-35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lang="en-IN" sz="800" b="1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risk</a:t>
                      </a:r>
                      <a:r>
                        <a:rPr lang="en-IN" sz="800" b="1" spc="-30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 </a:t>
                      </a:r>
                      <a:r>
                        <a:rPr lang="en-IN" sz="800" b="1" spc="-10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factors</a:t>
                      </a:r>
                      <a:endParaRPr lang="en-IN" sz="800" dirty="0"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en-GB"/>
                    </a:p>
                  </a:txBody>
                  <a:tcPr marL="0" marR="0" marT="0" marB="0"/>
                </a:tc>
                <a:tc gridSpan="8">
                  <a:txBody>
                    <a:bodyPr/>
                    <a:lstStyle/>
                    <a:p>
                      <a:pPr marL="42545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PFS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6771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8"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OS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6771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778">
                <a:tc gridSpan="2"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221F1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620"/>
                        </a:lnSpc>
                      </a:pPr>
                      <a:r>
                        <a:rPr lang="en-IN" sz="800" b="1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Pola-R-</a:t>
                      </a:r>
                      <a:r>
                        <a:rPr lang="en-IN" sz="800" b="1" spc="-25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CHP</a:t>
                      </a:r>
                      <a:endParaRPr lang="en-IN" sz="800" dirty="0">
                        <a:latin typeface="+mn-lt"/>
                        <a:cs typeface="Arial"/>
                      </a:endParaRPr>
                    </a:p>
                    <a:p>
                      <a:pPr algn="ctr">
                        <a:lnSpc>
                          <a:spcPts val="620"/>
                        </a:lnSpc>
                      </a:pPr>
                      <a:r>
                        <a:rPr lang="en-IN" sz="800" b="1" spc="-10" dirty="0">
                          <a:solidFill>
                            <a:srgbClr val="FFFFFF"/>
                          </a:solidFill>
                          <a:latin typeface="+mn-lt"/>
                          <a:cs typeface="Arial"/>
                        </a:rPr>
                        <a:t>(n=440)</a:t>
                      </a:r>
                      <a:endParaRPr lang="en-IN" sz="800" dirty="0">
                        <a:latin typeface="+mn-lt"/>
                        <a:cs typeface="Arial"/>
                      </a:endParaRPr>
                    </a:p>
                  </a:txBody>
                  <a:tcPr marL="0" marR="0" marT="1015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0955" marR="114300" indent="0" algn="ctr" defTabSz="684560" rtl="0" eaLnBrk="1" latinLnBrk="0" hangingPunct="1">
                        <a:lnSpc>
                          <a:spcPts val="620"/>
                        </a:lnSpc>
                        <a:spcBef>
                          <a:spcPts val="625"/>
                        </a:spcBef>
                        <a:tabLst/>
                      </a:pPr>
                      <a:r>
                        <a:rPr sz="800" b="1" kern="1200" dirty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R-CHOP (n=439)</a:t>
                      </a:r>
                    </a:p>
                  </a:txBody>
                  <a:tcPr marL="121882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HR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8890" indent="0"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95%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Wald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CI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Pola-R-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CHP</a:t>
                      </a:r>
                      <a:endParaRPr sz="800" dirty="0">
                        <a:latin typeface="Arial"/>
                        <a:cs typeface="Arial"/>
                      </a:endParaRPr>
                    </a:p>
                    <a:p>
                      <a:pPr marL="276225">
                        <a:lnSpc>
                          <a:spcPct val="100000"/>
                        </a:lnSpc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better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3301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6000" indent="0">
                        <a:lnSpc>
                          <a:spcPct val="100000"/>
                        </a:lnSpc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R-</a:t>
                      </a:r>
                      <a:r>
                        <a:rPr sz="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CHOP</a:t>
                      </a:r>
                      <a:endParaRPr sz="800" dirty="0">
                        <a:latin typeface="Arial"/>
                        <a:cs typeface="Arial"/>
                      </a:endParaRPr>
                    </a:p>
                    <a:p>
                      <a:pPr marL="36000" indent="0">
                        <a:lnSpc>
                          <a:spcPct val="100000"/>
                        </a:lnSpc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better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3301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684560" rtl="0" eaLnBrk="1" latinLnBrk="0" hangingPunct="1">
                        <a:lnSpc>
                          <a:spcPts val="620"/>
                        </a:lnSpc>
                      </a:pPr>
                      <a:r>
                        <a:rPr lang="en-IN" sz="800" b="1" kern="12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Arial"/>
                        </a:rPr>
                        <a:t>Pola-R-CHP</a:t>
                      </a:r>
                    </a:p>
                    <a:p>
                      <a:pPr marL="0" algn="ctr" defTabSz="684560" rtl="0" eaLnBrk="1" latinLnBrk="0" hangingPunct="1">
                        <a:lnSpc>
                          <a:spcPts val="620"/>
                        </a:lnSpc>
                      </a:pPr>
                      <a:r>
                        <a:rPr lang="en-IN" sz="800" b="1" kern="12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Arial"/>
                        </a:rPr>
                        <a:t>(n=440)</a:t>
                      </a:r>
                    </a:p>
                  </a:txBody>
                  <a:tcPr marL="0" marR="0" marT="1015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0955" marR="114300" indent="0" algn="ctr" defTabSz="684560" rtl="0" eaLnBrk="1" latinLnBrk="0" hangingPunct="1">
                        <a:lnSpc>
                          <a:spcPts val="620"/>
                        </a:lnSpc>
                        <a:spcBef>
                          <a:spcPts val="625"/>
                        </a:spcBef>
                        <a:tabLst/>
                      </a:pPr>
                      <a:r>
                        <a:rPr lang="en-IN" sz="800" b="1" kern="1200" dirty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R-CHOP (n=439)</a:t>
                      </a:r>
                    </a:p>
                  </a:txBody>
                  <a:tcPr marL="121882" marR="0" marT="10157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HR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8890" indent="0" algn="ctr">
                        <a:lnSpc>
                          <a:spcPct val="100000"/>
                        </a:lnSpc>
                      </a:pPr>
                      <a:r>
                        <a:rPr sz="8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95%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Wald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CI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0325">
                        <a:lnSpc>
                          <a:spcPct val="100000"/>
                        </a:lnSpc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Pola-R-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CHP</a:t>
                      </a:r>
                      <a:endParaRPr sz="800" dirty="0">
                        <a:latin typeface="Arial"/>
                        <a:cs typeface="Arial"/>
                      </a:endParaRPr>
                    </a:p>
                    <a:p>
                      <a:pPr marL="276225">
                        <a:lnSpc>
                          <a:spcPct val="100000"/>
                        </a:lnSpc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better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3301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6000" indent="0">
                        <a:lnSpc>
                          <a:spcPct val="100000"/>
                        </a:lnSpc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R-</a:t>
                      </a:r>
                      <a:r>
                        <a:rPr sz="8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CHOP</a:t>
                      </a:r>
                      <a:endParaRPr sz="800" dirty="0">
                        <a:latin typeface="Arial"/>
                        <a:cs typeface="Arial"/>
                      </a:endParaRPr>
                    </a:p>
                    <a:p>
                      <a:pPr marL="36000" indent="0">
                        <a:lnSpc>
                          <a:spcPct val="100000"/>
                        </a:lnSpc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better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3301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778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0485" marB="0">
                    <a:lnL w="9525">
                      <a:solidFill>
                        <a:srgbClr val="221F1F"/>
                      </a:solidFill>
                      <a:prstDash val="solid"/>
                    </a:lnL>
                    <a:lnR w="9525">
                      <a:solidFill>
                        <a:srgbClr val="221F1F"/>
                      </a:solidFill>
                      <a:prstDash val="solid"/>
                    </a:lnR>
                    <a:lnT w="9525">
                      <a:solidFill>
                        <a:srgbClr val="221F1F"/>
                      </a:solidFill>
                      <a:prstDash val="solid"/>
                    </a:lnT>
                    <a:lnB w="12700">
                      <a:solidFill>
                        <a:srgbClr val="221F1F"/>
                      </a:solidFill>
                      <a:prstDash val="solid"/>
                    </a:lnB>
                    <a:solidFill>
                      <a:srgbClr val="0A41C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66020" marB="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6985" indent="-11239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60-month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(%)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5078" marB="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66020" marB="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tc>
                  <a:txBody>
                    <a:bodyPr/>
                    <a:lstStyle/>
                    <a:p>
                      <a:pPr marL="130810" marR="10795" indent="-1123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60-month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(%)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7775" marB="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0" marB="0">
                    <a:lnL w="9525">
                      <a:solidFill>
                        <a:srgbClr val="221F1F"/>
                      </a:solidFill>
                      <a:prstDash val="solid"/>
                    </a:lnL>
                    <a:lnR w="9525">
                      <a:solidFill>
                        <a:srgbClr val="221F1F"/>
                      </a:solidFill>
                      <a:prstDash val="solid"/>
                    </a:lnR>
                    <a:lnT w="9525">
                      <a:solidFill>
                        <a:srgbClr val="221F1F"/>
                      </a:solidFill>
                      <a:prstDash val="solid"/>
                    </a:lnT>
                    <a:lnB w="12700">
                      <a:solidFill>
                        <a:srgbClr val="221F1F"/>
                      </a:solidFill>
                      <a:prstDash val="solid"/>
                    </a:lnB>
                    <a:solidFill>
                      <a:srgbClr val="0A41C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4765" marB="0">
                    <a:lnL w="9525">
                      <a:solidFill>
                        <a:srgbClr val="221F1F"/>
                      </a:solidFill>
                      <a:prstDash val="solid"/>
                    </a:lnL>
                    <a:lnR w="9525">
                      <a:solidFill>
                        <a:srgbClr val="221F1F"/>
                      </a:solidFill>
                      <a:prstDash val="solid"/>
                    </a:lnR>
                    <a:lnT w="9525">
                      <a:solidFill>
                        <a:srgbClr val="221F1F"/>
                      </a:solidFill>
                      <a:prstDash val="solid"/>
                    </a:lnT>
                    <a:lnB w="12700">
                      <a:solidFill>
                        <a:srgbClr val="221F1F"/>
                      </a:solidFill>
                      <a:prstDash val="solid"/>
                    </a:lnB>
                    <a:solidFill>
                      <a:srgbClr val="0A41C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4765" marB="0">
                    <a:lnL w="9525">
                      <a:solidFill>
                        <a:srgbClr val="221F1F"/>
                      </a:solidFill>
                      <a:prstDash val="solid"/>
                    </a:lnL>
                    <a:lnR w="9525">
                      <a:solidFill>
                        <a:srgbClr val="221F1F"/>
                      </a:solidFill>
                      <a:prstDash val="solid"/>
                    </a:lnR>
                    <a:lnT w="9525">
                      <a:solidFill>
                        <a:srgbClr val="221F1F"/>
                      </a:solidFill>
                      <a:prstDash val="solid"/>
                    </a:lnT>
                    <a:lnB w="12700">
                      <a:solidFill>
                        <a:srgbClr val="221F1F"/>
                      </a:solidFill>
                      <a:prstDash val="solid"/>
                    </a:lnB>
                    <a:solidFill>
                      <a:srgbClr val="0A41C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4765" marB="0">
                    <a:lnL w="9525">
                      <a:solidFill>
                        <a:srgbClr val="221F1F"/>
                      </a:solidFill>
                      <a:prstDash val="solid"/>
                    </a:lnL>
                    <a:lnR w="9525">
                      <a:solidFill>
                        <a:srgbClr val="221F1F"/>
                      </a:solidFill>
                      <a:prstDash val="solid"/>
                    </a:lnR>
                    <a:lnT w="9525">
                      <a:solidFill>
                        <a:srgbClr val="221F1F"/>
                      </a:solidFill>
                      <a:prstDash val="solid"/>
                    </a:lnT>
                    <a:lnB w="12700">
                      <a:solidFill>
                        <a:srgbClr val="221F1F"/>
                      </a:solidFill>
                      <a:prstDash val="solid"/>
                    </a:lnB>
                    <a:solidFill>
                      <a:srgbClr val="0A41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6020" marB="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tc>
                  <a:txBody>
                    <a:bodyPr/>
                    <a:lstStyle/>
                    <a:p>
                      <a:pPr marL="128905" marR="8890" indent="-11239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60-month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(%)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5078" marB="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6020" marB="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tc>
                  <a:txBody>
                    <a:bodyPr/>
                    <a:lstStyle/>
                    <a:p>
                      <a:pPr marL="130810" marR="10795" indent="-11239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60-month</a:t>
                      </a:r>
                      <a:r>
                        <a:rPr sz="800" b="1" spc="5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(%)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7775" marB="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A41C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9850" marB="0">
                    <a:lnL w="9525">
                      <a:solidFill>
                        <a:srgbClr val="221F1F"/>
                      </a:solidFill>
                      <a:prstDash val="solid"/>
                    </a:lnL>
                    <a:lnR w="9525">
                      <a:solidFill>
                        <a:srgbClr val="221F1F"/>
                      </a:solidFill>
                      <a:prstDash val="solid"/>
                    </a:lnR>
                    <a:lnT w="9525">
                      <a:solidFill>
                        <a:srgbClr val="221F1F"/>
                      </a:solidFill>
                      <a:prstDash val="solid"/>
                    </a:lnT>
                    <a:lnB w="12700">
                      <a:solidFill>
                        <a:srgbClr val="221F1F"/>
                      </a:solidFill>
                      <a:prstDash val="solid"/>
                    </a:lnB>
                    <a:solidFill>
                      <a:srgbClr val="0A41C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4130" marB="0">
                    <a:lnL w="9525">
                      <a:solidFill>
                        <a:srgbClr val="221F1F"/>
                      </a:solidFill>
                      <a:prstDash val="solid"/>
                    </a:lnL>
                    <a:lnR w="9525">
                      <a:solidFill>
                        <a:srgbClr val="221F1F"/>
                      </a:solidFill>
                      <a:prstDash val="solid"/>
                    </a:lnR>
                    <a:lnT w="9525">
                      <a:solidFill>
                        <a:srgbClr val="221F1F"/>
                      </a:solidFill>
                      <a:prstDash val="solid"/>
                    </a:lnT>
                    <a:lnB w="12700">
                      <a:solidFill>
                        <a:srgbClr val="221F1F"/>
                      </a:solidFill>
                      <a:prstDash val="solid"/>
                    </a:lnB>
                    <a:solidFill>
                      <a:srgbClr val="0A41C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4765" marB="0">
                    <a:lnL w="9525">
                      <a:solidFill>
                        <a:srgbClr val="221F1F"/>
                      </a:solidFill>
                      <a:prstDash val="solid"/>
                    </a:lnL>
                    <a:lnR w="9525">
                      <a:solidFill>
                        <a:srgbClr val="221F1F"/>
                      </a:solidFill>
                      <a:prstDash val="solid"/>
                    </a:lnR>
                    <a:lnT w="9525">
                      <a:solidFill>
                        <a:srgbClr val="221F1F"/>
                      </a:solidFill>
                      <a:prstDash val="solid"/>
                    </a:lnT>
                    <a:lnB w="12700">
                      <a:solidFill>
                        <a:srgbClr val="221F1F"/>
                      </a:solidFill>
                      <a:prstDash val="solid"/>
                    </a:lnB>
                    <a:solidFill>
                      <a:srgbClr val="0A41C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4765" marB="0">
                    <a:lnL w="9525">
                      <a:solidFill>
                        <a:srgbClr val="221F1F"/>
                      </a:solidFill>
                      <a:prstDash val="solid"/>
                    </a:lnL>
                    <a:lnR w="9525">
                      <a:solidFill>
                        <a:srgbClr val="221F1F"/>
                      </a:solidFill>
                      <a:prstDash val="solid"/>
                    </a:lnR>
                    <a:lnT w="9525">
                      <a:solidFill>
                        <a:srgbClr val="221F1F"/>
                      </a:solidFill>
                      <a:prstDash val="solid"/>
                    </a:lnT>
                    <a:lnB w="12700">
                      <a:solidFill>
                        <a:srgbClr val="221F1F"/>
                      </a:solidFill>
                      <a:prstDash val="solid"/>
                    </a:lnB>
                    <a:solidFill>
                      <a:srgbClr val="0A41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24"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All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patients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440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64.9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439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59.</a:t>
                      </a:r>
                      <a:r>
                        <a:rPr lang="en-GB" sz="800" spc="-20" dirty="0">
                          <a:latin typeface="Arial"/>
                          <a:cs typeface="Arial"/>
                        </a:rPr>
                        <a:t>1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0.7</a:t>
                      </a:r>
                      <a:r>
                        <a:rPr lang="en-GB" sz="800" b="1" spc="-20" dirty="0">
                          <a:latin typeface="Arial"/>
                          <a:cs typeface="Arial"/>
                        </a:rPr>
                        <a:t>8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0.62–0.97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440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82.3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439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79.</a:t>
                      </a:r>
                      <a:r>
                        <a:rPr lang="en-GB" sz="800" spc="-20" dirty="0">
                          <a:latin typeface="Arial"/>
                          <a:cs typeface="Arial"/>
                        </a:rPr>
                        <a:t>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0.8</a:t>
                      </a:r>
                      <a:r>
                        <a:rPr lang="en-GB" sz="800" b="1" spc="-20" dirty="0">
                          <a:latin typeface="Arial"/>
                          <a:cs typeface="Arial"/>
                        </a:rPr>
                        <a:t>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0.6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–1.1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6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24">
                <a:tc rowSpan="2"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Age</a:t>
                      </a:r>
                      <a:r>
                        <a:rPr sz="8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group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05801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≤</a:t>
                      </a:r>
                      <a:r>
                        <a:rPr sz="800" spc="-25" dirty="0">
                          <a:latin typeface="Arial"/>
                          <a:cs typeface="Arial"/>
                        </a:rPr>
                        <a:t>65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225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69.6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219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6</a:t>
                      </a:r>
                      <a:r>
                        <a:rPr lang="en-GB" sz="800" spc="-20" dirty="0">
                          <a:latin typeface="Arial"/>
                          <a:cs typeface="Arial"/>
                        </a:rPr>
                        <a:t>4.3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</a:t>
                      </a:r>
                      <a:r>
                        <a:rPr lang="en-GB" sz="800" b="1" spc="-20" dirty="0">
                          <a:latin typeface="Arial"/>
                          <a:cs typeface="Arial"/>
                        </a:rPr>
                        <a:t>80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0.57–1.11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225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89.1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219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GB" sz="800" spc="-20" dirty="0">
                          <a:latin typeface="Arial"/>
                          <a:cs typeface="Arial"/>
                        </a:rPr>
                        <a:t>84.7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0.7</a:t>
                      </a:r>
                      <a:r>
                        <a:rPr lang="en-GB" sz="800" b="1" spc="-20" dirty="0">
                          <a:latin typeface="Arial"/>
                          <a:cs typeface="Arial"/>
                        </a:rPr>
                        <a:t>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0.4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–1.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21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197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9375" marB="0">
                    <a:lnL w="12700">
                      <a:solidFill>
                        <a:srgbClr val="221F1F"/>
                      </a:solidFill>
                      <a:prstDash val="solid"/>
                    </a:lnL>
                    <a:lnR w="12700">
                      <a:solidFill>
                        <a:srgbClr val="221F1F"/>
                      </a:solidFill>
                      <a:prstDash val="solid"/>
                    </a:lnR>
                    <a:lnT w="12700">
                      <a:solidFill>
                        <a:srgbClr val="221F1F"/>
                      </a:solidFill>
                      <a:prstDash val="solid"/>
                    </a:lnT>
                    <a:lnB w="12700">
                      <a:solidFill>
                        <a:srgbClr val="221F1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&gt;65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215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60</a:t>
                      </a:r>
                      <a:r>
                        <a:rPr lang="en-GB" sz="800" spc="-25" dirty="0">
                          <a:latin typeface="Arial"/>
                          <a:cs typeface="Arial"/>
                        </a:rPr>
                        <a:t>.0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220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54.</a:t>
                      </a:r>
                      <a:r>
                        <a:rPr lang="en-GB" sz="800" spc="-20" dirty="0">
                          <a:latin typeface="Arial"/>
                          <a:cs typeface="Arial"/>
                        </a:rPr>
                        <a:t>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0.78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0.58–1.06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215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75.3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220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74.5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0.95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0.65–1.38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24">
                <a:tc rowSpan="2">
                  <a:txBody>
                    <a:bodyPr/>
                    <a:lstStyle/>
                    <a:p>
                      <a:pPr marL="20955" marR="1270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Stratification </a:t>
                      </a:r>
                      <a:r>
                        <a:rPr sz="800" b="1" spc="-50" dirty="0">
                          <a:latin typeface="Arial"/>
                          <a:cs typeface="Arial"/>
                        </a:rPr>
                        <a:t>–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IPI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score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44859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50" dirty="0">
                          <a:latin typeface="Arial"/>
                          <a:cs typeface="Arial"/>
                        </a:rPr>
                        <a:t>2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167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67.2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167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68.</a:t>
                      </a:r>
                      <a:r>
                        <a:rPr lang="en-GB" sz="800" spc="-20" dirty="0">
                          <a:latin typeface="Arial"/>
                          <a:cs typeface="Arial"/>
                        </a:rPr>
                        <a:t>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0.9</a:t>
                      </a:r>
                      <a:r>
                        <a:rPr lang="en-GB" sz="800" b="1" spc="-25" dirty="0">
                          <a:latin typeface="Arial"/>
                          <a:cs typeface="Arial"/>
                        </a:rPr>
                        <a:t>1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0.61–1.3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6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167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87.6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167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87.4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0.96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0.53–1.75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197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3655" marB="0">
                    <a:lnL w="12700">
                      <a:solidFill>
                        <a:srgbClr val="221F1F"/>
                      </a:solidFill>
                      <a:prstDash val="solid"/>
                    </a:lnL>
                    <a:lnR w="12700">
                      <a:solidFill>
                        <a:srgbClr val="221F1F"/>
                      </a:solidFill>
                      <a:prstDash val="solid"/>
                    </a:lnR>
                    <a:lnT w="12700">
                      <a:solidFill>
                        <a:srgbClr val="221F1F"/>
                      </a:solidFill>
                      <a:prstDash val="solid"/>
                    </a:lnT>
                    <a:lnB w="12700">
                      <a:solidFill>
                        <a:srgbClr val="221F1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3–5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273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63.2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272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5</a:t>
                      </a:r>
                      <a:r>
                        <a:rPr lang="en-GB" sz="800" spc="-20" dirty="0">
                          <a:latin typeface="Arial"/>
                          <a:cs typeface="Arial"/>
                        </a:rPr>
                        <a:t>3.5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0.7</a:t>
                      </a:r>
                      <a:r>
                        <a:rPr lang="en-GB" sz="800" b="1" spc="-20" dirty="0">
                          <a:latin typeface="Arial"/>
                          <a:cs typeface="Arial"/>
                        </a:rPr>
                        <a:t>2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0.5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5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–0.94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273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79.2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272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GB" sz="800" spc="-20" dirty="0">
                          <a:latin typeface="Arial"/>
                          <a:cs typeface="Arial"/>
                        </a:rPr>
                        <a:t>74.7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0.8</a:t>
                      </a:r>
                      <a:r>
                        <a:rPr lang="en-GB" sz="800" b="1" spc="-20" dirty="0">
                          <a:latin typeface="Arial"/>
                          <a:cs typeface="Arial"/>
                        </a:rPr>
                        <a:t>1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0.5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7–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1.1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24">
                <a:tc rowSpan="2">
                  <a:txBody>
                    <a:bodyPr/>
                    <a:lstStyle/>
                    <a:p>
                      <a:pPr marL="20955">
                        <a:lnSpc>
                          <a:spcPts val="655"/>
                        </a:lnSpc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Stratification </a:t>
                      </a:r>
                      <a:r>
                        <a:rPr sz="800" b="1" spc="-50" dirty="0">
                          <a:latin typeface="Arial"/>
                          <a:cs typeface="Arial"/>
                        </a:rPr>
                        <a:t>–</a:t>
                      </a:r>
                      <a:endParaRPr sz="800" dirty="0">
                        <a:latin typeface="Arial"/>
                        <a:cs typeface="Arial"/>
                      </a:endParaRPr>
                    </a:p>
                    <a:p>
                      <a:pPr marL="20955" marR="42545">
                        <a:lnSpc>
                          <a:spcPct val="100000"/>
                        </a:lnSpc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bulky</a:t>
                      </a:r>
                      <a:r>
                        <a:rPr sz="8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disease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(≥ </a:t>
                      </a:r>
                      <a:r>
                        <a:rPr sz="800" b="1" spc="-20" dirty="0">
                          <a:latin typeface="Arial"/>
                          <a:cs typeface="Arial"/>
                        </a:rPr>
                        <a:t>7cm)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Absent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247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69.</a:t>
                      </a:r>
                      <a:r>
                        <a:rPr lang="en-GB" sz="800" spc="-20" dirty="0">
                          <a:latin typeface="Arial"/>
                          <a:cs typeface="Arial"/>
                        </a:rPr>
                        <a:t>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247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GB" sz="800" spc="-20" dirty="0">
                          <a:latin typeface="Arial"/>
                          <a:cs typeface="Arial"/>
                        </a:rPr>
                        <a:t>60.0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0.6</a:t>
                      </a:r>
                      <a:r>
                        <a:rPr lang="en-GB" sz="800" b="1" spc="-25" dirty="0">
                          <a:latin typeface="Arial"/>
                          <a:cs typeface="Arial"/>
                        </a:rPr>
                        <a:t>1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0.44–0.8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247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83.9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247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80.9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0.79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0.52–1.2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0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21F1F"/>
                      </a:solidFill>
                      <a:prstDash val="solid"/>
                    </a:lnL>
                    <a:lnR w="12700">
                      <a:solidFill>
                        <a:srgbClr val="221F1F"/>
                      </a:solidFill>
                      <a:prstDash val="solid"/>
                    </a:lnR>
                    <a:lnT w="12700">
                      <a:solidFill>
                        <a:srgbClr val="221F1F"/>
                      </a:solidFill>
                      <a:prstDash val="solid"/>
                    </a:lnT>
                    <a:lnB w="12700">
                      <a:solidFill>
                        <a:srgbClr val="221F1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Present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193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58.</a:t>
                      </a:r>
                      <a:r>
                        <a:rPr lang="en-GB" sz="800" spc="-20" dirty="0">
                          <a:latin typeface="Arial"/>
                          <a:cs typeface="Arial"/>
                        </a:rPr>
                        <a:t>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192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5</a:t>
                      </a:r>
                      <a:r>
                        <a:rPr lang="en-GB" sz="800" spc="-20" dirty="0">
                          <a:latin typeface="Arial"/>
                          <a:cs typeface="Arial"/>
                        </a:rPr>
                        <a:t>7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.9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1.0</a:t>
                      </a:r>
                      <a:r>
                        <a:rPr lang="en-GB" sz="800" b="1" spc="-20" dirty="0">
                          <a:latin typeface="Arial"/>
                          <a:cs typeface="Arial"/>
                        </a:rPr>
                        <a:t>2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0.73–1.41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193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80.3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192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GB" sz="800" spc="-20" dirty="0">
                          <a:latin typeface="Arial"/>
                          <a:cs typeface="Arial"/>
                        </a:rPr>
                        <a:t>77.9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0.9</a:t>
                      </a:r>
                      <a:r>
                        <a:rPr lang="en-GB" sz="800" b="1" spc="-20" dirty="0">
                          <a:latin typeface="Arial"/>
                          <a:cs typeface="Arial"/>
                        </a:rPr>
                        <a:t>2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0.6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–1.4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24">
                <a:tc rowSpan="2"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Baseline</a:t>
                      </a:r>
                      <a:r>
                        <a:rPr sz="8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latin typeface="Arial"/>
                          <a:cs typeface="Arial"/>
                        </a:rPr>
                        <a:t>LDH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05801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-10" dirty="0">
                          <a:latin typeface="Arial"/>
                          <a:cs typeface="Arial"/>
                        </a:rPr>
                        <a:t>≤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1xULN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146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65.3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154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64.</a:t>
                      </a:r>
                      <a:r>
                        <a:rPr lang="en-GB" sz="800" spc="-20" dirty="0">
                          <a:latin typeface="Arial"/>
                          <a:cs typeface="Arial"/>
                        </a:rPr>
                        <a:t>8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0.8</a:t>
                      </a:r>
                      <a:r>
                        <a:rPr lang="en-GB" sz="800" b="1" spc="-20" dirty="0">
                          <a:latin typeface="Arial"/>
                          <a:cs typeface="Arial"/>
                        </a:rPr>
                        <a:t>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0.55–1.2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146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88.7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154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GB" sz="800" spc="-25" dirty="0">
                          <a:latin typeface="Arial"/>
                          <a:cs typeface="Arial"/>
                        </a:rPr>
                        <a:t>87.9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0.85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0.45–1.61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9375" marB="0">
                    <a:lnL w="12700">
                      <a:solidFill>
                        <a:srgbClr val="221F1F"/>
                      </a:solidFill>
                      <a:prstDash val="solid"/>
                    </a:lnL>
                    <a:lnR w="12700">
                      <a:solidFill>
                        <a:srgbClr val="221F1F"/>
                      </a:solidFill>
                      <a:prstDash val="solid"/>
                    </a:lnR>
                    <a:lnT w="12700">
                      <a:solidFill>
                        <a:srgbClr val="221F1F"/>
                      </a:solidFill>
                      <a:prstDash val="solid"/>
                    </a:lnT>
                    <a:lnB w="12700">
                      <a:solidFill>
                        <a:srgbClr val="221F1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&gt;1xULN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291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64.3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284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GB" sz="800" spc="-20" dirty="0">
                          <a:latin typeface="Arial"/>
                          <a:cs typeface="Arial"/>
                        </a:rPr>
                        <a:t>55.7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0.77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0.5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9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–1.01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291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79</a:t>
                      </a:r>
                      <a:r>
                        <a:rPr lang="en-GB" sz="800" spc="-25" dirty="0">
                          <a:latin typeface="Arial"/>
                          <a:cs typeface="Arial"/>
                        </a:rPr>
                        <a:t>.0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284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GB" sz="800" spc="-20" dirty="0">
                          <a:latin typeface="Arial"/>
                          <a:cs typeface="Arial"/>
                        </a:rPr>
                        <a:t>74.9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0.8</a:t>
                      </a:r>
                      <a:r>
                        <a:rPr lang="en-GB" sz="800" b="1" spc="-20" dirty="0">
                          <a:latin typeface="Arial"/>
                          <a:cs typeface="Arial"/>
                        </a:rPr>
                        <a:t>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0.6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0–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1.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19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1977">
                <a:tc rowSpan="2">
                  <a:txBody>
                    <a:bodyPr/>
                    <a:lstStyle/>
                    <a:p>
                      <a:pPr marL="20955" marR="156845">
                        <a:lnSpc>
                          <a:spcPts val="720"/>
                        </a:lnSpc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No. </a:t>
                      </a:r>
                      <a:r>
                        <a:rPr sz="800" b="1" spc="-25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extranodal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sites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0–1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227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68.1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226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64.</a:t>
                      </a:r>
                      <a:r>
                        <a:rPr lang="en-GB" sz="800" spc="-20" dirty="0">
                          <a:latin typeface="Arial"/>
                          <a:cs typeface="Arial"/>
                        </a:rPr>
                        <a:t>2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0.78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0.56–1.0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227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83.7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226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81.9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0.86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0.5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–1.34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221F1F"/>
                      </a:solidFill>
                      <a:prstDash val="solid"/>
                    </a:lnL>
                    <a:lnR w="12700">
                      <a:solidFill>
                        <a:srgbClr val="221F1F"/>
                      </a:solidFill>
                      <a:prstDash val="solid"/>
                    </a:lnR>
                    <a:lnT w="12700">
                      <a:solidFill>
                        <a:srgbClr val="221F1F"/>
                      </a:solidFill>
                      <a:prstDash val="solid"/>
                    </a:lnT>
                    <a:lnB w="12700">
                      <a:solidFill>
                        <a:srgbClr val="221F1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700" spc="-25" dirty="0">
                          <a:latin typeface="Arial"/>
                          <a:cs typeface="Arial"/>
                        </a:rPr>
                        <a:t>≥</a:t>
                      </a:r>
                      <a:r>
                        <a:rPr sz="800" spc="-25" dirty="0">
                          <a:latin typeface="Arial"/>
                          <a:cs typeface="Arial"/>
                        </a:rPr>
                        <a:t>2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213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61.</a:t>
                      </a:r>
                      <a:r>
                        <a:rPr lang="en-GB" sz="800" spc="-20" dirty="0">
                          <a:latin typeface="Arial"/>
                          <a:cs typeface="Arial"/>
                        </a:rPr>
                        <a:t>2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213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5</a:t>
                      </a:r>
                      <a:r>
                        <a:rPr lang="en-GB" sz="800" spc="-20" dirty="0">
                          <a:latin typeface="Arial"/>
                          <a:cs typeface="Arial"/>
                        </a:rPr>
                        <a:t>3.8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0.7</a:t>
                      </a:r>
                      <a:r>
                        <a:rPr lang="en-GB" sz="800" b="1" spc="-20" dirty="0">
                          <a:latin typeface="Arial"/>
                          <a:cs typeface="Arial"/>
                        </a:rPr>
                        <a:t>8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0.5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–1.0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6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213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80.9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213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77.</a:t>
                      </a:r>
                      <a:r>
                        <a:rPr lang="en-GB" sz="800" spc="-20" dirty="0">
                          <a:latin typeface="Arial"/>
                          <a:cs typeface="Arial"/>
                        </a:rPr>
                        <a:t>1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0.8</a:t>
                      </a:r>
                      <a:r>
                        <a:rPr lang="en-GB" sz="800" b="1" spc="-20" dirty="0">
                          <a:latin typeface="Arial"/>
                          <a:cs typeface="Arial"/>
                        </a:rPr>
                        <a:t>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0.5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–1.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28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24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2095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dirty="0">
                          <a:latin typeface="Arial"/>
                          <a:cs typeface="Arial"/>
                        </a:rPr>
                        <a:t>NHL</a:t>
                      </a:r>
                      <a:r>
                        <a:rPr sz="8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subtype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79562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DLBCL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, NOS, ABC, GCB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373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65.7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367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GB" sz="800" spc="-20" dirty="0">
                          <a:latin typeface="Arial"/>
                          <a:cs typeface="Arial"/>
                        </a:rPr>
                        <a:t>58.8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0.75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0.59–0.9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373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81.9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367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GB" sz="800" spc="-20" dirty="0">
                          <a:latin typeface="Arial"/>
                          <a:cs typeface="Arial"/>
                        </a:rPr>
                        <a:t>79.8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0.</a:t>
                      </a:r>
                      <a:r>
                        <a:rPr lang="en-GB" sz="800" b="1" spc="-25" dirty="0">
                          <a:latin typeface="Arial"/>
                          <a:cs typeface="Arial"/>
                        </a:rPr>
                        <a:t>89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0.6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–1.2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9690" marB="0">
                    <a:lnL w="12700">
                      <a:solidFill>
                        <a:srgbClr val="221F1F"/>
                      </a:solidFill>
                      <a:prstDash val="solid"/>
                    </a:lnL>
                    <a:lnR w="12700">
                      <a:solidFill>
                        <a:srgbClr val="221F1F"/>
                      </a:solidFill>
                      <a:prstDash val="solid"/>
                    </a:lnR>
                    <a:lnT w="12700">
                      <a:solidFill>
                        <a:srgbClr val="221F1F"/>
                      </a:solidFill>
                      <a:prstDash val="solid"/>
                    </a:lnT>
                    <a:lnB w="12700">
                      <a:solidFill>
                        <a:srgbClr val="221F1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HGBL,</a:t>
                      </a:r>
                      <a:r>
                        <a:rPr lang="en-GB" sz="800" dirty="0">
                          <a:latin typeface="Arial"/>
                          <a:cs typeface="Arial"/>
                        </a:rPr>
                        <a:t> NOS,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DHL/THL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43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GB" sz="800" spc="-20" dirty="0">
                          <a:latin typeface="Arial"/>
                          <a:cs typeface="Arial"/>
                        </a:rPr>
                        <a:t>66.0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50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57.</a:t>
                      </a:r>
                      <a:r>
                        <a:rPr lang="en-GB" sz="800" spc="-20" dirty="0">
                          <a:latin typeface="Arial"/>
                          <a:cs typeface="Arial"/>
                        </a:rPr>
                        <a:t>6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0.6</a:t>
                      </a:r>
                      <a:r>
                        <a:rPr lang="en-GB" sz="800" b="1" spc="-20" dirty="0">
                          <a:latin typeface="Arial"/>
                          <a:cs typeface="Arial"/>
                        </a:rPr>
                        <a:t>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33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–1.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43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85.4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50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72.4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0.46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0.18–1.22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9690" marB="0">
                    <a:lnL w="12700">
                      <a:solidFill>
                        <a:srgbClr val="221F1F"/>
                      </a:solidFill>
                      <a:prstDash val="solid"/>
                    </a:lnL>
                    <a:lnR w="12700">
                      <a:solidFill>
                        <a:srgbClr val="221F1F"/>
                      </a:solidFill>
                      <a:prstDash val="solid"/>
                    </a:lnR>
                    <a:lnT w="12700">
                      <a:solidFill>
                        <a:srgbClr val="221F1F"/>
                      </a:solidFill>
                      <a:prstDash val="solid"/>
                    </a:lnT>
                    <a:lnB w="12700">
                      <a:solidFill>
                        <a:srgbClr val="221F1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Other 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LBCL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49.7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22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70.3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1.86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0.69–5.04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24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83.3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90.9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1.93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0.35–10.52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1977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  <a:p>
                      <a:pPr marL="20955" marR="1314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NanoString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latin typeface="Arial"/>
                          <a:cs typeface="Arial"/>
                        </a:rPr>
                        <a:t>COO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10033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NanoString</a:t>
                      </a:r>
                      <a:r>
                        <a:rPr sz="8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5" dirty="0">
                          <a:latin typeface="Arial"/>
                          <a:cs typeface="Arial"/>
                        </a:rPr>
                        <a:t>GCB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187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65.</a:t>
                      </a:r>
                      <a:r>
                        <a:rPr lang="en-GB" sz="800" spc="-20" dirty="0">
                          <a:latin typeface="Arial"/>
                          <a:cs typeface="Arial"/>
                        </a:rPr>
                        <a:t>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170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GB" sz="800" spc="-20" dirty="0">
                          <a:latin typeface="Arial"/>
                          <a:cs typeface="Arial"/>
                        </a:rPr>
                        <a:t>65.8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1.0</a:t>
                      </a:r>
                      <a:r>
                        <a:rPr lang="en-GB" sz="800" b="1" spc="-20" dirty="0">
                          <a:latin typeface="Arial"/>
                          <a:cs typeface="Arial"/>
                        </a:rPr>
                        <a:t>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0.74–1.5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6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187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82.9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170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8</a:t>
                      </a:r>
                      <a:r>
                        <a:rPr lang="en-GB" sz="800" spc="-25" dirty="0">
                          <a:latin typeface="Arial"/>
                          <a:cs typeface="Arial"/>
                        </a:rPr>
                        <a:t>2.3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lang="en-GB" sz="800" b="1" dirty="0">
                          <a:latin typeface="Arial"/>
                          <a:cs typeface="Arial"/>
                        </a:rPr>
                        <a:t>0.99</a:t>
                      </a:r>
                      <a:endParaRPr sz="800" b="1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0.6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–1.6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1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197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2550" marB="0">
                    <a:lnL w="12700">
                      <a:solidFill>
                        <a:srgbClr val="221F1F"/>
                      </a:solidFill>
                      <a:prstDash val="solid"/>
                    </a:lnL>
                    <a:lnR w="12700">
                      <a:solidFill>
                        <a:srgbClr val="221F1F"/>
                      </a:solidFill>
                      <a:prstDash val="solid"/>
                    </a:lnR>
                    <a:lnT w="12700">
                      <a:solidFill>
                        <a:srgbClr val="221F1F"/>
                      </a:solidFill>
                      <a:prstDash val="solid"/>
                    </a:lnT>
                    <a:lnB w="12700">
                      <a:solidFill>
                        <a:srgbClr val="221F1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NanoString</a:t>
                      </a:r>
                      <a:r>
                        <a:rPr sz="8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5" dirty="0">
                          <a:latin typeface="Arial"/>
                          <a:cs typeface="Arial"/>
                        </a:rPr>
                        <a:t>ABC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106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72.5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129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45.</a:t>
                      </a:r>
                      <a:r>
                        <a:rPr lang="en-GB" sz="800" spc="-20" dirty="0">
                          <a:latin typeface="Arial"/>
                          <a:cs typeface="Arial"/>
                        </a:rPr>
                        <a:t>8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0.3</a:t>
                      </a:r>
                      <a:r>
                        <a:rPr lang="en-GB" sz="800" b="1" spc="-20" dirty="0">
                          <a:latin typeface="Arial"/>
                          <a:cs typeface="Arial"/>
                        </a:rPr>
                        <a:t>8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0.24–0.5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106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84.6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129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69.9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0.49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0.28–0.88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8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2550" marB="0">
                    <a:lnL w="12700">
                      <a:solidFill>
                        <a:srgbClr val="221F1F"/>
                      </a:solidFill>
                      <a:prstDash val="solid"/>
                    </a:lnL>
                    <a:lnR w="12700">
                      <a:solidFill>
                        <a:srgbClr val="221F1F"/>
                      </a:solidFill>
                      <a:prstDash val="solid"/>
                    </a:lnR>
                    <a:lnT w="12700">
                      <a:solidFill>
                        <a:srgbClr val="221F1F"/>
                      </a:solidFill>
                      <a:prstDash val="solid"/>
                    </a:lnT>
                    <a:lnB w="12700">
                      <a:solidFill>
                        <a:srgbClr val="221F1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NanoString</a:t>
                      </a:r>
                      <a:r>
                        <a:rPr sz="800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5" dirty="0">
                          <a:latin typeface="Arial"/>
                          <a:cs typeface="Arial"/>
                        </a:rPr>
                        <a:t>UNC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44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55.</a:t>
                      </a:r>
                      <a:r>
                        <a:rPr lang="en-GB" sz="800" spc="-20" dirty="0">
                          <a:latin typeface="Arial"/>
                          <a:cs typeface="Arial"/>
                        </a:rPr>
                        <a:t>2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53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70</a:t>
                      </a:r>
                      <a:r>
                        <a:rPr lang="en-GB" sz="800" spc="-25" dirty="0">
                          <a:latin typeface="Arial"/>
                          <a:cs typeface="Arial"/>
                        </a:rPr>
                        <a:t>.8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1.</a:t>
                      </a:r>
                      <a:r>
                        <a:rPr lang="en-GB" sz="800" b="1" spc="-20" dirty="0">
                          <a:latin typeface="Arial"/>
                          <a:cs typeface="Arial"/>
                        </a:rPr>
                        <a:t>60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0.7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9–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3.2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44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76.9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53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94.2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4.46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1.23–16.21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8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2550" marB="0">
                    <a:lnL w="12700">
                      <a:solidFill>
                        <a:srgbClr val="221F1F"/>
                      </a:solidFill>
                      <a:prstDash val="solid"/>
                    </a:lnL>
                    <a:lnR w="12700">
                      <a:solidFill>
                        <a:srgbClr val="221F1F"/>
                      </a:solidFill>
                      <a:prstDash val="solid"/>
                    </a:lnR>
                    <a:lnT w="12700">
                      <a:solidFill>
                        <a:srgbClr val="221F1F"/>
                      </a:solidFill>
                      <a:prstDash val="solid"/>
                    </a:lnT>
                    <a:lnB w="12700">
                      <a:solidFill>
                        <a:srgbClr val="221F1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Unknown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103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60.2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87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59.</a:t>
                      </a:r>
                      <a:r>
                        <a:rPr lang="en-GB" sz="800" spc="-20" dirty="0">
                          <a:latin typeface="Arial"/>
                          <a:cs typeface="Arial"/>
                        </a:rPr>
                        <a:t>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0.8</a:t>
                      </a:r>
                      <a:r>
                        <a:rPr lang="en-GB" sz="800" b="1" spc="-20" dirty="0">
                          <a:latin typeface="Arial"/>
                          <a:cs typeface="Arial"/>
                        </a:rPr>
                        <a:t>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0.51–1.3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103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81.3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87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79</a:t>
                      </a:r>
                      <a:r>
                        <a:rPr lang="en-GB" sz="800" spc="-25" dirty="0">
                          <a:latin typeface="Arial"/>
                          <a:cs typeface="Arial"/>
                        </a:rPr>
                        <a:t>.0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0.8</a:t>
                      </a:r>
                      <a:r>
                        <a:rPr lang="en-GB" sz="800" b="1" spc="-25" dirty="0">
                          <a:latin typeface="Arial"/>
                          <a:cs typeface="Arial"/>
                        </a:rPr>
                        <a:t>0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0.42–1.51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1977">
                <a:tc rowSpan="3">
                  <a:txBody>
                    <a:bodyPr/>
                    <a:lstStyle/>
                    <a:p>
                      <a:pPr marL="20955" marR="178435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Double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expressor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latin typeface="Arial"/>
                          <a:cs typeface="Arial"/>
                        </a:rPr>
                        <a:t>IHC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7533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DEL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139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63.1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151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GB" sz="800" spc="-20" dirty="0">
                          <a:latin typeface="Arial"/>
                          <a:cs typeface="Arial"/>
                        </a:rPr>
                        <a:t>50.0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0.65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0.45–0.94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139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76.</a:t>
                      </a:r>
                      <a:r>
                        <a:rPr lang="en-GB" sz="800" spc="-20" dirty="0">
                          <a:latin typeface="Arial"/>
                          <a:cs typeface="Arial"/>
                        </a:rPr>
                        <a:t>4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151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73</a:t>
                      </a:r>
                      <a:r>
                        <a:rPr lang="en-GB" sz="800" spc="-25" dirty="0">
                          <a:latin typeface="Arial"/>
                          <a:cs typeface="Arial"/>
                        </a:rPr>
                        <a:t>.0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0.84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0.53–1.33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9525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28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6515" marB="0">
                    <a:lnL w="12700">
                      <a:solidFill>
                        <a:srgbClr val="221F1F"/>
                      </a:solidFill>
                      <a:prstDash val="solid"/>
                    </a:lnL>
                    <a:lnR w="12700">
                      <a:solidFill>
                        <a:srgbClr val="221F1F"/>
                      </a:solidFill>
                      <a:prstDash val="solid"/>
                    </a:lnR>
                    <a:lnT w="12700">
                      <a:solidFill>
                        <a:srgbClr val="221F1F"/>
                      </a:solidFill>
                      <a:prstDash val="solid"/>
                    </a:lnT>
                    <a:lnB w="12700">
                      <a:solidFill>
                        <a:srgbClr val="221F1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dirty="0">
                          <a:latin typeface="Arial"/>
                          <a:cs typeface="Arial"/>
                        </a:rPr>
                        <a:t>Non</a:t>
                      </a:r>
                      <a:r>
                        <a:rPr sz="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25" dirty="0">
                          <a:latin typeface="Arial"/>
                          <a:cs typeface="Arial"/>
                        </a:rPr>
                        <a:t>DEL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223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66.</a:t>
                      </a:r>
                      <a:r>
                        <a:rPr lang="en-GB" sz="800" spc="-20" dirty="0">
                          <a:latin typeface="Arial"/>
                          <a:cs typeface="Arial"/>
                        </a:rPr>
                        <a:t>6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215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6</a:t>
                      </a:r>
                      <a:r>
                        <a:rPr lang="en-GB" sz="800" spc="-20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800" spc="-20" dirty="0">
                          <a:latin typeface="Arial"/>
                          <a:cs typeface="Arial"/>
                        </a:rPr>
                        <a:t>.7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0.89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0.64–1.24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223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86.3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215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en-GB" sz="800" spc="-20" dirty="0">
                          <a:latin typeface="Arial"/>
                          <a:cs typeface="Arial"/>
                        </a:rPr>
                        <a:t>82.8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0.8</a:t>
                      </a:r>
                      <a:r>
                        <a:rPr lang="en-GB" sz="800" b="1" spc="-20" dirty="0">
                          <a:latin typeface="Arial"/>
                          <a:cs typeface="Arial"/>
                        </a:rPr>
                        <a:t>1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0.5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–1.3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0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1270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282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6515" marB="0">
                    <a:lnL w="12700">
                      <a:solidFill>
                        <a:srgbClr val="221F1F"/>
                      </a:solidFill>
                      <a:prstDash val="solid"/>
                    </a:lnL>
                    <a:lnR w="12700">
                      <a:solidFill>
                        <a:srgbClr val="221F1F"/>
                      </a:solidFill>
                      <a:prstDash val="solid"/>
                    </a:lnR>
                    <a:lnT w="12700">
                      <a:solidFill>
                        <a:srgbClr val="221F1F"/>
                      </a:solidFill>
                      <a:prstDash val="solid"/>
                    </a:lnT>
                    <a:lnB w="12700">
                      <a:solidFill>
                        <a:srgbClr val="221F1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95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Unknown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78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63.7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73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63.5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0.84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0.48–1.47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78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81.6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73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20" dirty="0">
                          <a:latin typeface="Arial"/>
                          <a:cs typeface="Arial"/>
                        </a:rPr>
                        <a:t>84.1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1.1</a:t>
                      </a:r>
                      <a:r>
                        <a:rPr lang="en-GB" sz="800" b="1" spc="-20" dirty="0">
                          <a:latin typeface="Arial"/>
                          <a:cs typeface="Arial"/>
                        </a:rPr>
                        <a:t>8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4389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" dirty="0">
                          <a:latin typeface="Arial"/>
                          <a:cs typeface="Arial"/>
                        </a:rPr>
                        <a:t>0.53–2.5</a:t>
                      </a:r>
                      <a:r>
                        <a:rPr lang="en-GB" sz="800" spc="-10" dirty="0">
                          <a:latin typeface="Arial"/>
                          <a:cs typeface="Arial"/>
                        </a:rPr>
                        <a:t>9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16928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B41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noFill/>
                      <a:prstDash val="solid"/>
                    </a:lnR>
                    <a:lnT w="12700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1027" name="Freeform 1026">
            <a:extLst>
              <a:ext uri="{FF2B5EF4-FFF2-40B4-BE49-F238E27FC236}">
                <a16:creationId xmlns:a16="http://schemas.microsoft.com/office/drawing/2014/main" id="{B4779A3B-AC80-6CFC-F4FA-6BBE8480E9E0}"/>
              </a:ext>
            </a:extLst>
          </p:cNvPr>
          <p:cNvSpPr/>
          <p:nvPr/>
        </p:nvSpPr>
        <p:spPr>
          <a:xfrm>
            <a:off x="4775182" y="6159487"/>
            <a:ext cx="1437914" cy="16916"/>
          </a:xfrm>
          <a:custGeom>
            <a:avLst/>
            <a:gdLst>
              <a:gd name="connsiteX0" fmla="*/ 0 w 1078768"/>
              <a:gd name="connsiteY0" fmla="*/ 0 h 12691"/>
              <a:gd name="connsiteX1" fmla="*/ 1078768 w 1078768"/>
              <a:gd name="connsiteY1" fmla="*/ 0 h 1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8768" h="12691">
                <a:moveTo>
                  <a:pt x="0" y="0"/>
                </a:moveTo>
                <a:lnTo>
                  <a:pt x="1078768" y="0"/>
                </a:lnTo>
              </a:path>
            </a:pathLst>
          </a:custGeom>
          <a:ln w="9512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sz="800"/>
          </a:p>
        </p:txBody>
      </p:sp>
      <p:grpSp>
        <p:nvGrpSpPr>
          <p:cNvPr id="1028" name="Graphic 2">
            <a:extLst>
              <a:ext uri="{FF2B5EF4-FFF2-40B4-BE49-F238E27FC236}">
                <a16:creationId xmlns:a16="http://schemas.microsoft.com/office/drawing/2014/main" id="{D3D56F8C-5E49-8A13-1CE4-454D8E3A611A}"/>
              </a:ext>
            </a:extLst>
          </p:cNvPr>
          <p:cNvGrpSpPr/>
          <p:nvPr/>
        </p:nvGrpSpPr>
        <p:grpSpPr>
          <a:xfrm>
            <a:off x="8456075" y="6159486"/>
            <a:ext cx="1437914" cy="50750"/>
            <a:chOff x="5681969" y="5076266"/>
            <a:chExt cx="1078768" cy="38074"/>
          </a:xfrm>
        </p:grpSpPr>
        <p:sp>
          <p:nvSpPr>
            <p:cNvPr id="1029" name="Freeform 1028">
              <a:extLst>
                <a:ext uri="{FF2B5EF4-FFF2-40B4-BE49-F238E27FC236}">
                  <a16:creationId xmlns:a16="http://schemas.microsoft.com/office/drawing/2014/main" id="{32E92B4E-DDC1-58E6-24DA-42D360D88B07}"/>
                </a:ext>
              </a:extLst>
            </p:cNvPr>
            <p:cNvSpPr/>
            <p:nvPr/>
          </p:nvSpPr>
          <p:spPr>
            <a:xfrm>
              <a:off x="5681969" y="5076266"/>
              <a:ext cx="12691" cy="38074"/>
            </a:xfrm>
            <a:custGeom>
              <a:avLst/>
              <a:gdLst>
                <a:gd name="connsiteX0" fmla="*/ 0 w 12691"/>
                <a:gd name="connsiteY0" fmla="*/ 0 h 38074"/>
                <a:gd name="connsiteX1" fmla="*/ 0 w 12691"/>
                <a:gd name="connsiteY1" fmla="*/ 38074 h 3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1" h="38074">
                  <a:moveTo>
                    <a:pt x="0" y="0"/>
                  </a:moveTo>
                  <a:lnTo>
                    <a:pt x="0" y="38074"/>
                  </a:lnTo>
                </a:path>
              </a:pathLst>
            </a:custGeom>
            <a:ln w="951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030" name="Freeform 1029">
              <a:extLst>
                <a:ext uri="{FF2B5EF4-FFF2-40B4-BE49-F238E27FC236}">
                  <a16:creationId xmlns:a16="http://schemas.microsoft.com/office/drawing/2014/main" id="{234FBE47-F0BE-28C1-2540-C650E2186A85}"/>
                </a:ext>
              </a:extLst>
            </p:cNvPr>
            <p:cNvSpPr/>
            <p:nvPr/>
          </p:nvSpPr>
          <p:spPr>
            <a:xfrm>
              <a:off x="6180614" y="5076266"/>
              <a:ext cx="12691" cy="38074"/>
            </a:xfrm>
            <a:custGeom>
              <a:avLst/>
              <a:gdLst>
                <a:gd name="connsiteX0" fmla="*/ 0 w 12691"/>
                <a:gd name="connsiteY0" fmla="*/ 0 h 38074"/>
                <a:gd name="connsiteX1" fmla="*/ 0 w 12691"/>
                <a:gd name="connsiteY1" fmla="*/ 38074 h 3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1" h="38074">
                  <a:moveTo>
                    <a:pt x="0" y="0"/>
                  </a:moveTo>
                  <a:lnTo>
                    <a:pt x="0" y="38074"/>
                  </a:lnTo>
                </a:path>
              </a:pathLst>
            </a:custGeom>
            <a:ln w="951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031" name="Freeform 1030">
              <a:extLst>
                <a:ext uri="{FF2B5EF4-FFF2-40B4-BE49-F238E27FC236}">
                  <a16:creationId xmlns:a16="http://schemas.microsoft.com/office/drawing/2014/main" id="{2305C1FF-BF06-CDF3-157D-3B68B0BBB4F5}"/>
                </a:ext>
              </a:extLst>
            </p:cNvPr>
            <p:cNvSpPr/>
            <p:nvPr/>
          </p:nvSpPr>
          <p:spPr>
            <a:xfrm>
              <a:off x="6760737" y="5076266"/>
              <a:ext cx="12691" cy="38074"/>
            </a:xfrm>
            <a:custGeom>
              <a:avLst/>
              <a:gdLst>
                <a:gd name="connsiteX0" fmla="*/ 0 w 12691"/>
                <a:gd name="connsiteY0" fmla="*/ 0 h 38074"/>
                <a:gd name="connsiteX1" fmla="*/ 0 w 12691"/>
                <a:gd name="connsiteY1" fmla="*/ 38074 h 3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1" h="38074">
                  <a:moveTo>
                    <a:pt x="0" y="0"/>
                  </a:moveTo>
                  <a:lnTo>
                    <a:pt x="0" y="38074"/>
                  </a:lnTo>
                </a:path>
              </a:pathLst>
            </a:custGeom>
            <a:ln w="951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</p:grpSp>
      <p:sp>
        <p:nvSpPr>
          <p:cNvPr id="1032" name="Freeform 1031">
            <a:extLst>
              <a:ext uri="{FF2B5EF4-FFF2-40B4-BE49-F238E27FC236}">
                <a16:creationId xmlns:a16="http://schemas.microsoft.com/office/drawing/2014/main" id="{AD473A2A-9BBC-2F94-118F-A07347BCC64F}"/>
              </a:ext>
            </a:extLst>
          </p:cNvPr>
          <p:cNvSpPr/>
          <p:nvPr/>
        </p:nvSpPr>
        <p:spPr>
          <a:xfrm>
            <a:off x="8456075" y="6159487"/>
            <a:ext cx="1437914" cy="16916"/>
          </a:xfrm>
          <a:custGeom>
            <a:avLst/>
            <a:gdLst>
              <a:gd name="connsiteX0" fmla="*/ 0 w 1078768"/>
              <a:gd name="connsiteY0" fmla="*/ 0 h 12691"/>
              <a:gd name="connsiteX1" fmla="*/ 1078768 w 1078768"/>
              <a:gd name="connsiteY1" fmla="*/ 0 h 12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8768" h="12691">
                <a:moveTo>
                  <a:pt x="0" y="0"/>
                </a:moveTo>
                <a:lnTo>
                  <a:pt x="1078768" y="0"/>
                </a:lnTo>
              </a:path>
            </a:pathLst>
          </a:custGeom>
          <a:ln w="9512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sz="800"/>
          </a:p>
        </p:txBody>
      </p:sp>
      <p:grpSp>
        <p:nvGrpSpPr>
          <p:cNvPr id="1033" name="Graphic 2">
            <a:extLst>
              <a:ext uri="{FF2B5EF4-FFF2-40B4-BE49-F238E27FC236}">
                <a16:creationId xmlns:a16="http://schemas.microsoft.com/office/drawing/2014/main" id="{83248E99-6E71-3C1B-6584-276638342C95}"/>
              </a:ext>
            </a:extLst>
          </p:cNvPr>
          <p:cNvGrpSpPr/>
          <p:nvPr/>
        </p:nvGrpSpPr>
        <p:grpSpPr>
          <a:xfrm>
            <a:off x="8235312" y="6157244"/>
            <a:ext cx="1747659" cy="215952"/>
            <a:chOff x="5583085" y="5074585"/>
            <a:chExt cx="1311149" cy="162014"/>
          </a:xfrm>
          <a:solidFill>
            <a:srgbClr val="000000"/>
          </a:solidFill>
        </p:grpSpPr>
        <p:sp>
          <p:nvSpPr>
            <p:cNvPr id="1034" name="TextBox 1033">
              <a:extLst>
                <a:ext uri="{FF2B5EF4-FFF2-40B4-BE49-F238E27FC236}">
                  <a16:creationId xmlns:a16="http://schemas.microsoft.com/office/drawing/2014/main" id="{E3F5A458-7D43-EAB4-41EB-06A97AE8D124}"/>
                </a:ext>
              </a:extLst>
            </p:cNvPr>
            <p:cNvSpPr txBox="1"/>
            <p:nvPr/>
          </p:nvSpPr>
          <p:spPr>
            <a:xfrm>
              <a:off x="5583085" y="5074585"/>
              <a:ext cx="290073" cy="161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00" dirty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0.25</a:t>
              </a:r>
            </a:p>
          </p:txBody>
        </p:sp>
        <p:sp>
          <p:nvSpPr>
            <p:cNvPr id="1035" name="TextBox 1034">
              <a:extLst>
                <a:ext uri="{FF2B5EF4-FFF2-40B4-BE49-F238E27FC236}">
                  <a16:creationId xmlns:a16="http://schemas.microsoft.com/office/drawing/2014/main" id="{CF851737-B225-637D-917E-6E3285F8A8D1}"/>
                </a:ext>
              </a:extLst>
            </p:cNvPr>
            <p:cNvSpPr txBox="1"/>
            <p:nvPr/>
          </p:nvSpPr>
          <p:spPr>
            <a:xfrm>
              <a:off x="6134720" y="5074585"/>
              <a:ext cx="181837" cy="161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00" dirty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887A2DE6-3B6E-8982-D5D4-6347EAF7E9B0}"/>
                </a:ext>
              </a:extLst>
            </p:cNvPr>
            <p:cNvSpPr txBox="1"/>
            <p:nvPr/>
          </p:nvSpPr>
          <p:spPr>
            <a:xfrm>
              <a:off x="6712397" y="5074966"/>
              <a:ext cx="181837" cy="161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00" dirty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5</a:t>
              </a:r>
            </a:p>
          </p:txBody>
        </p:sp>
      </p:grpSp>
      <p:sp>
        <p:nvSpPr>
          <p:cNvPr id="1037" name="Freeform 1036">
            <a:extLst>
              <a:ext uri="{FF2B5EF4-FFF2-40B4-BE49-F238E27FC236}">
                <a16:creationId xmlns:a16="http://schemas.microsoft.com/office/drawing/2014/main" id="{07B727F7-A5F9-9B2A-E6B4-5231FA216607}"/>
              </a:ext>
            </a:extLst>
          </p:cNvPr>
          <p:cNvSpPr/>
          <p:nvPr/>
        </p:nvSpPr>
        <p:spPr>
          <a:xfrm>
            <a:off x="5439499" y="2318057"/>
            <a:ext cx="16916" cy="3841428"/>
          </a:xfrm>
          <a:custGeom>
            <a:avLst/>
            <a:gdLst>
              <a:gd name="connsiteX0" fmla="*/ 0 w 12691"/>
              <a:gd name="connsiteY0" fmla="*/ 2881961 h 2881960"/>
              <a:gd name="connsiteX1" fmla="*/ 0 w 12691"/>
              <a:gd name="connsiteY1" fmla="*/ 0 h 2881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691" h="2881960">
                <a:moveTo>
                  <a:pt x="0" y="2881961"/>
                </a:moveTo>
                <a:lnTo>
                  <a:pt x="0" y="0"/>
                </a:lnTo>
              </a:path>
            </a:pathLst>
          </a:custGeom>
          <a:ln w="9512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sz="800"/>
          </a:p>
        </p:txBody>
      </p:sp>
      <p:grpSp>
        <p:nvGrpSpPr>
          <p:cNvPr id="1038" name="Graphic 2">
            <a:extLst>
              <a:ext uri="{FF2B5EF4-FFF2-40B4-BE49-F238E27FC236}">
                <a16:creationId xmlns:a16="http://schemas.microsoft.com/office/drawing/2014/main" id="{9C0D1BCE-6273-70E1-1098-2CE731A693E9}"/>
              </a:ext>
            </a:extLst>
          </p:cNvPr>
          <p:cNvGrpSpPr/>
          <p:nvPr/>
        </p:nvGrpSpPr>
        <p:grpSpPr>
          <a:xfrm>
            <a:off x="4775182" y="6159486"/>
            <a:ext cx="1437914" cy="50073"/>
            <a:chOff x="2900778" y="5076266"/>
            <a:chExt cx="1078768" cy="37566"/>
          </a:xfrm>
        </p:grpSpPr>
        <p:sp>
          <p:nvSpPr>
            <p:cNvPr id="1039" name="Freeform 1038">
              <a:extLst>
                <a:ext uri="{FF2B5EF4-FFF2-40B4-BE49-F238E27FC236}">
                  <a16:creationId xmlns:a16="http://schemas.microsoft.com/office/drawing/2014/main" id="{60EABEAC-A0D8-3F5F-F35A-9723BA8B98C8}"/>
                </a:ext>
              </a:extLst>
            </p:cNvPr>
            <p:cNvSpPr/>
            <p:nvPr/>
          </p:nvSpPr>
          <p:spPr>
            <a:xfrm>
              <a:off x="2900778" y="5076266"/>
              <a:ext cx="12691" cy="31728"/>
            </a:xfrm>
            <a:custGeom>
              <a:avLst/>
              <a:gdLst>
                <a:gd name="connsiteX0" fmla="*/ 0 w 12691"/>
                <a:gd name="connsiteY0" fmla="*/ 0 h 31728"/>
                <a:gd name="connsiteX1" fmla="*/ 0 w 12691"/>
                <a:gd name="connsiteY1" fmla="*/ 31729 h 3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1" h="31728">
                  <a:moveTo>
                    <a:pt x="0" y="0"/>
                  </a:moveTo>
                  <a:lnTo>
                    <a:pt x="0" y="31729"/>
                  </a:lnTo>
                </a:path>
              </a:pathLst>
            </a:custGeom>
            <a:ln w="951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040" name="Freeform 1039">
              <a:extLst>
                <a:ext uri="{FF2B5EF4-FFF2-40B4-BE49-F238E27FC236}">
                  <a16:creationId xmlns:a16="http://schemas.microsoft.com/office/drawing/2014/main" id="{6612DBDD-9734-B1D7-9CF0-C005A3932969}"/>
                </a:ext>
              </a:extLst>
            </p:cNvPr>
            <p:cNvSpPr/>
            <p:nvPr/>
          </p:nvSpPr>
          <p:spPr>
            <a:xfrm>
              <a:off x="3979546" y="5076266"/>
              <a:ext cx="12691" cy="31728"/>
            </a:xfrm>
            <a:custGeom>
              <a:avLst/>
              <a:gdLst>
                <a:gd name="connsiteX0" fmla="*/ 0 w 12691"/>
                <a:gd name="connsiteY0" fmla="*/ 0 h 31728"/>
                <a:gd name="connsiteX1" fmla="*/ 0 w 12691"/>
                <a:gd name="connsiteY1" fmla="*/ 31729 h 3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1" h="31728">
                  <a:moveTo>
                    <a:pt x="0" y="0"/>
                  </a:moveTo>
                  <a:lnTo>
                    <a:pt x="0" y="31729"/>
                  </a:lnTo>
                </a:path>
              </a:pathLst>
            </a:custGeom>
            <a:ln w="951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041" name="Freeform 1040">
              <a:extLst>
                <a:ext uri="{FF2B5EF4-FFF2-40B4-BE49-F238E27FC236}">
                  <a16:creationId xmlns:a16="http://schemas.microsoft.com/office/drawing/2014/main" id="{4B68F994-7C85-4E06-0FD5-F7921E4D3AEA}"/>
                </a:ext>
              </a:extLst>
            </p:cNvPr>
            <p:cNvSpPr/>
            <p:nvPr/>
          </p:nvSpPr>
          <p:spPr>
            <a:xfrm>
              <a:off x="3399169" y="5076266"/>
              <a:ext cx="12691" cy="37566"/>
            </a:xfrm>
            <a:custGeom>
              <a:avLst/>
              <a:gdLst>
                <a:gd name="connsiteX0" fmla="*/ 0 w 12691"/>
                <a:gd name="connsiteY0" fmla="*/ 0 h 37566"/>
                <a:gd name="connsiteX1" fmla="*/ 0 w 12691"/>
                <a:gd name="connsiteY1" fmla="*/ 37567 h 37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1" h="37566">
                  <a:moveTo>
                    <a:pt x="0" y="0"/>
                  </a:moveTo>
                  <a:lnTo>
                    <a:pt x="0" y="37567"/>
                  </a:lnTo>
                </a:path>
              </a:pathLst>
            </a:custGeom>
            <a:ln w="951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</p:grpSp>
      <p:grpSp>
        <p:nvGrpSpPr>
          <p:cNvPr id="1042" name="Graphic 2">
            <a:extLst>
              <a:ext uri="{FF2B5EF4-FFF2-40B4-BE49-F238E27FC236}">
                <a16:creationId xmlns:a16="http://schemas.microsoft.com/office/drawing/2014/main" id="{0D8B79C6-2121-822E-0FD9-E41993B36FD0}"/>
              </a:ext>
            </a:extLst>
          </p:cNvPr>
          <p:cNvGrpSpPr/>
          <p:nvPr/>
        </p:nvGrpSpPr>
        <p:grpSpPr>
          <a:xfrm>
            <a:off x="4554071" y="6157241"/>
            <a:ext cx="1747658" cy="215444"/>
            <a:chOff x="2790993" y="5074585"/>
            <a:chExt cx="1311148" cy="161633"/>
          </a:xfrm>
          <a:solidFill>
            <a:srgbClr val="000000"/>
          </a:solidFill>
        </p:grpSpPr>
        <p:sp>
          <p:nvSpPr>
            <p:cNvPr id="1043" name="TextBox 1042">
              <a:extLst>
                <a:ext uri="{FF2B5EF4-FFF2-40B4-BE49-F238E27FC236}">
                  <a16:creationId xmlns:a16="http://schemas.microsoft.com/office/drawing/2014/main" id="{04754A5C-FF5A-9F0C-FAD4-C8DDE1326077}"/>
                </a:ext>
              </a:extLst>
            </p:cNvPr>
            <p:cNvSpPr txBox="1"/>
            <p:nvPr/>
          </p:nvSpPr>
          <p:spPr>
            <a:xfrm>
              <a:off x="2790993" y="5074585"/>
              <a:ext cx="290073" cy="161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00" dirty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0.25</a:t>
              </a:r>
            </a:p>
          </p:txBody>
        </p:sp>
        <p:sp>
          <p:nvSpPr>
            <p:cNvPr id="1044" name="TextBox 1043">
              <a:extLst>
                <a:ext uri="{FF2B5EF4-FFF2-40B4-BE49-F238E27FC236}">
                  <a16:creationId xmlns:a16="http://schemas.microsoft.com/office/drawing/2014/main" id="{3C202B14-C1A0-0465-337C-67BAE5C050A2}"/>
                </a:ext>
              </a:extLst>
            </p:cNvPr>
            <p:cNvSpPr txBox="1"/>
            <p:nvPr/>
          </p:nvSpPr>
          <p:spPr>
            <a:xfrm>
              <a:off x="3920304" y="5074585"/>
              <a:ext cx="181837" cy="161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00" dirty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5</a:t>
              </a:r>
            </a:p>
          </p:txBody>
        </p:sp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FD59A986-F3FD-68DC-925E-CDF47521658D}"/>
                </a:ext>
              </a:extLst>
            </p:cNvPr>
            <p:cNvSpPr txBox="1"/>
            <p:nvPr/>
          </p:nvSpPr>
          <p:spPr>
            <a:xfrm>
              <a:off x="3339926" y="5074585"/>
              <a:ext cx="181837" cy="161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00" dirty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</p:grpSp>
      <p:grpSp>
        <p:nvGrpSpPr>
          <p:cNvPr id="1046" name="Graphic 2">
            <a:extLst>
              <a:ext uri="{FF2B5EF4-FFF2-40B4-BE49-F238E27FC236}">
                <a16:creationId xmlns:a16="http://schemas.microsoft.com/office/drawing/2014/main" id="{81C1647E-E5C1-BF2B-02B1-3B29A107ED15}"/>
              </a:ext>
            </a:extLst>
          </p:cNvPr>
          <p:cNvGrpSpPr/>
          <p:nvPr/>
        </p:nvGrpSpPr>
        <p:grpSpPr>
          <a:xfrm>
            <a:off x="4773999" y="2409408"/>
            <a:ext cx="1438252" cy="3653992"/>
            <a:chOff x="2899890" y="2262839"/>
            <a:chExt cx="1079022" cy="2741340"/>
          </a:xfrm>
          <a:noFill/>
        </p:grpSpPr>
        <p:sp>
          <p:nvSpPr>
            <p:cNvPr id="1047" name="Freeform 1046">
              <a:extLst>
                <a:ext uri="{FF2B5EF4-FFF2-40B4-BE49-F238E27FC236}">
                  <a16:creationId xmlns:a16="http://schemas.microsoft.com/office/drawing/2014/main" id="{591AD2E1-4A13-B4AF-BD94-3B64F40BE23A}"/>
                </a:ext>
              </a:extLst>
            </p:cNvPr>
            <p:cNvSpPr/>
            <p:nvPr/>
          </p:nvSpPr>
          <p:spPr>
            <a:xfrm>
              <a:off x="3224916" y="2262839"/>
              <a:ext cx="162195" cy="12691"/>
            </a:xfrm>
            <a:custGeom>
              <a:avLst/>
              <a:gdLst>
                <a:gd name="connsiteX0" fmla="*/ 0 w 162195"/>
                <a:gd name="connsiteY0" fmla="*/ 0 h 12691"/>
                <a:gd name="connsiteX1" fmla="*/ 162196 w 162195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2195" h="12691">
                  <a:moveTo>
                    <a:pt x="0" y="0"/>
                  </a:moveTo>
                  <a:lnTo>
                    <a:pt x="162196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048" name="Freeform 1047">
              <a:extLst>
                <a:ext uri="{FF2B5EF4-FFF2-40B4-BE49-F238E27FC236}">
                  <a16:creationId xmlns:a16="http://schemas.microsoft.com/office/drawing/2014/main" id="{50402655-362C-721B-7560-D727D184F0E6}"/>
                </a:ext>
              </a:extLst>
            </p:cNvPr>
            <p:cNvSpPr/>
            <p:nvPr/>
          </p:nvSpPr>
          <p:spPr>
            <a:xfrm>
              <a:off x="3200041" y="2536973"/>
              <a:ext cx="219307" cy="12691"/>
            </a:xfrm>
            <a:custGeom>
              <a:avLst/>
              <a:gdLst>
                <a:gd name="connsiteX0" fmla="*/ 0 w 219307"/>
                <a:gd name="connsiteY0" fmla="*/ 0 h 12691"/>
                <a:gd name="connsiteX1" fmla="*/ 219307 w 219307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9307" h="12691">
                  <a:moveTo>
                    <a:pt x="0" y="0"/>
                  </a:moveTo>
                  <a:lnTo>
                    <a:pt x="219307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049" name="Freeform 1048">
              <a:extLst>
                <a:ext uri="{FF2B5EF4-FFF2-40B4-BE49-F238E27FC236}">
                  <a16:creationId xmlns:a16="http://schemas.microsoft.com/office/drawing/2014/main" id="{73B64940-7DC2-6128-1650-0F86467368F1}"/>
                </a:ext>
              </a:extLst>
            </p:cNvPr>
            <p:cNvSpPr/>
            <p:nvPr/>
          </p:nvSpPr>
          <p:spPr>
            <a:xfrm>
              <a:off x="3194076" y="2399906"/>
              <a:ext cx="242024" cy="12691"/>
            </a:xfrm>
            <a:custGeom>
              <a:avLst/>
              <a:gdLst>
                <a:gd name="connsiteX0" fmla="*/ 0 w 242024"/>
                <a:gd name="connsiteY0" fmla="*/ 0 h 12691"/>
                <a:gd name="connsiteX1" fmla="*/ 242025 w 242024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2024" h="12691">
                  <a:moveTo>
                    <a:pt x="0" y="0"/>
                  </a:moveTo>
                  <a:lnTo>
                    <a:pt x="242025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050" name="Freeform 1049">
              <a:extLst>
                <a:ext uri="{FF2B5EF4-FFF2-40B4-BE49-F238E27FC236}">
                  <a16:creationId xmlns:a16="http://schemas.microsoft.com/office/drawing/2014/main" id="{78D96C25-281D-ACFF-4B6A-771F891D3E92}"/>
                </a:ext>
              </a:extLst>
            </p:cNvPr>
            <p:cNvSpPr/>
            <p:nvPr/>
          </p:nvSpPr>
          <p:spPr>
            <a:xfrm>
              <a:off x="3218697" y="2674040"/>
              <a:ext cx="288602" cy="12691"/>
            </a:xfrm>
            <a:custGeom>
              <a:avLst/>
              <a:gdLst>
                <a:gd name="connsiteX0" fmla="*/ 0 w 288602"/>
                <a:gd name="connsiteY0" fmla="*/ 0 h 12691"/>
                <a:gd name="connsiteX1" fmla="*/ 288602 w 288602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8602" h="12691">
                  <a:moveTo>
                    <a:pt x="0" y="0"/>
                  </a:moveTo>
                  <a:lnTo>
                    <a:pt x="288602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051" name="Freeform 1050">
              <a:extLst>
                <a:ext uri="{FF2B5EF4-FFF2-40B4-BE49-F238E27FC236}">
                  <a16:creationId xmlns:a16="http://schemas.microsoft.com/office/drawing/2014/main" id="{E819B3A6-3B93-6AFB-2324-FC6539F83327}"/>
                </a:ext>
              </a:extLst>
            </p:cNvPr>
            <p:cNvSpPr/>
            <p:nvPr/>
          </p:nvSpPr>
          <p:spPr>
            <a:xfrm>
              <a:off x="3179862" y="2811107"/>
              <a:ext cx="196335" cy="12691"/>
            </a:xfrm>
            <a:custGeom>
              <a:avLst/>
              <a:gdLst>
                <a:gd name="connsiteX0" fmla="*/ 0 w 196335"/>
                <a:gd name="connsiteY0" fmla="*/ 0 h 12691"/>
                <a:gd name="connsiteX1" fmla="*/ 196336 w 196335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6335" h="12691">
                  <a:moveTo>
                    <a:pt x="0" y="0"/>
                  </a:moveTo>
                  <a:lnTo>
                    <a:pt x="196336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052" name="Freeform 1051">
              <a:extLst>
                <a:ext uri="{FF2B5EF4-FFF2-40B4-BE49-F238E27FC236}">
                  <a16:creationId xmlns:a16="http://schemas.microsoft.com/office/drawing/2014/main" id="{50E1151D-2B91-F7D8-444C-B805A65EB9C6}"/>
                </a:ext>
              </a:extLst>
            </p:cNvPr>
            <p:cNvSpPr/>
            <p:nvPr/>
          </p:nvSpPr>
          <p:spPr>
            <a:xfrm>
              <a:off x="3104094" y="2948174"/>
              <a:ext cx="225145" cy="12691"/>
            </a:xfrm>
            <a:custGeom>
              <a:avLst/>
              <a:gdLst>
                <a:gd name="connsiteX0" fmla="*/ 0 w 225145"/>
                <a:gd name="connsiteY0" fmla="*/ 0 h 12691"/>
                <a:gd name="connsiteX1" fmla="*/ 225145 w 225145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5145" h="12691">
                  <a:moveTo>
                    <a:pt x="0" y="0"/>
                  </a:moveTo>
                  <a:lnTo>
                    <a:pt x="225145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053" name="Freeform 1052">
              <a:extLst>
                <a:ext uri="{FF2B5EF4-FFF2-40B4-BE49-F238E27FC236}">
                  <a16:creationId xmlns:a16="http://schemas.microsoft.com/office/drawing/2014/main" id="{CF289DCE-A99A-FE07-3452-23E10EC99B77}"/>
                </a:ext>
              </a:extLst>
            </p:cNvPr>
            <p:cNvSpPr/>
            <p:nvPr/>
          </p:nvSpPr>
          <p:spPr>
            <a:xfrm>
              <a:off x="3285327" y="3085241"/>
              <a:ext cx="237202" cy="12691"/>
            </a:xfrm>
            <a:custGeom>
              <a:avLst/>
              <a:gdLst>
                <a:gd name="connsiteX0" fmla="*/ 0 w 237202"/>
                <a:gd name="connsiteY0" fmla="*/ 0 h 12691"/>
                <a:gd name="connsiteX1" fmla="*/ 237202 w 237202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2" h="12691">
                  <a:moveTo>
                    <a:pt x="0" y="0"/>
                  </a:moveTo>
                  <a:lnTo>
                    <a:pt x="237202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054" name="Freeform 1053">
              <a:extLst>
                <a:ext uri="{FF2B5EF4-FFF2-40B4-BE49-F238E27FC236}">
                  <a16:creationId xmlns:a16="http://schemas.microsoft.com/office/drawing/2014/main" id="{5B65C200-2DD4-B159-658C-03A1888880A4}"/>
                </a:ext>
              </a:extLst>
            </p:cNvPr>
            <p:cNvSpPr/>
            <p:nvPr/>
          </p:nvSpPr>
          <p:spPr>
            <a:xfrm>
              <a:off x="3181638" y="3222308"/>
              <a:ext cx="287079" cy="12691"/>
            </a:xfrm>
            <a:custGeom>
              <a:avLst/>
              <a:gdLst>
                <a:gd name="connsiteX0" fmla="*/ 0 w 287079"/>
                <a:gd name="connsiteY0" fmla="*/ 0 h 12691"/>
                <a:gd name="connsiteX1" fmla="*/ 287079 w 287079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7079" h="12691">
                  <a:moveTo>
                    <a:pt x="0" y="0"/>
                  </a:moveTo>
                  <a:lnTo>
                    <a:pt x="287079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055" name="Freeform 1054">
              <a:extLst>
                <a:ext uri="{FF2B5EF4-FFF2-40B4-BE49-F238E27FC236}">
                  <a16:creationId xmlns:a16="http://schemas.microsoft.com/office/drawing/2014/main" id="{B86942CC-641D-FD7F-3B8B-967484475D18}"/>
                </a:ext>
              </a:extLst>
            </p:cNvPr>
            <p:cNvSpPr/>
            <p:nvPr/>
          </p:nvSpPr>
          <p:spPr>
            <a:xfrm>
              <a:off x="3204991" y="3359375"/>
              <a:ext cx="197097" cy="12691"/>
            </a:xfrm>
            <a:custGeom>
              <a:avLst/>
              <a:gdLst>
                <a:gd name="connsiteX0" fmla="*/ 0 w 197097"/>
                <a:gd name="connsiteY0" fmla="*/ 0 h 12691"/>
                <a:gd name="connsiteX1" fmla="*/ 197097 w 197097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7097" h="12691">
                  <a:moveTo>
                    <a:pt x="0" y="0"/>
                  </a:moveTo>
                  <a:lnTo>
                    <a:pt x="197097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056" name="Freeform 1055">
              <a:extLst>
                <a:ext uri="{FF2B5EF4-FFF2-40B4-BE49-F238E27FC236}">
                  <a16:creationId xmlns:a16="http://schemas.microsoft.com/office/drawing/2014/main" id="{46B1F565-3DD1-A51D-4A8A-94B4A6C6522E}"/>
                </a:ext>
              </a:extLst>
            </p:cNvPr>
            <p:cNvSpPr/>
            <p:nvPr/>
          </p:nvSpPr>
          <p:spPr>
            <a:xfrm>
              <a:off x="3195726" y="3633509"/>
              <a:ext cx="220195" cy="12691"/>
            </a:xfrm>
            <a:custGeom>
              <a:avLst/>
              <a:gdLst>
                <a:gd name="connsiteX0" fmla="*/ 0 w 220195"/>
                <a:gd name="connsiteY0" fmla="*/ 0 h 12691"/>
                <a:gd name="connsiteX1" fmla="*/ 220196 w 220195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0195" h="12691">
                  <a:moveTo>
                    <a:pt x="0" y="0"/>
                  </a:moveTo>
                  <a:lnTo>
                    <a:pt x="220196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057" name="Freeform 1056">
              <a:extLst>
                <a:ext uri="{FF2B5EF4-FFF2-40B4-BE49-F238E27FC236}">
                  <a16:creationId xmlns:a16="http://schemas.microsoft.com/office/drawing/2014/main" id="{018AE6DF-DAA1-8014-364E-439CFE06B8B4}"/>
                </a:ext>
              </a:extLst>
            </p:cNvPr>
            <p:cNvSpPr/>
            <p:nvPr/>
          </p:nvSpPr>
          <p:spPr>
            <a:xfrm>
              <a:off x="3188492" y="3496442"/>
              <a:ext cx="239613" cy="12691"/>
            </a:xfrm>
            <a:custGeom>
              <a:avLst/>
              <a:gdLst>
                <a:gd name="connsiteX0" fmla="*/ 0 w 239613"/>
                <a:gd name="connsiteY0" fmla="*/ 0 h 12691"/>
                <a:gd name="connsiteX1" fmla="*/ 239613 w 239613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613" h="12691">
                  <a:moveTo>
                    <a:pt x="0" y="0"/>
                  </a:moveTo>
                  <a:lnTo>
                    <a:pt x="239613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058" name="Freeform 1057">
              <a:extLst>
                <a:ext uri="{FF2B5EF4-FFF2-40B4-BE49-F238E27FC236}">
                  <a16:creationId xmlns:a16="http://schemas.microsoft.com/office/drawing/2014/main" id="{DC517107-BFCE-3C4E-4674-381ECE21375A}"/>
                </a:ext>
              </a:extLst>
            </p:cNvPr>
            <p:cNvSpPr/>
            <p:nvPr/>
          </p:nvSpPr>
          <p:spPr>
            <a:xfrm>
              <a:off x="3206133" y="3770576"/>
              <a:ext cx="176664" cy="12691"/>
            </a:xfrm>
            <a:custGeom>
              <a:avLst/>
              <a:gdLst>
                <a:gd name="connsiteX0" fmla="*/ 0 w 176664"/>
                <a:gd name="connsiteY0" fmla="*/ 0 h 12691"/>
                <a:gd name="connsiteX1" fmla="*/ 176664 w 176664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6664" h="12691">
                  <a:moveTo>
                    <a:pt x="0" y="0"/>
                  </a:moveTo>
                  <a:lnTo>
                    <a:pt x="176664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059" name="Freeform 1058">
              <a:extLst>
                <a:ext uri="{FF2B5EF4-FFF2-40B4-BE49-F238E27FC236}">
                  <a16:creationId xmlns:a16="http://schemas.microsoft.com/office/drawing/2014/main" id="{B17851DF-FCC9-E36F-B6DC-16A3D0F15F4A}"/>
                </a:ext>
              </a:extLst>
            </p:cNvPr>
            <p:cNvSpPr/>
            <p:nvPr/>
          </p:nvSpPr>
          <p:spPr>
            <a:xfrm>
              <a:off x="2958778" y="3907643"/>
              <a:ext cx="527707" cy="12691"/>
            </a:xfrm>
            <a:custGeom>
              <a:avLst/>
              <a:gdLst>
                <a:gd name="connsiteX0" fmla="*/ 0 w 527707"/>
                <a:gd name="connsiteY0" fmla="*/ 0 h 12691"/>
                <a:gd name="connsiteX1" fmla="*/ 527708 w 527707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7707" h="12691">
                  <a:moveTo>
                    <a:pt x="0" y="0"/>
                  </a:moveTo>
                  <a:lnTo>
                    <a:pt x="527708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grpSp>
          <p:nvGrpSpPr>
            <p:cNvPr id="1060" name="Graphic 2">
              <a:extLst>
                <a:ext uri="{FF2B5EF4-FFF2-40B4-BE49-F238E27FC236}">
                  <a16:creationId xmlns:a16="http://schemas.microsoft.com/office/drawing/2014/main" id="{57DD4187-B6D3-2BBD-99D0-15D50C1C0910}"/>
                </a:ext>
              </a:extLst>
            </p:cNvPr>
            <p:cNvGrpSpPr/>
            <p:nvPr/>
          </p:nvGrpSpPr>
          <p:grpSpPr>
            <a:xfrm>
              <a:off x="3264386" y="4025926"/>
              <a:ext cx="714525" cy="37693"/>
              <a:chOff x="3264386" y="4025926"/>
              <a:chExt cx="714525" cy="37693"/>
            </a:xfrm>
            <a:noFill/>
          </p:grpSpPr>
          <p:sp>
            <p:nvSpPr>
              <p:cNvPr id="1070" name="Freeform 1069">
                <a:extLst>
                  <a:ext uri="{FF2B5EF4-FFF2-40B4-BE49-F238E27FC236}">
                    <a16:creationId xmlns:a16="http://schemas.microsoft.com/office/drawing/2014/main" id="{A571235D-2EB4-B3E7-16C5-3D8D113B77CD}"/>
                  </a:ext>
                </a:extLst>
              </p:cNvPr>
              <p:cNvSpPr/>
              <p:nvPr/>
            </p:nvSpPr>
            <p:spPr>
              <a:xfrm>
                <a:off x="3264386" y="4044710"/>
                <a:ext cx="714525" cy="12691"/>
              </a:xfrm>
              <a:custGeom>
                <a:avLst/>
                <a:gdLst>
                  <a:gd name="connsiteX0" fmla="*/ 0 w 714525"/>
                  <a:gd name="connsiteY0" fmla="*/ 0 h 12691"/>
                  <a:gd name="connsiteX1" fmla="*/ 714525 w 714525"/>
                  <a:gd name="connsiteY1" fmla="*/ 0 h 1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4525" h="12691">
                    <a:moveTo>
                      <a:pt x="0" y="0"/>
                    </a:moveTo>
                    <a:lnTo>
                      <a:pt x="714525" y="0"/>
                    </a:lnTo>
                  </a:path>
                </a:pathLst>
              </a:custGeom>
              <a:ln w="634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071" name="Freeform 1070">
                <a:extLst>
                  <a:ext uri="{FF2B5EF4-FFF2-40B4-BE49-F238E27FC236}">
                    <a16:creationId xmlns:a16="http://schemas.microsoft.com/office/drawing/2014/main" id="{3D90DDEE-E4D3-7A63-6B54-BF507CCA7E01}"/>
                  </a:ext>
                </a:extLst>
              </p:cNvPr>
              <p:cNvSpPr/>
              <p:nvPr/>
            </p:nvSpPr>
            <p:spPr>
              <a:xfrm>
                <a:off x="3946295" y="4025926"/>
                <a:ext cx="32616" cy="37693"/>
              </a:xfrm>
              <a:custGeom>
                <a:avLst/>
                <a:gdLst>
                  <a:gd name="connsiteX0" fmla="*/ 0 w 32616"/>
                  <a:gd name="connsiteY0" fmla="*/ 37693 h 37693"/>
                  <a:gd name="connsiteX1" fmla="*/ 32617 w 32616"/>
                  <a:gd name="connsiteY1" fmla="*/ 18783 h 37693"/>
                  <a:gd name="connsiteX2" fmla="*/ 0 w 32616"/>
                  <a:gd name="connsiteY2" fmla="*/ 0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616" h="37693">
                    <a:moveTo>
                      <a:pt x="0" y="37693"/>
                    </a:moveTo>
                    <a:lnTo>
                      <a:pt x="32617" y="18783"/>
                    </a:lnTo>
                    <a:lnTo>
                      <a:pt x="0" y="0"/>
                    </a:lnTo>
                  </a:path>
                </a:pathLst>
              </a:custGeom>
              <a:noFill/>
              <a:ln w="634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</p:grpSp>
        <p:grpSp>
          <p:nvGrpSpPr>
            <p:cNvPr id="1061" name="Graphic 2">
              <a:extLst>
                <a:ext uri="{FF2B5EF4-FFF2-40B4-BE49-F238E27FC236}">
                  <a16:creationId xmlns:a16="http://schemas.microsoft.com/office/drawing/2014/main" id="{9472B998-8783-B6B6-B45A-1E9C9F1EA9AE}"/>
                </a:ext>
              </a:extLst>
            </p:cNvPr>
            <p:cNvGrpSpPr/>
            <p:nvPr/>
          </p:nvGrpSpPr>
          <p:grpSpPr>
            <a:xfrm>
              <a:off x="2899890" y="4300060"/>
              <a:ext cx="304974" cy="37693"/>
              <a:chOff x="2899890" y="4300060"/>
              <a:chExt cx="304974" cy="37693"/>
            </a:xfrm>
            <a:noFill/>
          </p:grpSpPr>
          <p:sp>
            <p:nvSpPr>
              <p:cNvPr id="1068" name="Freeform 1067">
                <a:extLst>
                  <a:ext uri="{FF2B5EF4-FFF2-40B4-BE49-F238E27FC236}">
                    <a16:creationId xmlns:a16="http://schemas.microsoft.com/office/drawing/2014/main" id="{0DAAEF8A-B23C-1692-D1C8-A9C4F182D64E}"/>
                  </a:ext>
                </a:extLst>
              </p:cNvPr>
              <p:cNvSpPr/>
              <p:nvPr/>
            </p:nvSpPr>
            <p:spPr>
              <a:xfrm>
                <a:off x="2899890" y="4318844"/>
                <a:ext cx="304974" cy="12691"/>
              </a:xfrm>
              <a:custGeom>
                <a:avLst/>
                <a:gdLst>
                  <a:gd name="connsiteX0" fmla="*/ 0 w 304974"/>
                  <a:gd name="connsiteY0" fmla="*/ 0 h 12691"/>
                  <a:gd name="connsiteX1" fmla="*/ 304974 w 304974"/>
                  <a:gd name="connsiteY1" fmla="*/ 0 h 1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4974" h="12691">
                    <a:moveTo>
                      <a:pt x="0" y="0"/>
                    </a:moveTo>
                    <a:lnTo>
                      <a:pt x="304974" y="0"/>
                    </a:lnTo>
                  </a:path>
                </a:pathLst>
              </a:custGeom>
              <a:ln w="634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069" name="Freeform 1068">
                <a:extLst>
                  <a:ext uri="{FF2B5EF4-FFF2-40B4-BE49-F238E27FC236}">
                    <a16:creationId xmlns:a16="http://schemas.microsoft.com/office/drawing/2014/main" id="{A4D71A7A-18DD-2B58-0431-AE40AC45CD02}"/>
                  </a:ext>
                </a:extLst>
              </p:cNvPr>
              <p:cNvSpPr/>
              <p:nvPr/>
            </p:nvSpPr>
            <p:spPr>
              <a:xfrm>
                <a:off x="2899890" y="4300060"/>
                <a:ext cx="32616" cy="37693"/>
              </a:xfrm>
              <a:custGeom>
                <a:avLst/>
                <a:gdLst>
                  <a:gd name="connsiteX0" fmla="*/ 32617 w 32616"/>
                  <a:gd name="connsiteY0" fmla="*/ 0 h 37693"/>
                  <a:gd name="connsiteX1" fmla="*/ 0 w 32616"/>
                  <a:gd name="connsiteY1" fmla="*/ 18783 h 37693"/>
                  <a:gd name="connsiteX2" fmla="*/ 32617 w 32616"/>
                  <a:gd name="connsiteY2" fmla="*/ 3769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616" h="37693">
                    <a:moveTo>
                      <a:pt x="32617" y="0"/>
                    </a:moveTo>
                    <a:lnTo>
                      <a:pt x="0" y="18783"/>
                    </a:lnTo>
                    <a:lnTo>
                      <a:pt x="32617" y="37693"/>
                    </a:lnTo>
                  </a:path>
                </a:pathLst>
              </a:custGeom>
              <a:noFill/>
              <a:ln w="634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</p:grpSp>
        <p:sp>
          <p:nvSpPr>
            <p:cNvPr id="1062" name="Freeform 1061">
              <a:extLst>
                <a:ext uri="{FF2B5EF4-FFF2-40B4-BE49-F238E27FC236}">
                  <a16:creationId xmlns:a16="http://schemas.microsoft.com/office/drawing/2014/main" id="{4B7CA8F7-1DB5-B330-C072-BAF2B238C998}"/>
                </a:ext>
              </a:extLst>
            </p:cNvPr>
            <p:cNvSpPr/>
            <p:nvPr/>
          </p:nvSpPr>
          <p:spPr>
            <a:xfrm>
              <a:off x="3290277" y="4181777"/>
              <a:ext cx="270453" cy="12691"/>
            </a:xfrm>
            <a:custGeom>
              <a:avLst/>
              <a:gdLst>
                <a:gd name="connsiteX0" fmla="*/ 0 w 270453"/>
                <a:gd name="connsiteY0" fmla="*/ 0 h 12691"/>
                <a:gd name="connsiteX1" fmla="*/ 270454 w 270453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70453" h="12691">
                  <a:moveTo>
                    <a:pt x="0" y="0"/>
                  </a:moveTo>
                  <a:lnTo>
                    <a:pt x="270454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063" name="Freeform 1062">
              <a:extLst>
                <a:ext uri="{FF2B5EF4-FFF2-40B4-BE49-F238E27FC236}">
                  <a16:creationId xmlns:a16="http://schemas.microsoft.com/office/drawing/2014/main" id="{42BEFFFE-D7A5-A3E7-A1AD-FB103B5820F6}"/>
                </a:ext>
              </a:extLst>
            </p:cNvPr>
            <p:cNvSpPr/>
            <p:nvPr/>
          </p:nvSpPr>
          <p:spPr>
            <a:xfrm>
              <a:off x="3306902" y="4455911"/>
              <a:ext cx="511463" cy="12691"/>
            </a:xfrm>
            <a:custGeom>
              <a:avLst/>
              <a:gdLst>
                <a:gd name="connsiteX0" fmla="*/ 0 w 511463"/>
                <a:gd name="connsiteY0" fmla="*/ 0 h 12691"/>
                <a:gd name="connsiteX1" fmla="*/ 511463 w 511463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11463" h="12691">
                  <a:moveTo>
                    <a:pt x="0" y="0"/>
                  </a:moveTo>
                  <a:lnTo>
                    <a:pt x="511463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064" name="Freeform 1063">
              <a:extLst>
                <a:ext uri="{FF2B5EF4-FFF2-40B4-BE49-F238E27FC236}">
                  <a16:creationId xmlns:a16="http://schemas.microsoft.com/office/drawing/2014/main" id="{F9917759-415C-335B-DB47-21A6260ECC6F}"/>
                </a:ext>
              </a:extLst>
            </p:cNvPr>
            <p:cNvSpPr/>
            <p:nvPr/>
          </p:nvSpPr>
          <p:spPr>
            <a:xfrm>
              <a:off x="3157652" y="4592978"/>
              <a:ext cx="342794" cy="12691"/>
            </a:xfrm>
            <a:custGeom>
              <a:avLst/>
              <a:gdLst>
                <a:gd name="connsiteX0" fmla="*/ 0 w 342794"/>
                <a:gd name="connsiteY0" fmla="*/ 0 h 12691"/>
                <a:gd name="connsiteX1" fmla="*/ 342794 w 342794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2794" h="12691">
                  <a:moveTo>
                    <a:pt x="0" y="0"/>
                  </a:moveTo>
                  <a:lnTo>
                    <a:pt x="342794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065" name="Freeform 1064">
              <a:extLst>
                <a:ext uri="{FF2B5EF4-FFF2-40B4-BE49-F238E27FC236}">
                  <a16:creationId xmlns:a16="http://schemas.microsoft.com/office/drawing/2014/main" id="{54CEAAF5-AC3B-ABDC-C702-2AF67512F2B8}"/>
                </a:ext>
              </a:extLst>
            </p:cNvPr>
            <p:cNvSpPr/>
            <p:nvPr/>
          </p:nvSpPr>
          <p:spPr>
            <a:xfrm>
              <a:off x="3108536" y="4730045"/>
              <a:ext cx="267153" cy="12691"/>
            </a:xfrm>
            <a:custGeom>
              <a:avLst/>
              <a:gdLst>
                <a:gd name="connsiteX0" fmla="*/ 0 w 267153"/>
                <a:gd name="connsiteY0" fmla="*/ 0 h 12691"/>
                <a:gd name="connsiteX1" fmla="*/ 267154 w 267153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153" h="12691">
                  <a:moveTo>
                    <a:pt x="0" y="0"/>
                  </a:moveTo>
                  <a:lnTo>
                    <a:pt x="267154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066" name="Freeform 1065">
              <a:extLst>
                <a:ext uri="{FF2B5EF4-FFF2-40B4-BE49-F238E27FC236}">
                  <a16:creationId xmlns:a16="http://schemas.microsoft.com/office/drawing/2014/main" id="{A77E6CCF-6D52-BC73-E52F-F58FC541E0B3}"/>
                </a:ext>
              </a:extLst>
            </p:cNvPr>
            <p:cNvSpPr/>
            <p:nvPr/>
          </p:nvSpPr>
          <p:spPr>
            <a:xfrm>
              <a:off x="3236338" y="4867112"/>
              <a:ext cx="239613" cy="12691"/>
            </a:xfrm>
            <a:custGeom>
              <a:avLst/>
              <a:gdLst>
                <a:gd name="connsiteX0" fmla="*/ 0 w 239613"/>
                <a:gd name="connsiteY0" fmla="*/ 0 h 12691"/>
                <a:gd name="connsiteX1" fmla="*/ 239614 w 239613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613" h="12691">
                  <a:moveTo>
                    <a:pt x="0" y="0"/>
                  </a:moveTo>
                  <a:lnTo>
                    <a:pt x="239614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067" name="Freeform 1066">
              <a:extLst>
                <a:ext uri="{FF2B5EF4-FFF2-40B4-BE49-F238E27FC236}">
                  <a16:creationId xmlns:a16="http://schemas.microsoft.com/office/drawing/2014/main" id="{BCE127B4-A0D3-6687-761D-4AF313284836}"/>
                </a:ext>
              </a:extLst>
            </p:cNvPr>
            <p:cNvSpPr/>
            <p:nvPr/>
          </p:nvSpPr>
          <p:spPr>
            <a:xfrm>
              <a:off x="3132777" y="5004179"/>
              <a:ext cx="404093" cy="12691"/>
            </a:xfrm>
            <a:custGeom>
              <a:avLst/>
              <a:gdLst>
                <a:gd name="connsiteX0" fmla="*/ 0 w 404093"/>
                <a:gd name="connsiteY0" fmla="*/ 0 h 12691"/>
                <a:gd name="connsiteX1" fmla="*/ 404094 w 404093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093" h="12691">
                  <a:moveTo>
                    <a:pt x="0" y="0"/>
                  </a:moveTo>
                  <a:lnTo>
                    <a:pt x="404094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</p:grpSp>
      <p:grpSp>
        <p:nvGrpSpPr>
          <p:cNvPr id="1072" name="Graphic 2">
            <a:extLst>
              <a:ext uri="{FF2B5EF4-FFF2-40B4-BE49-F238E27FC236}">
                <a16:creationId xmlns:a16="http://schemas.microsoft.com/office/drawing/2014/main" id="{31354355-1490-56DA-FF21-7BB401DEC8B8}"/>
              </a:ext>
            </a:extLst>
          </p:cNvPr>
          <p:cNvGrpSpPr/>
          <p:nvPr/>
        </p:nvGrpSpPr>
        <p:grpSpPr>
          <a:xfrm>
            <a:off x="4936737" y="2352060"/>
            <a:ext cx="814366" cy="3735191"/>
            <a:chOff x="3021981" y="2219815"/>
            <a:chExt cx="610963" cy="2802258"/>
          </a:xfrm>
          <a:solidFill>
            <a:srgbClr val="009964"/>
          </a:solidFill>
        </p:grpSpPr>
        <p:sp>
          <p:nvSpPr>
            <p:cNvPr id="1073" name="Freeform 1072">
              <a:extLst>
                <a:ext uri="{FF2B5EF4-FFF2-40B4-BE49-F238E27FC236}">
                  <a16:creationId xmlns:a16="http://schemas.microsoft.com/office/drawing/2014/main" id="{E82E588D-5393-17D5-249F-ED0E559893E7}"/>
                </a:ext>
              </a:extLst>
            </p:cNvPr>
            <p:cNvSpPr/>
            <p:nvPr/>
          </p:nvSpPr>
          <p:spPr>
            <a:xfrm>
              <a:off x="3375436" y="3056812"/>
              <a:ext cx="56984" cy="56984"/>
            </a:xfrm>
            <a:custGeom>
              <a:avLst/>
              <a:gdLst>
                <a:gd name="connsiteX0" fmla="*/ 0 w 56984"/>
                <a:gd name="connsiteY0" fmla="*/ 0 h 56984"/>
                <a:gd name="connsiteX1" fmla="*/ 56984 w 56984"/>
                <a:gd name="connsiteY1" fmla="*/ 0 h 56984"/>
                <a:gd name="connsiteX2" fmla="*/ 56984 w 56984"/>
                <a:gd name="connsiteY2" fmla="*/ 56984 h 56984"/>
                <a:gd name="connsiteX3" fmla="*/ 0 w 56984"/>
                <a:gd name="connsiteY3" fmla="*/ 56984 h 5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984" h="56984">
                  <a:moveTo>
                    <a:pt x="0" y="0"/>
                  </a:moveTo>
                  <a:lnTo>
                    <a:pt x="56984" y="0"/>
                  </a:lnTo>
                  <a:lnTo>
                    <a:pt x="56984" y="56984"/>
                  </a:lnTo>
                  <a:lnTo>
                    <a:pt x="0" y="56984"/>
                  </a:lnTo>
                  <a:close/>
                </a:path>
              </a:pathLst>
            </a:custGeom>
            <a:solidFill>
              <a:srgbClr val="009964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grpSp>
          <p:nvGrpSpPr>
            <p:cNvPr id="1074" name="Graphic 2">
              <a:extLst>
                <a:ext uri="{FF2B5EF4-FFF2-40B4-BE49-F238E27FC236}">
                  <a16:creationId xmlns:a16="http://schemas.microsoft.com/office/drawing/2014/main" id="{6D364B07-ECCB-382A-5961-A84995AD21FF}"/>
                </a:ext>
              </a:extLst>
            </p:cNvPr>
            <p:cNvGrpSpPr/>
            <p:nvPr/>
          </p:nvGrpSpPr>
          <p:grpSpPr>
            <a:xfrm>
              <a:off x="3021981" y="2219815"/>
              <a:ext cx="610963" cy="2802258"/>
              <a:chOff x="3021981" y="2219815"/>
              <a:chExt cx="610963" cy="2802258"/>
            </a:xfrm>
            <a:solidFill>
              <a:srgbClr val="009964"/>
            </a:solidFill>
          </p:grpSpPr>
          <p:sp>
            <p:nvSpPr>
              <p:cNvPr id="1075" name="Freeform 1074">
                <a:extLst>
                  <a:ext uri="{FF2B5EF4-FFF2-40B4-BE49-F238E27FC236}">
                    <a16:creationId xmlns:a16="http://schemas.microsoft.com/office/drawing/2014/main" id="{0B04EE47-A3D4-B9B1-205A-562A9E84680A}"/>
                  </a:ext>
                </a:extLst>
              </p:cNvPr>
              <p:cNvSpPr/>
              <p:nvPr/>
            </p:nvSpPr>
            <p:spPr>
              <a:xfrm>
                <a:off x="3262863" y="2219815"/>
                <a:ext cx="86174" cy="86174"/>
              </a:xfrm>
              <a:custGeom>
                <a:avLst/>
                <a:gdLst>
                  <a:gd name="connsiteX0" fmla="*/ 0 w 86174"/>
                  <a:gd name="connsiteY0" fmla="*/ 0 h 86174"/>
                  <a:gd name="connsiteX1" fmla="*/ 86175 w 86174"/>
                  <a:gd name="connsiteY1" fmla="*/ 0 h 86174"/>
                  <a:gd name="connsiteX2" fmla="*/ 86175 w 86174"/>
                  <a:gd name="connsiteY2" fmla="*/ 86175 h 86174"/>
                  <a:gd name="connsiteX3" fmla="*/ 0 w 86174"/>
                  <a:gd name="connsiteY3" fmla="*/ 86175 h 86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174" h="86174">
                    <a:moveTo>
                      <a:pt x="0" y="0"/>
                    </a:moveTo>
                    <a:lnTo>
                      <a:pt x="86175" y="0"/>
                    </a:lnTo>
                    <a:lnTo>
                      <a:pt x="86175" y="86175"/>
                    </a:lnTo>
                    <a:lnTo>
                      <a:pt x="0" y="86175"/>
                    </a:lnTo>
                    <a:close/>
                  </a:path>
                </a:pathLst>
              </a:custGeom>
              <a:solidFill>
                <a:srgbClr val="009964"/>
              </a:solidFill>
              <a:ln w="126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076" name="Freeform 1075">
                <a:extLst>
                  <a:ext uri="{FF2B5EF4-FFF2-40B4-BE49-F238E27FC236}">
                    <a16:creationId xmlns:a16="http://schemas.microsoft.com/office/drawing/2014/main" id="{749E0F44-D05F-196C-0565-99BB90C389C6}"/>
                  </a:ext>
                </a:extLst>
              </p:cNvPr>
              <p:cNvSpPr/>
              <p:nvPr/>
            </p:nvSpPr>
            <p:spPr>
              <a:xfrm>
                <a:off x="3279362" y="2506640"/>
                <a:ext cx="60664" cy="60664"/>
              </a:xfrm>
              <a:custGeom>
                <a:avLst/>
                <a:gdLst>
                  <a:gd name="connsiteX0" fmla="*/ 0 w 60664"/>
                  <a:gd name="connsiteY0" fmla="*/ 0 h 60664"/>
                  <a:gd name="connsiteX1" fmla="*/ 60665 w 60664"/>
                  <a:gd name="connsiteY1" fmla="*/ 0 h 60664"/>
                  <a:gd name="connsiteX2" fmla="*/ 60665 w 60664"/>
                  <a:gd name="connsiteY2" fmla="*/ 60665 h 60664"/>
                  <a:gd name="connsiteX3" fmla="*/ 0 w 60664"/>
                  <a:gd name="connsiteY3" fmla="*/ 60665 h 6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664" h="60664">
                    <a:moveTo>
                      <a:pt x="0" y="0"/>
                    </a:moveTo>
                    <a:lnTo>
                      <a:pt x="60665" y="0"/>
                    </a:lnTo>
                    <a:lnTo>
                      <a:pt x="60665" y="60665"/>
                    </a:lnTo>
                    <a:lnTo>
                      <a:pt x="0" y="60665"/>
                    </a:lnTo>
                    <a:close/>
                  </a:path>
                </a:pathLst>
              </a:custGeom>
              <a:solidFill>
                <a:srgbClr val="009964"/>
              </a:solidFill>
              <a:ln w="126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077" name="Freeform 1076">
                <a:extLst>
                  <a:ext uri="{FF2B5EF4-FFF2-40B4-BE49-F238E27FC236}">
                    <a16:creationId xmlns:a16="http://schemas.microsoft.com/office/drawing/2014/main" id="{D0E338E1-3865-0168-6652-3CFF95A9C1CE}"/>
                  </a:ext>
                </a:extLst>
              </p:cNvPr>
              <p:cNvSpPr/>
              <p:nvPr/>
            </p:nvSpPr>
            <p:spPr>
              <a:xfrm>
                <a:off x="3284439" y="2369319"/>
                <a:ext cx="61299" cy="61299"/>
              </a:xfrm>
              <a:custGeom>
                <a:avLst/>
                <a:gdLst>
                  <a:gd name="connsiteX0" fmla="*/ 0 w 61299"/>
                  <a:gd name="connsiteY0" fmla="*/ 0 h 61299"/>
                  <a:gd name="connsiteX1" fmla="*/ 61299 w 61299"/>
                  <a:gd name="connsiteY1" fmla="*/ 0 h 61299"/>
                  <a:gd name="connsiteX2" fmla="*/ 61299 w 61299"/>
                  <a:gd name="connsiteY2" fmla="*/ 61299 h 61299"/>
                  <a:gd name="connsiteX3" fmla="*/ 0 w 61299"/>
                  <a:gd name="connsiteY3" fmla="*/ 61299 h 6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299" h="61299">
                    <a:moveTo>
                      <a:pt x="0" y="0"/>
                    </a:moveTo>
                    <a:lnTo>
                      <a:pt x="61299" y="0"/>
                    </a:lnTo>
                    <a:lnTo>
                      <a:pt x="61299" y="61299"/>
                    </a:lnTo>
                    <a:lnTo>
                      <a:pt x="0" y="61299"/>
                    </a:lnTo>
                    <a:close/>
                  </a:path>
                </a:pathLst>
              </a:custGeom>
              <a:solidFill>
                <a:srgbClr val="009964"/>
              </a:solidFill>
              <a:ln w="126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078" name="Freeform 1077">
                <a:extLst>
                  <a:ext uri="{FF2B5EF4-FFF2-40B4-BE49-F238E27FC236}">
                    <a16:creationId xmlns:a16="http://schemas.microsoft.com/office/drawing/2014/main" id="{3DC3AB90-34CA-ACB4-1ED7-749F2E972F02}"/>
                  </a:ext>
                </a:extLst>
              </p:cNvPr>
              <p:cNvSpPr/>
              <p:nvPr/>
            </p:nvSpPr>
            <p:spPr>
              <a:xfrm>
                <a:off x="3336473" y="2647515"/>
                <a:ext cx="53050" cy="53050"/>
              </a:xfrm>
              <a:custGeom>
                <a:avLst/>
                <a:gdLst>
                  <a:gd name="connsiteX0" fmla="*/ 0 w 53050"/>
                  <a:gd name="connsiteY0" fmla="*/ 0 h 53050"/>
                  <a:gd name="connsiteX1" fmla="*/ 53050 w 53050"/>
                  <a:gd name="connsiteY1" fmla="*/ 0 h 53050"/>
                  <a:gd name="connsiteX2" fmla="*/ 53050 w 53050"/>
                  <a:gd name="connsiteY2" fmla="*/ 53050 h 53050"/>
                  <a:gd name="connsiteX3" fmla="*/ 0 w 53050"/>
                  <a:gd name="connsiteY3" fmla="*/ 53050 h 5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050" h="53050">
                    <a:moveTo>
                      <a:pt x="0" y="0"/>
                    </a:moveTo>
                    <a:lnTo>
                      <a:pt x="53050" y="0"/>
                    </a:lnTo>
                    <a:lnTo>
                      <a:pt x="53050" y="53050"/>
                    </a:lnTo>
                    <a:lnTo>
                      <a:pt x="0" y="53050"/>
                    </a:lnTo>
                    <a:close/>
                  </a:path>
                </a:pathLst>
              </a:custGeom>
              <a:solidFill>
                <a:srgbClr val="009964"/>
              </a:solidFill>
              <a:ln w="126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079" name="Freeform 1078">
                <a:extLst>
                  <a:ext uri="{FF2B5EF4-FFF2-40B4-BE49-F238E27FC236}">
                    <a16:creationId xmlns:a16="http://schemas.microsoft.com/office/drawing/2014/main" id="{66934D14-FF46-62FE-147E-2FC0EF6E0143}"/>
                  </a:ext>
                </a:extLst>
              </p:cNvPr>
              <p:cNvSpPr/>
              <p:nvPr/>
            </p:nvSpPr>
            <p:spPr>
              <a:xfrm>
                <a:off x="3244080" y="2777221"/>
                <a:ext cx="67772" cy="67772"/>
              </a:xfrm>
              <a:custGeom>
                <a:avLst/>
                <a:gdLst>
                  <a:gd name="connsiteX0" fmla="*/ 0 w 67772"/>
                  <a:gd name="connsiteY0" fmla="*/ 0 h 67772"/>
                  <a:gd name="connsiteX1" fmla="*/ 67772 w 67772"/>
                  <a:gd name="connsiteY1" fmla="*/ 0 h 67772"/>
                  <a:gd name="connsiteX2" fmla="*/ 67772 w 67772"/>
                  <a:gd name="connsiteY2" fmla="*/ 67772 h 67772"/>
                  <a:gd name="connsiteX3" fmla="*/ 0 w 67772"/>
                  <a:gd name="connsiteY3" fmla="*/ 67772 h 67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72" h="67772">
                    <a:moveTo>
                      <a:pt x="0" y="0"/>
                    </a:moveTo>
                    <a:lnTo>
                      <a:pt x="67772" y="0"/>
                    </a:lnTo>
                    <a:lnTo>
                      <a:pt x="67772" y="67772"/>
                    </a:lnTo>
                    <a:lnTo>
                      <a:pt x="0" y="67772"/>
                    </a:lnTo>
                    <a:close/>
                  </a:path>
                </a:pathLst>
              </a:custGeom>
              <a:solidFill>
                <a:srgbClr val="009964"/>
              </a:solidFill>
              <a:ln w="126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080" name="Freeform 1079">
                <a:extLst>
                  <a:ext uri="{FF2B5EF4-FFF2-40B4-BE49-F238E27FC236}">
                    <a16:creationId xmlns:a16="http://schemas.microsoft.com/office/drawing/2014/main" id="{B225A245-16CB-6EEE-79F4-9931C6F345BB}"/>
                  </a:ext>
                </a:extLst>
              </p:cNvPr>
              <p:cNvSpPr/>
              <p:nvPr/>
            </p:nvSpPr>
            <p:spPr>
              <a:xfrm>
                <a:off x="3184304" y="2915937"/>
                <a:ext cx="64599" cy="64599"/>
              </a:xfrm>
              <a:custGeom>
                <a:avLst/>
                <a:gdLst>
                  <a:gd name="connsiteX0" fmla="*/ 0 w 64599"/>
                  <a:gd name="connsiteY0" fmla="*/ 0 h 64599"/>
                  <a:gd name="connsiteX1" fmla="*/ 64599 w 64599"/>
                  <a:gd name="connsiteY1" fmla="*/ 0 h 64599"/>
                  <a:gd name="connsiteX2" fmla="*/ 64599 w 64599"/>
                  <a:gd name="connsiteY2" fmla="*/ 64599 h 64599"/>
                  <a:gd name="connsiteX3" fmla="*/ 0 w 64599"/>
                  <a:gd name="connsiteY3" fmla="*/ 64599 h 64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599" h="64599">
                    <a:moveTo>
                      <a:pt x="0" y="0"/>
                    </a:moveTo>
                    <a:lnTo>
                      <a:pt x="64599" y="0"/>
                    </a:lnTo>
                    <a:lnTo>
                      <a:pt x="64599" y="64599"/>
                    </a:lnTo>
                    <a:lnTo>
                      <a:pt x="0" y="64599"/>
                    </a:lnTo>
                    <a:close/>
                  </a:path>
                </a:pathLst>
              </a:custGeom>
              <a:solidFill>
                <a:srgbClr val="009964"/>
              </a:solidFill>
              <a:ln w="126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081" name="Freeform 1080">
                <a:extLst>
                  <a:ext uri="{FF2B5EF4-FFF2-40B4-BE49-F238E27FC236}">
                    <a16:creationId xmlns:a16="http://schemas.microsoft.com/office/drawing/2014/main" id="{59972249-884B-F9AF-356D-0964A5C8E730}"/>
                  </a:ext>
                </a:extLst>
              </p:cNvPr>
              <p:cNvSpPr/>
              <p:nvPr/>
            </p:nvSpPr>
            <p:spPr>
              <a:xfrm>
                <a:off x="3299922" y="3197179"/>
                <a:ext cx="50257" cy="50257"/>
              </a:xfrm>
              <a:custGeom>
                <a:avLst/>
                <a:gdLst>
                  <a:gd name="connsiteX0" fmla="*/ 0 w 50257"/>
                  <a:gd name="connsiteY0" fmla="*/ 0 h 50257"/>
                  <a:gd name="connsiteX1" fmla="*/ 50258 w 50257"/>
                  <a:gd name="connsiteY1" fmla="*/ 0 h 50257"/>
                  <a:gd name="connsiteX2" fmla="*/ 50258 w 50257"/>
                  <a:gd name="connsiteY2" fmla="*/ 50258 h 50257"/>
                  <a:gd name="connsiteX3" fmla="*/ 0 w 50257"/>
                  <a:gd name="connsiteY3" fmla="*/ 50258 h 5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257" h="50257">
                    <a:moveTo>
                      <a:pt x="0" y="0"/>
                    </a:moveTo>
                    <a:lnTo>
                      <a:pt x="50258" y="0"/>
                    </a:lnTo>
                    <a:lnTo>
                      <a:pt x="50258" y="50258"/>
                    </a:lnTo>
                    <a:lnTo>
                      <a:pt x="0" y="50258"/>
                    </a:lnTo>
                    <a:close/>
                  </a:path>
                </a:pathLst>
              </a:custGeom>
              <a:solidFill>
                <a:srgbClr val="009964"/>
              </a:solidFill>
              <a:ln w="126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082" name="Freeform 1081">
                <a:extLst>
                  <a:ext uri="{FF2B5EF4-FFF2-40B4-BE49-F238E27FC236}">
                    <a16:creationId xmlns:a16="http://schemas.microsoft.com/office/drawing/2014/main" id="{D354FFA2-75D1-2C90-1C3F-6271127D7E7E}"/>
                  </a:ext>
                </a:extLst>
              </p:cNvPr>
              <p:cNvSpPr/>
              <p:nvPr/>
            </p:nvSpPr>
            <p:spPr>
              <a:xfrm>
                <a:off x="3268701" y="3324600"/>
                <a:ext cx="69675" cy="69675"/>
              </a:xfrm>
              <a:custGeom>
                <a:avLst/>
                <a:gdLst>
                  <a:gd name="connsiteX0" fmla="*/ 0 w 69675"/>
                  <a:gd name="connsiteY0" fmla="*/ 0 h 69675"/>
                  <a:gd name="connsiteX1" fmla="*/ 69676 w 69675"/>
                  <a:gd name="connsiteY1" fmla="*/ 0 h 69675"/>
                  <a:gd name="connsiteX2" fmla="*/ 69676 w 69675"/>
                  <a:gd name="connsiteY2" fmla="*/ 69676 h 69675"/>
                  <a:gd name="connsiteX3" fmla="*/ 0 w 69675"/>
                  <a:gd name="connsiteY3" fmla="*/ 69676 h 69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675" h="69675">
                    <a:moveTo>
                      <a:pt x="0" y="0"/>
                    </a:moveTo>
                    <a:lnTo>
                      <a:pt x="69676" y="0"/>
                    </a:lnTo>
                    <a:lnTo>
                      <a:pt x="69676" y="69676"/>
                    </a:lnTo>
                    <a:lnTo>
                      <a:pt x="0" y="69676"/>
                    </a:lnTo>
                    <a:close/>
                  </a:path>
                </a:pathLst>
              </a:custGeom>
              <a:solidFill>
                <a:srgbClr val="009964"/>
              </a:solidFill>
              <a:ln w="126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083" name="Freeform 1082">
                <a:extLst>
                  <a:ext uri="{FF2B5EF4-FFF2-40B4-BE49-F238E27FC236}">
                    <a16:creationId xmlns:a16="http://schemas.microsoft.com/office/drawing/2014/main" id="{CCC90177-0F14-0DFA-D8E0-CAA427E7BB16}"/>
                  </a:ext>
                </a:extLst>
              </p:cNvPr>
              <p:cNvSpPr/>
              <p:nvPr/>
            </p:nvSpPr>
            <p:spPr>
              <a:xfrm>
                <a:off x="3275809" y="3603557"/>
                <a:ext cx="60030" cy="60030"/>
              </a:xfrm>
              <a:custGeom>
                <a:avLst/>
                <a:gdLst>
                  <a:gd name="connsiteX0" fmla="*/ 0 w 60030"/>
                  <a:gd name="connsiteY0" fmla="*/ 0 h 60030"/>
                  <a:gd name="connsiteX1" fmla="*/ 60030 w 60030"/>
                  <a:gd name="connsiteY1" fmla="*/ 0 h 60030"/>
                  <a:gd name="connsiteX2" fmla="*/ 60030 w 60030"/>
                  <a:gd name="connsiteY2" fmla="*/ 60030 h 60030"/>
                  <a:gd name="connsiteX3" fmla="*/ 0 w 60030"/>
                  <a:gd name="connsiteY3" fmla="*/ 60030 h 6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30" h="60030">
                    <a:moveTo>
                      <a:pt x="0" y="0"/>
                    </a:moveTo>
                    <a:lnTo>
                      <a:pt x="60030" y="0"/>
                    </a:lnTo>
                    <a:lnTo>
                      <a:pt x="60030" y="60030"/>
                    </a:lnTo>
                    <a:lnTo>
                      <a:pt x="0" y="60030"/>
                    </a:lnTo>
                    <a:close/>
                  </a:path>
                </a:pathLst>
              </a:custGeom>
              <a:solidFill>
                <a:srgbClr val="009964"/>
              </a:solidFill>
              <a:ln w="126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084" name="Freeform 1083">
                <a:extLst>
                  <a:ext uri="{FF2B5EF4-FFF2-40B4-BE49-F238E27FC236}">
                    <a16:creationId xmlns:a16="http://schemas.microsoft.com/office/drawing/2014/main" id="{4ED35FA1-C300-618F-B8A9-8B37306B1C44}"/>
                  </a:ext>
                </a:extLst>
              </p:cNvPr>
              <p:cNvSpPr/>
              <p:nvPr/>
            </p:nvSpPr>
            <p:spPr>
              <a:xfrm>
                <a:off x="3277332" y="3465602"/>
                <a:ext cx="61807" cy="61807"/>
              </a:xfrm>
              <a:custGeom>
                <a:avLst/>
                <a:gdLst>
                  <a:gd name="connsiteX0" fmla="*/ 0 w 61807"/>
                  <a:gd name="connsiteY0" fmla="*/ 0 h 61807"/>
                  <a:gd name="connsiteX1" fmla="*/ 61807 w 61807"/>
                  <a:gd name="connsiteY1" fmla="*/ 0 h 61807"/>
                  <a:gd name="connsiteX2" fmla="*/ 61807 w 61807"/>
                  <a:gd name="connsiteY2" fmla="*/ 61807 h 61807"/>
                  <a:gd name="connsiteX3" fmla="*/ 0 w 61807"/>
                  <a:gd name="connsiteY3" fmla="*/ 61807 h 6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807" h="61807">
                    <a:moveTo>
                      <a:pt x="0" y="0"/>
                    </a:moveTo>
                    <a:lnTo>
                      <a:pt x="61807" y="0"/>
                    </a:lnTo>
                    <a:lnTo>
                      <a:pt x="61807" y="61807"/>
                    </a:lnTo>
                    <a:lnTo>
                      <a:pt x="0" y="61807"/>
                    </a:lnTo>
                    <a:close/>
                  </a:path>
                </a:pathLst>
              </a:custGeom>
              <a:solidFill>
                <a:srgbClr val="009964"/>
              </a:solidFill>
              <a:ln w="126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085" name="Freeform 1084">
                <a:extLst>
                  <a:ext uri="{FF2B5EF4-FFF2-40B4-BE49-F238E27FC236}">
                    <a16:creationId xmlns:a16="http://schemas.microsoft.com/office/drawing/2014/main" id="{39A4D486-27A4-997F-1C70-6EF07C97BE68}"/>
                  </a:ext>
                </a:extLst>
              </p:cNvPr>
              <p:cNvSpPr/>
              <p:nvPr/>
            </p:nvSpPr>
            <p:spPr>
              <a:xfrm>
                <a:off x="3254995" y="3731105"/>
                <a:ext cx="79067" cy="79067"/>
              </a:xfrm>
              <a:custGeom>
                <a:avLst/>
                <a:gdLst>
                  <a:gd name="connsiteX0" fmla="*/ 0 w 79067"/>
                  <a:gd name="connsiteY0" fmla="*/ 0 h 79067"/>
                  <a:gd name="connsiteX1" fmla="*/ 79068 w 79067"/>
                  <a:gd name="connsiteY1" fmla="*/ 0 h 79067"/>
                  <a:gd name="connsiteX2" fmla="*/ 79068 w 79067"/>
                  <a:gd name="connsiteY2" fmla="*/ 79067 h 79067"/>
                  <a:gd name="connsiteX3" fmla="*/ 0 w 79067"/>
                  <a:gd name="connsiteY3" fmla="*/ 79067 h 79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67" h="79067">
                    <a:moveTo>
                      <a:pt x="0" y="0"/>
                    </a:moveTo>
                    <a:lnTo>
                      <a:pt x="79068" y="0"/>
                    </a:lnTo>
                    <a:lnTo>
                      <a:pt x="79068" y="79067"/>
                    </a:lnTo>
                    <a:lnTo>
                      <a:pt x="0" y="79067"/>
                    </a:lnTo>
                    <a:close/>
                  </a:path>
                </a:pathLst>
              </a:custGeom>
              <a:solidFill>
                <a:srgbClr val="009964"/>
              </a:solidFill>
              <a:ln w="126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086" name="Freeform 1085">
                <a:extLst>
                  <a:ext uri="{FF2B5EF4-FFF2-40B4-BE49-F238E27FC236}">
                    <a16:creationId xmlns:a16="http://schemas.microsoft.com/office/drawing/2014/main" id="{44D30C57-A3D5-EF35-2DBD-8C1A33D9BE84}"/>
                  </a:ext>
                </a:extLst>
              </p:cNvPr>
              <p:cNvSpPr/>
              <p:nvPr/>
            </p:nvSpPr>
            <p:spPr>
              <a:xfrm>
                <a:off x="3208544" y="3893682"/>
                <a:ext cx="28047" cy="28047"/>
              </a:xfrm>
              <a:custGeom>
                <a:avLst/>
                <a:gdLst>
                  <a:gd name="connsiteX0" fmla="*/ 0 w 28047"/>
                  <a:gd name="connsiteY0" fmla="*/ 0 h 28047"/>
                  <a:gd name="connsiteX1" fmla="*/ 28048 w 28047"/>
                  <a:gd name="connsiteY1" fmla="*/ 0 h 28047"/>
                  <a:gd name="connsiteX2" fmla="*/ 28048 w 28047"/>
                  <a:gd name="connsiteY2" fmla="*/ 28048 h 28047"/>
                  <a:gd name="connsiteX3" fmla="*/ 0 w 28047"/>
                  <a:gd name="connsiteY3" fmla="*/ 28048 h 28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047" h="28047">
                    <a:moveTo>
                      <a:pt x="0" y="0"/>
                    </a:moveTo>
                    <a:lnTo>
                      <a:pt x="28048" y="0"/>
                    </a:lnTo>
                    <a:lnTo>
                      <a:pt x="28048" y="28048"/>
                    </a:lnTo>
                    <a:lnTo>
                      <a:pt x="0" y="28048"/>
                    </a:lnTo>
                    <a:close/>
                  </a:path>
                </a:pathLst>
              </a:custGeom>
              <a:solidFill>
                <a:srgbClr val="009964"/>
              </a:solidFill>
              <a:ln w="126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087" name="Freeform 1086">
                <a:extLst>
                  <a:ext uri="{FF2B5EF4-FFF2-40B4-BE49-F238E27FC236}">
                    <a16:creationId xmlns:a16="http://schemas.microsoft.com/office/drawing/2014/main" id="{81A85EA2-4FDA-AE54-9C22-60DC5658457A}"/>
                  </a:ext>
                </a:extLst>
              </p:cNvPr>
              <p:cNvSpPr/>
              <p:nvPr/>
            </p:nvSpPr>
            <p:spPr>
              <a:xfrm>
                <a:off x="3613273" y="4034937"/>
                <a:ext cx="19671" cy="19671"/>
              </a:xfrm>
              <a:custGeom>
                <a:avLst/>
                <a:gdLst>
                  <a:gd name="connsiteX0" fmla="*/ 0 w 19671"/>
                  <a:gd name="connsiteY0" fmla="*/ 0 h 19671"/>
                  <a:gd name="connsiteX1" fmla="*/ 19672 w 19671"/>
                  <a:gd name="connsiteY1" fmla="*/ 0 h 19671"/>
                  <a:gd name="connsiteX2" fmla="*/ 19672 w 19671"/>
                  <a:gd name="connsiteY2" fmla="*/ 19672 h 19671"/>
                  <a:gd name="connsiteX3" fmla="*/ 0 w 19671"/>
                  <a:gd name="connsiteY3" fmla="*/ 19672 h 19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671" h="19671">
                    <a:moveTo>
                      <a:pt x="0" y="0"/>
                    </a:moveTo>
                    <a:lnTo>
                      <a:pt x="19672" y="0"/>
                    </a:lnTo>
                    <a:lnTo>
                      <a:pt x="19672" y="19672"/>
                    </a:lnTo>
                    <a:lnTo>
                      <a:pt x="0" y="19672"/>
                    </a:lnTo>
                    <a:close/>
                  </a:path>
                </a:pathLst>
              </a:custGeom>
              <a:solidFill>
                <a:srgbClr val="009964"/>
              </a:solidFill>
              <a:ln w="126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088" name="Freeform 1087">
                <a:extLst>
                  <a:ext uri="{FF2B5EF4-FFF2-40B4-BE49-F238E27FC236}">
                    <a16:creationId xmlns:a16="http://schemas.microsoft.com/office/drawing/2014/main" id="{07665A68-72E9-28DA-790E-271E57995F07}"/>
                  </a:ext>
                </a:extLst>
              </p:cNvPr>
              <p:cNvSpPr/>
              <p:nvPr/>
            </p:nvSpPr>
            <p:spPr>
              <a:xfrm>
                <a:off x="3021981" y="4296634"/>
                <a:ext cx="44546" cy="44546"/>
              </a:xfrm>
              <a:custGeom>
                <a:avLst/>
                <a:gdLst>
                  <a:gd name="connsiteX0" fmla="*/ 0 w 44546"/>
                  <a:gd name="connsiteY0" fmla="*/ 0 h 44546"/>
                  <a:gd name="connsiteX1" fmla="*/ 44547 w 44546"/>
                  <a:gd name="connsiteY1" fmla="*/ 0 h 44546"/>
                  <a:gd name="connsiteX2" fmla="*/ 44547 w 44546"/>
                  <a:gd name="connsiteY2" fmla="*/ 44547 h 44546"/>
                  <a:gd name="connsiteX3" fmla="*/ 0 w 44546"/>
                  <a:gd name="connsiteY3" fmla="*/ 44547 h 4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46" h="44546">
                    <a:moveTo>
                      <a:pt x="0" y="0"/>
                    </a:moveTo>
                    <a:lnTo>
                      <a:pt x="44547" y="0"/>
                    </a:lnTo>
                    <a:lnTo>
                      <a:pt x="44547" y="44547"/>
                    </a:lnTo>
                    <a:lnTo>
                      <a:pt x="0" y="44547"/>
                    </a:lnTo>
                    <a:close/>
                  </a:path>
                </a:pathLst>
              </a:custGeom>
              <a:solidFill>
                <a:srgbClr val="009964"/>
              </a:solidFill>
              <a:ln w="126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089" name="Freeform 1088">
                <a:extLst>
                  <a:ext uri="{FF2B5EF4-FFF2-40B4-BE49-F238E27FC236}">
                    <a16:creationId xmlns:a16="http://schemas.microsoft.com/office/drawing/2014/main" id="{7CF05189-AE76-FA13-E276-94F4619CC5E0}"/>
                  </a:ext>
                </a:extLst>
              </p:cNvPr>
              <p:cNvSpPr/>
              <p:nvPr/>
            </p:nvSpPr>
            <p:spPr>
              <a:xfrm>
                <a:off x="3398027" y="4154363"/>
                <a:ext cx="54953" cy="54953"/>
              </a:xfrm>
              <a:custGeom>
                <a:avLst/>
                <a:gdLst>
                  <a:gd name="connsiteX0" fmla="*/ 0 w 54953"/>
                  <a:gd name="connsiteY0" fmla="*/ 0 h 54953"/>
                  <a:gd name="connsiteX1" fmla="*/ 54953 w 54953"/>
                  <a:gd name="connsiteY1" fmla="*/ 0 h 54953"/>
                  <a:gd name="connsiteX2" fmla="*/ 54953 w 54953"/>
                  <a:gd name="connsiteY2" fmla="*/ 54954 h 54953"/>
                  <a:gd name="connsiteX3" fmla="*/ 0 w 54953"/>
                  <a:gd name="connsiteY3" fmla="*/ 54954 h 54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953" h="54953">
                    <a:moveTo>
                      <a:pt x="0" y="0"/>
                    </a:moveTo>
                    <a:lnTo>
                      <a:pt x="54953" y="0"/>
                    </a:lnTo>
                    <a:lnTo>
                      <a:pt x="54953" y="54954"/>
                    </a:lnTo>
                    <a:lnTo>
                      <a:pt x="0" y="54954"/>
                    </a:lnTo>
                    <a:close/>
                  </a:path>
                </a:pathLst>
              </a:custGeom>
              <a:solidFill>
                <a:srgbClr val="009964"/>
              </a:solidFill>
              <a:ln w="126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090" name="Freeform 1089">
                <a:extLst>
                  <a:ext uri="{FF2B5EF4-FFF2-40B4-BE49-F238E27FC236}">
                    <a16:creationId xmlns:a16="http://schemas.microsoft.com/office/drawing/2014/main" id="{F8024B4A-54E4-DC21-8717-E8F7B8A70E31}"/>
                  </a:ext>
                </a:extLst>
              </p:cNvPr>
              <p:cNvSpPr/>
              <p:nvPr/>
            </p:nvSpPr>
            <p:spPr>
              <a:xfrm>
                <a:off x="3548293" y="4441569"/>
                <a:ext cx="28682" cy="28682"/>
              </a:xfrm>
              <a:custGeom>
                <a:avLst/>
                <a:gdLst>
                  <a:gd name="connsiteX0" fmla="*/ 0 w 28682"/>
                  <a:gd name="connsiteY0" fmla="*/ 0 h 28682"/>
                  <a:gd name="connsiteX1" fmla="*/ 28682 w 28682"/>
                  <a:gd name="connsiteY1" fmla="*/ 0 h 28682"/>
                  <a:gd name="connsiteX2" fmla="*/ 28682 w 28682"/>
                  <a:gd name="connsiteY2" fmla="*/ 28683 h 28682"/>
                  <a:gd name="connsiteX3" fmla="*/ 0 w 28682"/>
                  <a:gd name="connsiteY3" fmla="*/ 28683 h 2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82" h="28682">
                    <a:moveTo>
                      <a:pt x="0" y="0"/>
                    </a:moveTo>
                    <a:lnTo>
                      <a:pt x="28682" y="0"/>
                    </a:lnTo>
                    <a:lnTo>
                      <a:pt x="28682" y="28683"/>
                    </a:lnTo>
                    <a:lnTo>
                      <a:pt x="0" y="28683"/>
                    </a:lnTo>
                    <a:close/>
                  </a:path>
                </a:pathLst>
              </a:custGeom>
              <a:solidFill>
                <a:srgbClr val="009964"/>
              </a:solidFill>
              <a:ln w="126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091" name="Freeform 1090">
                <a:extLst>
                  <a:ext uri="{FF2B5EF4-FFF2-40B4-BE49-F238E27FC236}">
                    <a16:creationId xmlns:a16="http://schemas.microsoft.com/office/drawing/2014/main" id="{9AB901AF-095E-E3B5-BADF-B529F563E33C}"/>
                  </a:ext>
                </a:extLst>
              </p:cNvPr>
              <p:cNvSpPr/>
              <p:nvPr/>
            </p:nvSpPr>
            <p:spPr>
              <a:xfrm>
                <a:off x="3308933" y="4573052"/>
                <a:ext cx="39977" cy="39977"/>
              </a:xfrm>
              <a:custGeom>
                <a:avLst/>
                <a:gdLst>
                  <a:gd name="connsiteX0" fmla="*/ 0 w 39977"/>
                  <a:gd name="connsiteY0" fmla="*/ 0 h 39977"/>
                  <a:gd name="connsiteX1" fmla="*/ 39978 w 39977"/>
                  <a:gd name="connsiteY1" fmla="*/ 0 h 39977"/>
                  <a:gd name="connsiteX2" fmla="*/ 39978 w 39977"/>
                  <a:gd name="connsiteY2" fmla="*/ 39978 h 39977"/>
                  <a:gd name="connsiteX3" fmla="*/ 0 w 39977"/>
                  <a:gd name="connsiteY3" fmla="*/ 39978 h 39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977" h="39977">
                    <a:moveTo>
                      <a:pt x="0" y="0"/>
                    </a:moveTo>
                    <a:lnTo>
                      <a:pt x="39978" y="0"/>
                    </a:lnTo>
                    <a:lnTo>
                      <a:pt x="39978" y="39978"/>
                    </a:lnTo>
                    <a:lnTo>
                      <a:pt x="0" y="39978"/>
                    </a:lnTo>
                    <a:close/>
                  </a:path>
                </a:pathLst>
              </a:custGeom>
              <a:solidFill>
                <a:srgbClr val="009964"/>
              </a:solidFill>
              <a:ln w="126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092" name="Freeform 1091">
                <a:extLst>
                  <a:ext uri="{FF2B5EF4-FFF2-40B4-BE49-F238E27FC236}">
                    <a16:creationId xmlns:a16="http://schemas.microsoft.com/office/drawing/2014/main" id="{203E7334-07F6-5F9B-D741-6B48C178A536}"/>
                  </a:ext>
                </a:extLst>
              </p:cNvPr>
              <p:cNvSpPr/>
              <p:nvPr/>
            </p:nvSpPr>
            <p:spPr>
              <a:xfrm>
                <a:off x="3217428" y="4705297"/>
                <a:ext cx="49496" cy="49496"/>
              </a:xfrm>
              <a:custGeom>
                <a:avLst/>
                <a:gdLst>
                  <a:gd name="connsiteX0" fmla="*/ 0 w 49496"/>
                  <a:gd name="connsiteY0" fmla="*/ 0 h 49496"/>
                  <a:gd name="connsiteX1" fmla="*/ 49496 w 49496"/>
                  <a:gd name="connsiteY1" fmla="*/ 0 h 49496"/>
                  <a:gd name="connsiteX2" fmla="*/ 49496 w 49496"/>
                  <a:gd name="connsiteY2" fmla="*/ 49496 h 49496"/>
                  <a:gd name="connsiteX3" fmla="*/ 0 w 49496"/>
                  <a:gd name="connsiteY3" fmla="*/ 49496 h 49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496" h="49496">
                    <a:moveTo>
                      <a:pt x="0" y="0"/>
                    </a:moveTo>
                    <a:lnTo>
                      <a:pt x="49496" y="0"/>
                    </a:lnTo>
                    <a:lnTo>
                      <a:pt x="49496" y="49496"/>
                    </a:lnTo>
                    <a:lnTo>
                      <a:pt x="0" y="49496"/>
                    </a:lnTo>
                    <a:close/>
                  </a:path>
                </a:pathLst>
              </a:custGeom>
              <a:solidFill>
                <a:srgbClr val="009964"/>
              </a:solidFill>
              <a:ln w="126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093" name="Freeform 1092">
                <a:extLst>
                  <a:ext uri="{FF2B5EF4-FFF2-40B4-BE49-F238E27FC236}">
                    <a16:creationId xmlns:a16="http://schemas.microsoft.com/office/drawing/2014/main" id="{85DA0709-EE6F-6132-E3F7-394963F14DDB}"/>
                  </a:ext>
                </a:extLst>
              </p:cNvPr>
              <p:cNvSpPr/>
              <p:nvPr/>
            </p:nvSpPr>
            <p:spPr>
              <a:xfrm>
                <a:off x="3325686" y="4836779"/>
                <a:ext cx="60791" cy="60791"/>
              </a:xfrm>
              <a:custGeom>
                <a:avLst/>
                <a:gdLst>
                  <a:gd name="connsiteX0" fmla="*/ 0 w 60791"/>
                  <a:gd name="connsiteY0" fmla="*/ 0 h 60791"/>
                  <a:gd name="connsiteX1" fmla="*/ 60792 w 60791"/>
                  <a:gd name="connsiteY1" fmla="*/ 0 h 60791"/>
                  <a:gd name="connsiteX2" fmla="*/ 60792 w 60791"/>
                  <a:gd name="connsiteY2" fmla="*/ 60792 h 60791"/>
                  <a:gd name="connsiteX3" fmla="*/ 0 w 60791"/>
                  <a:gd name="connsiteY3" fmla="*/ 60792 h 60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791" h="60791">
                    <a:moveTo>
                      <a:pt x="0" y="0"/>
                    </a:moveTo>
                    <a:lnTo>
                      <a:pt x="60792" y="0"/>
                    </a:lnTo>
                    <a:lnTo>
                      <a:pt x="60792" y="60792"/>
                    </a:lnTo>
                    <a:lnTo>
                      <a:pt x="0" y="60792"/>
                    </a:lnTo>
                    <a:close/>
                  </a:path>
                </a:pathLst>
              </a:custGeom>
              <a:solidFill>
                <a:srgbClr val="009964"/>
              </a:solidFill>
              <a:ln w="126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094" name="Freeform 1093">
                <a:extLst>
                  <a:ext uri="{FF2B5EF4-FFF2-40B4-BE49-F238E27FC236}">
                    <a16:creationId xmlns:a16="http://schemas.microsoft.com/office/drawing/2014/main" id="{7CE13456-C181-54DA-E159-52EE13DA49FA}"/>
                  </a:ext>
                </a:extLst>
              </p:cNvPr>
              <p:cNvSpPr/>
              <p:nvPr/>
            </p:nvSpPr>
            <p:spPr>
              <a:xfrm>
                <a:off x="3316929" y="4986411"/>
                <a:ext cx="35662" cy="35662"/>
              </a:xfrm>
              <a:custGeom>
                <a:avLst/>
                <a:gdLst>
                  <a:gd name="connsiteX0" fmla="*/ 0 w 35662"/>
                  <a:gd name="connsiteY0" fmla="*/ 0 h 35662"/>
                  <a:gd name="connsiteX1" fmla="*/ 35663 w 35662"/>
                  <a:gd name="connsiteY1" fmla="*/ 0 h 35662"/>
                  <a:gd name="connsiteX2" fmla="*/ 35663 w 35662"/>
                  <a:gd name="connsiteY2" fmla="*/ 35663 h 35662"/>
                  <a:gd name="connsiteX3" fmla="*/ 0 w 35662"/>
                  <a:gd name="connsiteY3" fmla="*/ 35663 h 35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62" h="35662">
                    <a:moveTo>
                      <a:pt x="0" y="0"/>
                    </a:moveTo>
                    <a:lnTo>
                      <a:pt x="35663" y="0"/>
                    </a:lnTo>
                    <a:lnTo>
                      <a:pt x="35663" y="35663"/>
                    </a:lnTo>
                    <a:lnTo>
                      <a:pt x="0" y="35663"/>
                    </a:lnTo>
                    <a:close/>
                  </a:path>
                </a:pathLst>
              </a:custGeom>
              <a:solidFill>
                <a:srgbClr val="009964"/>
              </a:solidFill>
              <a:ln w="1268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</p:grpSp>
      </p:grpSp>
      <p:sp>
        <p:nvSpPr>
          <p:cNvPr id="1095" name="Freeform 1094">
            <a:extLst>
              <a:ext uri="{FF2B5EF4-FFF2-40B4-BE49-F238E27FC236}">
                <a16:creationId xmlns:a16="http://schemas.microsoft.com/office/drawing/2014/main" id="{5B504F13-5D42-38BA-66ED-3970EEFE25D8}"/>
              </a:ext>
            </a:extLst>
          </p:cNvPr>
          <p:cNvSpPr/>
          <p:nvPr/>
        </p:nvSpPr>
        <p:spPr>
          <a:xfrm>
            <a:off x="9120731" y="2318058"/>
            <a:ext cx="16916" cy="3836692"/>
          </a:xfrm>
          <a:custGeom>
            <a:avLst/>
            <a:gdLst>
              <a:gd name="connsiteX0" fmla="*/ 0 w 12691"/>
              <a:gd name="connsiteY0" fmla="*/ 2878407 h 2878407"/>
              <a:gd name="connsiteX1" fmla="*/ 0 w 12691"/>
              <a:gd name="connsiteY1" fmla="*/ 0 h 287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691" h="2878407">
                <a:moveTo>
                  <a:pt x="0" y="2878407"/>
                </a:moveTo>
                <a:lnTo>
                  <a:pt x="0" y="0"/>
                </a:lnTo>
              </a:path>
            </a:pathLst>
          </a:custGeom>
          <a:ln w="9512" cap="flat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sz="800"/>
          </a:p>
        </p:txBody>
      </p:sp>
      <p:grpSp>
        <p:nvGrpSpPr>
          <p:cNvPr id="1096" name="Graphic 2">
            <a:extLst>
              <a:ext uri="{FF2B5EF4-FFF2-40B4-BE49-F238E27FC236}">
                <a16:creationId xmlns:a16="http://schemas.microsoft.com/office/drawing/2014/main" id="{25FD1A17-01F7-1005-EFC6-E22424F72038}"/>
              </a:ext>
            </a:extLst>
          </p:cNvPr>
          <p:cNvGrpSpPr/>
          <p:nvPr/>
        </p:nvGrpSpPr>
        <p:grpSpPr>
          <a:xfrm>
            <a:off x="8454892" y="2409408"/>
            <a:ext cx="1438759" cy="3653992"/>
            <a:chOff x="5681081" y="2262839"/>
            <a:chExt cx="1079402" cy="2741340"/>
          </a:xfrm>
          <a:noFill/>
        </p:grpSpPr>
        <p:sp>
          <p:nvSpPr>
            <p:cNvPr id="1097" name="Freeform 1096">
              <a:extLst>
                <a:ext uri="{FF2B5EF4-FFF2-40B4-BE49-F238E27FC236}">
                  <a16:creationId xmlns:a16="http://schemas.microsoft.com/office/drawing/2014/main" id="{DE6E92B7-CCE6-5C08-F365-A2FB92BFFF56}"/>
                </a:ext>
              </a:extLst>
            </p:cNvPr>
            <p:cNvSpPr/>
            <p:nvPr/>
          </p:nvSpPr>
          <p:spPr>
            <a:xfrm>
              <a:off x="6018672" y="2262839"/>
              <a:ext cx="217784" cy="12691"/>
            </a:xfrm>
            <a:custGeom>
              <a:avLst/>
              <a:gdLst>
                <a:gd name="connsiteX0" fmla="*/ 0 w 217784"/>
                <a:gd name="connsiteY0" fmla="*/ 0 h 12691"/>
                <a:gd name="connsiteX1" fmla="*/ 217784 w 217784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7784" h="12691">
                  <a:moveTo>
                    <a:pt x="0" y="0"/>
                  </a:moveTo>
                  <a:lnTo>
                    <a:pt x="217784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098" name="Freeform 1097">
              <a:extLst>
                <a:ext uri="{FF2B5EF4-FFF2-40B4-BE49-F238E27FC236}">
                  <a16:creationId xmlns:a16="http://schemas.microsoft.com/office/drawing/2014/main" id="{BF6C3617-F8C2-4ACA-F50A-5D37F9AC8FE7}"/>
                </a:ext>
              </a:extLst>
            </p:cNvPr>
            <p:cNvSpPr/>
            <p:nvPr/>
          </p:nvSpPr>
          <p:spPr>
            <a:xfrm>
              <a:off x="6027936" y="2536973"/>
              <a:ext cx="269692" cy="12691"/>
            </a:xfrm>
            <a:custGeom>
              <a:avLst/>
              <a:gdLst>
                <a:gd name="connsiteX0" fmla="*/ 0 w 269692"/>
                <a:gd name="connsiteY0" fmla="*/ 0 h 12691"/>
                <a:gd name="connsiteX1" fmla="*/ 269692 w 269692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9692" h="12691">
                  <a:moveTo>
                    <a:pt x="0" y="0"/>
                  </a:moveTo>
                  <a:lnTo>
                    <a:pt x="269692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099" name="Freeform 1098">
              <a:extLst>
                <a:ext uri="{FF2B5EF4-FFF2-40B4-BE49-F238E27FC236}">
                  <a16:creationId xmlns:a16="http://schemas.microsoft.com/office/drawing/2014/main" id="{2CAA0961-922D-4302-23A9-6D7AD6B3578C}"/>
                </a:ext>
              </a:extLst>
            </p:cNvPr>
            <p:cNvSpPr/>
            <p:nvPr/>
          </p:nvSpPr>
          <p:spPr>
            <a:xfrm>
              <a:off x="5891504" y="2399906"/>
              <a:ext cx="370334" cy="12691"/>
            </a:xfrm>
            <a:custGeom>
              <a:avLst/>
              <a:gdLst>
                <a:gd name="connsiteX0" fmla="*/ 0 w 370334"/>
                <a:gd name="connsiteY0" fmla="*/ 0 h 12691"/>
                <a:gd name="connsiteX1" fmla="*/ 370335 w 370334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0334" h="12691">
                  <a:moveTo>
                    <a:pt x="0" y="0"/>
                  </a:moveTo>
                  <a:lnTo>
                    <a:pt x="370335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00" name="Freeform 1099">
              <a:extLst>
                <a:ext uri="{FF2B5EF4-FFF2-40B4-BE49-F238E27FC236}">
                  <a16:creationId xmlns:a16="http://schemas.microsoft.com/office/drawing/2014/main" id="{56A5CFFB-A8E0-34F5-09DE-3CF3A71B75E5}"/>
                </a:ext>
              </a:extLst>
            </p:cNvPr>
            <p:cNvSpPr/>
            <p:nvPr/>
          </p:nvSpPr>
          <p:spPr>
            <a:xfrm>
              <a:off x="5950392" y="2674040"/>
              <a:ext cx="430872" cy="12691"/>
            </a:xfrm>
            <a:custGeom>
              <a:avLst/>
              <a:gdLst>
                <a:gd name="connsiteX0" fmla="*/ 0 w 430872"/>
                <a:gd name="connsiteY0" fmla="*/ 0 h 12691"/>
                <a:gd name="connsiteX1" fmla="*/ 430873 w 430872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0872" h="12691">
                  <a:moveTo>
                    <a:pt x="0" y="0"/>
                  </a:moveTo>
                  <a:lnTo>
                    <a:pt x="430873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01" name="Freeform 1100">
              <a:extLst>
                <a:ext uri="{FF2B5EF4-FFF2-40B4-BE49-F238E27FC236}">
                  <a16:creationId xmlns:a16="http://schemas.microsoft.com/office/drawing/2014/main" id="{C4567226-2108-E2CF-02DD-9C44465A1186}"/>
                </a:ext>
              </a:extLst>
            </p:cNvPr>
            <p:cNvSpPr/>
            <p:nvPr/>
          </p:nvSpPr>
          <p:spPr>
            <a:xfrm>
              <a:off x="5985674" y="2811107"/>
              <a:ext cx="252431" cy="12691"/>
            </a:xfrm>
            <a:custGeom>
              <a:avLst/>
              <a:gdLst>
                <a:gd name="connsiteX0" fmla="*/ 0 w 252431"/>
                <a:gd name="connsiteY0" fmla="*/ 0 h 12691"/>
                <a:gd name="connsiteX1" fmla="*/ 252432 w 252431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2431" h="12691">
                  <a:moveTo>
                    <a:pt x="0" y="0"/>
                  </a:moveTo>
                  <a:lnTo>
                    <a:pt x="252432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02" name="Freeform 1101">
              <a:extLst>
                <a:ext uri="{FF2B5EF4-FFF2-40B4-BE49-F238E27FC236}">
                  <a16:creationId xmlns:a16="http://schemas.microsoft.com/office/drawing/2014/main" id="{759F12F9-94E3-2399-67E8-421D9EB3ACD5}"/>
                </a:ext>
              </a:extLst>
            </p:cNvPr>
            <p:cNvSpPr/>
            <p:nvPr/>
          </p:nvSpPr>
          <p:spPr>
            <a:xfrm>
              <a:off x="5946585" y="2948174"/>
              <a:ext cx="301039" cy="12691"/>
            </a:xfrm>
            <a:custGeom>
              <a:avLst/>
              <a:gdLst>
                <a:gd name="connsiteX0" fmla="*/ 0 w 301039"/>
                <a:gd name="connsiteY0" fmla="*/ 0 h 12691"/>
                <a:gd name="connsiteX1" fmla="*/ 301040 w 301039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039" h="12691">
                  <a:moveTo>
                    <a:pt x="0" y="0"/>
                  </a:moveTo>
                  <a:lnTo>
                    <a:pt x="301040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03" name="Freeform 1102">
              <a:extLst>
                <a:ext uri="{FF2B5EF4-FFF2-40B4-BE49-F238E27FC236}">
                  <a16:creationId xmlns:a16="http://schemas.microsoft.com/office/drawing/2014/main" id="{EB7E471F-A071-F7A4-BD66-F47DF048C82B}"/>
                </a:ext>
              </a:extLst>
            </p:cNvPr>
            <p:cNvSpPr/>
            <p:nvPr/>
          </p:nvSpPr>
          <p:spPr>
            <a:xfrm>
              <a:off x="6001665" y="3085241"/>
              <a:ext cx="315888" cy="12691"/>
            </a:xfrm>
            <a:custGeom>
              <a:avLst/>
              <a:gdLst>
                <a:gd name="connsiteX0" fmla="*/ 0 w 315888"/>
                <a:gd name="connsiteY0" fmla="*/ 0 h 12691"/>
                <a:gd name="connsiteX1" fmla="*/ 315889 w 315888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5888" h="12691">
                  <a:moveTo>
                    <a:pt x="0" y="0"/>
                  </a:moveTo>
                  <a:lnTo>
                    <a:pt x="315889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04" name="Freeform 1103">
              <a:extLst>
                <a:ext uri="{FF2B5EF4-FFF2-40B4-BE49-F238E27FC236}">
                  <a16:creationId xmlns:a16="http://schemas.microsoft.com/office/drawing/2014/main" id="{2BF9EE5E-7F8F-3D27-944D-05C61C4AB66C}"/>
                </a:ext>
              </a:extLst>
            </p:cNvPr>
            <p:cNvSpPr/>
            <p:nvPr/>
          </p:nvSpPr>
          <p:spPr>
            <a:xfrm>
              <a:off x="5890743" y="3222308"/>
              <a:ext cx="460951" cy="12691"/>
            </a:xfrm>
            <a:custGeom>
              <a:avLst/>
              <a:gdLst>
                <a:gd name="connsiteX0" fmla="*/ 0 w 460951"/>
                <a:gd name="connsiteY0" fmla="*/ 0 h 12691"/>
                <a:gd name="connsiteX1" fmla="*/ 460951 w 460951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0951" h="12691">
                  <a:moveTo>
                    <a:pt x="0" y="0"/>
                  </a:moveTo>
                  <a:lnTo>
                    <a:pt x="460951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05" name="Freeform 1104">
              <a:extLst>
                <a:ext uri="{FF2B5EF4-FFF2-40B4-BE49-F238E27FC236}">
                  <a16:creationId xmlns:a16="http://schemas.microsoft.com/office/drawing/2014/main" id="{6AC3F848-0EC4-B47F-786D-BE02C3B3B6DD}"/>
                </a:ext>
              </a:extLst>
            </p:cNvPr>
            <p:cNvSpPr/>
            <p:nvPr/>
          </p:nvSpPr>
          <p:spPr>
            <a:xfrm>
              <a:off x="6002427" y="3359375"/>
              <a:ext cx="247101" cy="12691"/>
            </a:xfrm>
            <a:custGeom>
              <a:avLst/>
              <a:gdLst>
                <a:gd name="connsiteX0" fmla="*/ 0 w 247101"/>
                <a:gd name="connsiteY0" fmla="*/ 0 h 12691"/>
                <a:gd name="connsiteX1" fmla="*/ 247102 w 247101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7101" h="12691">
                  <a:moveTo>
                    <a:pt x="0" y="0"/>
                  </a:moveTo>
                  <a:lnTo>
                    <a:pt x="247102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06" name="Freeform 1105">
              <a:extLst>
                <a:ext uri="{FF2B5EF4-FFF2-40B4-BE49-F238E27FC236}">
                  <a16:creationId xmlns:a16="http://schemas.microsoft.com/office/drawing/2014/main" id="{1096DD3E-878E-EB42-0989-ED6FF668A322}"/>
                </a:ext>
              </a:extLst>
            </p:cNvPr>
            <p:cNvSpPr/>
            <p:nvPr/>
          </p:nvSpPr>
          <p:spPr>
            <a:xfrm>
              <a:off x="5979455" y="3633509"/>
              <a:ext cx="298501" cy="12691"/>
            </a:xfrm>
            <a:custGeom>
              <a:avLst/>
              <a:gdLst>
                <a:gd name="connsiteX0" fmla="*/ 0 w 298501"/>
                <a:gd name="connsiteY0" fmla="*/ 0 h 12691"/>
                <a:gd name="connsiteX1" fmla="*/ 298502 w 298501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501" h="12691">
                  <a:moveTo>
                    <a:pt x="0" y="0"/>
                  </a:moveTo>
                  <a:lnTo>
                    <a:pt x="298502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07" name="Freeform 1106">
              <a:extLst>
                <a:ext uri="{FF2B5EF4-FFF2-40B4-BE49-F238E27FC236}">
                  <a16:creationId xmlns:a16="http://schemas.microsoft.com/office/drawing/2014/main" id="{219EEB88-E8F1-F516-4EA8-4C0713C50912}"/>
                </a:ext>
              </a:extLst>
            </p:cNvPr>
            <p:cNvSpPr/>
            <p:nvPr/>
          </p:nvSpPr>
          <p:spPr>
            <a:xfrm>
              <a:off x="5967906" y="3496442"/>
              <a:ext cx="318426" cy="12691"/>
            </a:xfrm>
            <a:custGeom>
              <a:avLst/>
              <a:gdLst>
                <a:gd name="connsiteX0" fmla="*/ 0 w 318426"/>
                <a:gd name="connsiteY0" fmla="*/ 0 h 12691"/>
                <a:gd name="connsiteX1" fmla="*/ 318427 w 318426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8426" h="12691">
                  <a:moveTo>
                    <a:pt x="0" y="0"/>
                  </a:moveTo>
                  <a:lnTo>
                    <a:pt x="318427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08" name="Freeform 1107">
              <a:extLst>
                <a:ext uri="{FF2B5EF4-FFF2-40B4-BE49-F238E27FC236}">
                  <a16:creationId xmlns:a16="http://schemas.microsoft.com/office/drawing/2014/main" id="{C0C16E0D-3F66-FB99-4322-EF4B7295D768}"/>
                </a:ext>
              </a:extLst>
            </p:cNvPr>
            <p:cNvSpPr/>
            <p:nvPr/>
          </p:nvSpPr>
          <p:spPr>
            <a:xfrm>
              <a:off x="6025398" y="3770576"/>
              <a:ext cx="235679" cy="12691"/>
            </a:xfrm>
            <a:custGeom>
              <a:avLst/>
              <a:gdLst>
                <a:gd name="connsiteX0" fmla="*/ 0 w 235679"/>
                <a:gd name="connsiteY0" fmla="*/ 0 h 12691"/>
                <a:gd name="connsiteX1" fmla="*/ 235679 w 235679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5679" h="12691">
                  <a:moveTo>
                    <a:pt x="0" y="0"/>
                  </a:moveTo>
                  <a:lnTo>
                    <a:pt x="235679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grpSp>
          <p:nvGrpSpPr>
            <p:cNvPr id="1109" name="Graphic 2">
              <a:extLst>
                <a:ext uri="{FF2B5EF4-FFF2-40B4-BE49-F238E27FC236}">
                  <a16:creationId xmlns:a16="http://schemas.microsoft.com/office/drawing/2014/main" id="{F85B3393-937F-186F-2451-E9405C678BC4}"/>
                </a:ext>
              </a:extLst>
            </p:cNvPr>
            <p:cNvGrpSpPr/>
            <p:nvPr/>
          </p:nvGrpSpPr>
          <p:grpSpPr>
            <a:xfrm>
              <a:off x="5681081" y="3888859"/>
              <a:ext cx="570604" cy="37693"/>
              <a:chOff x="5681081" y="3888859"/>
              <a:chExt cx="570604" cy="37693"/>
            </a:xfrm>
            <a:noFill/>
          </p:grpSpPr>
          <p:sp>
            <p:nvSpPr>
              <p:cNvPr id="1122" name="Freeform 1121">
                <a:extLst>
                  <a:ext uri="{FF2B5EF4-FFF2-40B4-BE49-F238E27FC236}">
                    <a16:creationId xmlns:a16="http://schemas.microsoft.com/office/drawing/2014/main" id="{7929EA50-162A-C236-5EF2-9C0B3BFE5867}"/>
                  </a:ext>
                </a:extLst>
              </p:cNvPr>
              <p:cNvSpPr/>
              <p:nvPr/>
            </p:nvSpPr>
            <p:spPr>
              <a:xfrm>
                <a:off x="5681081" y="3907643"/>
                <a:ext cx="570604" cy="12691"/>
              </a:xfrm>
              <a:custGeom>
                <a:avLst/>
                <a:gdLst>
                  <a:gd name="connsiteX0" fmla="*/ 0 w 570604"/>
                  <a:gd name="connsiteY0" fmla="*/ 0 h 12691"/>
                  <a:gd name="connsiteX1" fmla="*/ 570605 w 570604"/>
                  <a:gd name="connsiteY1" fmla="*/ 0 h 1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0604" h="12691">
                    <a:moveTo>
                      <a:pt x="0" y="0"/>
                    </a:moveTo>
                    <a:lnTo>
                      <a:pt x="570605" y="0"/>
                    </a:lnTo>
                  </a:path>
                </a:pathLst>
              </a:custGeom>
              <a:ln w="634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123" name="Freeform 1122">
                <a:extLst>
                  <a:ext uri="{FF2B5EF4-FFF2-40B4-BE49-F238E27FC236}">
                    <a16:creationId xmlns:a16="http://schemas.microsoft.com/office/drawing/2014/main" id="{02E05DA7-2D3A-89E3-7279-D8F16931E2B2}"/>
                  </a:ext>
                </a:extLst>
              </p:cNvPr>
              <p:cNvSpPr/>
              <p:nvPr/>
            </p:nvSpPr>
            <p:spPr>
              <a:xfrm>
                <a:off x="5681081" y="3888859"/>
                <a:ext cx="32616" cy="37693"/>
              </a:xfrm>
              <a:custGeom>
                <a:avLst/>
                <a:gdLst>
                  <a:gd name="connsiteX0" fmla="*/ 32617 w 32616"/>
                  <a:gd name="connsiteY0" fmla="*/ 0 h 37693"/>
                  <a:gd name="connsiteX1" fmla="*/ 0 w 32616"/>
                  <a:gd name="connsiteY1" fmla="*/ 18783 h 37693"/>
                  <a:gd name="connsiteX2" fmla="*/ 32617 w 32616"/>
                  <a:gd name="connsiteY2" fmla="*/ 37693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616" h="37693">
                    <a:moveTo>
                      <a:pt x="32617" y="0"/>
                    </a:moveTo>
                    <a:lnTo>
                      <a:pt x="0" y="18783"/>
                    </a:lnTo>
                    <a:lnTo>
                      <a:pt x="32617" y="37693"/>
                    </a:lnTo>
                  </a:path>
                </a:pathLst>
              </a:custGeom>
              <a:noFill/>
              <a:ln w="634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</p:grpSp>
        <p:grpSp>
          <p:nvGrpSpPr>
            <p:cNvPr id="1110" name="Graphic 2">
              <a:extLst>
                <a:ext uri="{FF2B5EF4-FFF2-40B4-BE49-F238E27FC236}">
                  <a16:creationId xmlns:a16="http://schemas.microsoft.com/office/drawing/2014/main" id="{08B56132-6CB1-36FF-9A69-6FCDB06B86C9}"/>
                </a:ext>
              </a:extLst>
            </p:cNvPr>
            <p:cNvGrpSpPr/>
            <p:nvPr/>
          </p:nvGrpSpPr>
          <p:grpSpPr>
            <a:xfrm>
              <a:off x="5805076" y="4025926"/>
              <a:ext cx="955407" cy="37693"/>
              <a:chOff x="5805076" y="4025926"/>
              <a:chExt cx="955407" cy="37693"/>
            </a:xfrm>
            <a:noFill/>
          </p:grpSpPr>
          <p:sp>
            <p:nvSpPr>
              <p:cNvPr id="1120" name="Freeform 1119">
                <a:extLst>
                  <a:ext uri="{FF2B5EF4-FFF2-40B4-BE49-F238E27FC236}">
                    <a16:creationId xmlns:a16="http://schemas.microsoft.com/office/drawing/2014/main" id="{79EB3CBA-5642-8882-C191-E3C411296FFD}"/>
                  </a:ext>
                </a:extLst>
              </p:cNvPr>
              <p:cNvSpPr/>
              <p:nvPr/>
            </p:nvSpPr>
            <p:spPr>
              <a:xfrm>
                <a:off x="5805076" y="4044710"/>
                <a:ext cx="955407" cy="12691"/>
              </a:xfrm>
              <a:custGeom>
                <a:avLst/>
                <a:gdLst>
                  <a:gd name="connsiteX0" fmla="*/ 0 w 955407"/>
                  <a:gd name="connsiteY0" fmla="*/ 0 h 12691"/>
                  <a:gd name="connsiteX1" fmla="*/ 955408 w 955407"/>
                  <a:gd name="connsiteY1" fmla="*/ 0 h 1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5407" h="12691">
                    <a:moveTo>
                      <a:pt x="0" y="0"/>
                    </a:moveTo>
                    <a:lnTo>
                      <a:pt x="955408" y="0"/>
                    </a:lnTo>
                  </a:path>
                </a:pathLst>
              </a:custGeom>
              <a:ln w="634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121" name="Freeform 1120">
                <a:extLst>
                  <a:ext uri="{FF2B5EF4-FFF2-40B4-BE49-F238E27FC236}">
                    <a16:creationId xmlns:a16="http://schemas.microsoft.com/office/drawing/2014/main" id="{29B8B1E3-C26F-320F-A979-97593F54748E}"/>
                  </a:ext>
                </a:extLst>
              </p:cNvPr>
              <p:cNvSpPr/>
              <p:nvPr/>
            </p:nvSpPr>
            <p:spPr>
              <a:xfrm>
                <a:off x="6727866" y="4025926"/>
                <a:ext cx="32616" cy="37693"/>
              </a:xfrm>
              <a:custGeom>
                <a:avLst/>
                <a:gdLst>
                  <a:gd name="connsiteX0" fmla="*/ 0 w 32616"/>
                  <a:gd name="connsiteY0" fmla="*/ 37693 h 37693"/>
                  <a:gd name="connsiteX1" fmla="*/ 32617 w 32616"/>
                  <a:gd name="connsiteY1" fmla="*/ 18783 h 37693"/>
                  <a:gd name="connsiteX2" fmla="*/ 0 w 32616"/>
                  <a:gd name="connsiteY2" fmla="*/ 0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616" h="37693">
                    <a:moveTo>
                      <a:pt x="0" y="37693"/>
                    </a:moveTo>
                    <a:lnTo>
                      <a:pt x="32617" y="18783"/>
                    </a:lnTo>
                    <a:lnTo>
                      <a:pt x="0" y="0"/>
                    </a:lnTo>
                  </a:path>
                </a:pathLst>
              </a:custGeom>
              <a:noFill/>
              <a:ln w="634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</p:grpSp>
        <p:sp>
          <p:nvSpPr>
            <p:cNvPr id="1111" name="Freeform 1110">
              <a:extLst>
                <a:ext uri="{FF2B5EF4-FFF2-40B4-BE49-F238E27FC236}">
                  <a16:creationId xmlns:a16="http://schemas.microsoft.com/office/drawing/2014/main" id="{36E2A654-0944-E197-562C-51469BDE4415}"/>
                </a:ext>
              </a:extLst>
            </p:cNvPr>
            <p:cNvSpPr/>
            <p:nvPr/>
          </p:nvSpPr>
          <p:spPr>
            <a:xfrm>
              <a:off x="5720170" y="4318844"/>
              <a:ext cx="412343" cy="12691"/>
            </a:xfrm>
            <a:custGeom>
              <a:avLst/>
              <a:gdLst>
                <a:gd name="connsiteX0" fmla="*/ 0 w 412343"/>
                <a:gd name="connsiteY0" fmla="*/ 0 h 12691"/>
                <a:gd name="connsiteX1" fmla="*/ 412343 w 412343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2343" h="12691">
                  <a:moveTo>
                    <a:pt x="0" y="0"/>
                  </a:moveTo>
                  <a:lnTo>
                    <a:pt x="412343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12" name="Freeform 1111">
              <a:extLst>
                <a:ext uri="{FF2B5EF4-FFF2-40B4-BE49-F238E27FC236}">
                  <a16:creationId xmlns:a16="http://schemas.microsoft.com/office/drawing/2014/main" id="{C00FC86F-08DD-DF0D-B9F6-F085A16181D7}"/>
                </a:ext>
              </a:extLst>
            </p:cNvPr>
            <p:cNvSpPr/>
            <p:nvPr/>
          </p:nvSpPr>
          <p:spPr>
            <a:xfrm>
              <a:off x="6008899" y="4181777"/>
              <a:ext cx="356374" cy="12691"/>
            </a:xfrm>
            <a:custGeom>
              <a:avLst/>
              <a:gdLst>
                <a:gd name="connsiteX0" fmla="*/ 0 w 356374"/>
                <a:gd name="connsiteY0" fmla="*/ 0 h 12691"/>
                <a:gd name="connsiteX1" fmla="*/ 356374 w 356374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6374" h="12691">
                  <a:moveTo>
                    <a:pt x="0" y="0"/>
                  </a:moveTo>
                  <a:lnTo>
                    <a:pt x="356374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grpSp>
          <p:nvGrpSpPr>
            <p:cNvPr id="1113" name="Graphic 2">
              <a:extLst>
                <a:ext uri="{FF2B5EF4-FFF2-40B4-BE49-F238E27FC236}">
                  <a16:creationId xmlns:a16="http://schemas.microsoft.com/office/drawing/2014/main" id="{ED7516F0-3703-0648-4485-F4C4C7D625B6}"/>
                </a:ext>
              </a:extLst>
            </p:cNvPr>
            <p:cNvGrpSpPr/>
            <p:nvPr/>
          </p:nvGrpSpPr>
          <p:grpSpPr>
            <a:xfrm>
              <a:off x="6253843" y="4437127"/>
              <a:ext cx="506640" cy="37693"/>
              <a:chOff x="6253843" y="4437127"/>
              <a:chExt cx="506640" cy="37693"/>
            </a:xfrm>
            <a:noFill/>
          </p:grpSpPr>
          <p:sp>
            <p:nvSpPr>
              <p:cNvPr id="1118" name="Freeform 1117">
                <a:extLst>
                  <a:ext uri="{FF2B5EF4-FFF2-40B4-BE49-F238E27FC236}">
                    <a16:creationId xmlns:a16="http://schemas.microsoft.com/office/drawing/2014/main" id="{15010E51-8B65-EB52-7B0E-C6FCAAC6045C}"/>
                  </a:ext>
                </a:extLst>
              </p:cNvPr>
              <p:cNvSpPr/>
              <p:nvPr/>
            </p:nvSpPr>
            <p:spPr>
              <a:xfrm>
                <a:off x="6253843" y="4455911"/>
                <a:ext cx="506640" cy="12691"/>
              </a:xfrm>
              <a:custGeom>
                <a:avLst/>
                <a:gdLst>
                  <a:gd name="connsiteX0" fmla="*/ 0 w 506640"/>
                  <a:gd name="connsiteY0" fmla="*/ 0 h 12691"/>
                  <a:gd name="connsiteX1" fmla="*/ 506640 w 506640"/>
                  <a:gd name="connsiteY1" fmla="*/ 0 h 1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06640" h="12691">
                    <a:moveTo>
                      <a:pt x="0" y="0"/>
                    </a:moveTo>
                    <a:lnTo>
                      <a:pt x="506640" y="0"/>
                    </a:lnTo>
                  </a:path>
                </a:pathLst>
              </a:custGeom>
              <a:ln w="634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  <p:sp>
            <p:nvSpPr>
              <p:cNvPr id="1119" name="Freeform 1118">
                <a:extLst>
                  <a:ext uri="{FF2B5EF4-FFF2-40B4-BE49-F238E27FC236}">
                    <a16:creationId xmlns:a16="http://schemas.microsoft.com/office/drawing/2014/main" id="{E0BDE79C-51A8-E171-DC70-10D19678A944}"/>
                  </a:ext>
                </a:extLst>
              </p:cNvPr>
              <p:cNvSpPr/>
              <p:nvPr/>
            </p:nvSpPr>
            <p:spPr>
              <a:xfrm>
                <a:off x="6727866" y="4437127"/>
                <a:ext cx="32616" cy="37693"/>
              </a:xfrm>
              <a:custGeom>
                <a:avLst/>
                <a:gdLst>
                  <a:gd name="connsiteX0" fmla="*/ 0 w 32616"/>
                  <a:gd name="connsiteY0" fmla="*/ 37693 h 37693"/>
                  <a:gd name="connsiteX1" fmla="*/ 32617 w 32616"/>
                  <a:gd name="connsiteY1" fmla="*/ 18783 h 37693"/>
                  <a:gd name="connsiteX2" fmla="*/ 0 w 32616"/>
                  <a:gd name="connsiteY2" fmla="*/ 0 h 37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616" h="37693">
                    <a:moveTo>
                      <a:pt x="0" y="37693"/>
                    </a:moveTo>
                    <a:lnTo>
                      <a:pt x="32617" y="18783"/>
                    </a:lnTo>
                    <a:lnTo>
                      <a:pt x="0" y="0"/>
                    </a:lnTo>
                  </a:path>
                </a:pathLst>
              </a:custGeom>
              <a:noFill/>
              <a:ln w="6341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800"/>
              </a:p>
            </p:txBody>
          </p:sp>
        </p:grpSp>
        <p:sp>
          <p:nvSpPr>
            <p:cNvPr id="1114" name="Freeform 1113">
              <a:extLst>
                <a:ext uri="{FF2B5EF4-FFF2-40B4-BE49-F238E27FC236}">
                  <a16:creationId xmlns:a16="http://schemas.microsoft.com/office/drawing/2014/main" id="{B204CD49-1898-5EB8-13B3-7E02E6C8DAE6}"/>
                </a:ext>
              </a:extLst>
            </p:cNvPr>
            <p:cNvSpPr/>
            <p:nvPr/>
          </p:nvSpPr>
          <p:spPr>
            <a:xfrm>
              <a:off x="5871198" y="4592978"/>
              <a:ext cx="458413" cy="12691"/>
            </a:xfrm>
            <a:custGeom>
              <a:avLst/>
              <a:gdLst>
                <a:gd name="connsiteX0" fmla="*/ 0 w 458413"/>
                <a:gd name="connsiteY0" fmla="*/ 0 h 12691"/>
                <a:gd name="connsiteX1" fmla="*/ 458413 w 458413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58413" h="12691">
                  <a:moveTo>
                    <a:pt x="0" y="0"/>
                  </a:moveTo>
                  <a:lnTo>
                    <a:pt x="458413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15" name="Freeform 1114">
              <a:extLst>
                <a:ext uri="{FF2B5EF4-FFF2-40B4-BE49-F238E27FC236}">
                  <a16:creationId xmlns:a16="http://schemas.microsoft.com/office/drawing/2014/main" id="{8BB47F53-A631-2FD3-C7DE-86940CD85C4F}"/>
                </a:ext>
              </a:extLst>
            </p:cNvPr>
            <p:cNvSpPr/>
            <p:nvPr/>
          </p:nvSpPr>
          <p:spPr>
            <a:xfrm>
              <a:off x="5952423" y="4730045"/>
              <a:ext cx="331499" cy="12691"/>
            </a:xfrm>
            <a:custGeom>
              <a:avLst/>
              <a:gdLst>
                <a:gd name="connsiteX0" fmla="*/ 0 w 331499"/>
                <a:gd name="connsiteY0" fmla="*/ 0 h 12691"/>
                <a:gd name="connsiteX1" fmla="*/ 331499 w 331499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1499" h="12691">
                  <a:moveTo>
                    <a:pt x="0" y="0"/>
                  </a:moveTo>
                  <a:lnTo>
                    <a:pt x="331499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16" name="Freeform 1115">
              <a:extLst>
                <a:ext uri="{FF2B5EF4-FFF2-40B4-BE49-F238E27FC236}">
                  <a16:creationId xmlns:a16="http://schemas.microsoft.com/office/drawing/2014/main" id="{CFCC764C-BE99-BED3-465D-16CACFB13C30}"/>
                </a:ext>
              </a:extLst>
            </p:cNvPr>
            <p:cNvSpPr/>
            <p:nvPr/>
          </p:nvSpPr>
          <p:spPr>
            <a:xfrm>
              <a:off x="5946585" y="4867112"/>
              <a:ext cx="338225" cy="12691"/>
            </a:xfrm>
            <a:custGeom>
              <a:avLst/>
              <a:gdLst>
                <a:gd name="connsiteX0" fmla="*/ 0 w 338225"/>
                <a:gd name="connsiteY0" fmla="*/ 0 h 12691"/>
                <a:gd name="connsiteX1" fmla="*/ 338226 w 338225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8225" h="12691">
                  <a:moveTo>
                    <a:pt x="0" y="0"/>
                  </a:moveTo>
                  <a:lnTo>
                    <a:pt x="338226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17" name="Freeform 1116">
              <a:extLst>
                <a:ext uri="{FF2B5EF4-FFF2-40B4-BE49-F238E27FC236}">
                  <a16:creationId xmlns:a16="http://schemas.microsoft.com/office/drawing/2014/main" id="{B1EC1D5A-AC4A-9F28-2934-E78A0D660208}"/>
                </a:ext>
              </a:extLst>
            </p:cNvPr>
            <p:cNvSpPr/>
            <p:nvPr/>
          </p:nvSpPr>
          <p:spPr>
            <a:xfrm>
              <a:off x="5953184" y="5004179"/>
              <a:ext cx="569335" cy="12691"/>
            </a:xfrm>
            <a:custGeom>
              <a:avLst/>
              <a:gdLst>
                <a:gd name="connsiteX0" fmla="*/ 0 w 569335"/>
                <a:gd name="connsiteY0" fmla="*/ 0 h 12691"/>
                <a:gd name="connsiteX1" fmla="*/ 569336 w 569335"/>
                <a:gd name="connsiteY1" fmla="*/ 0 h 12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9335" h="12691">
                  <a:moveTo>
                    <a:pt x="0" y="0"/>
                  </a:moveTo>
                  <a:lnTo>
                    <a:pt x="569336" y="0"/>
                  </a:lnTo>
                </a:path>
              </a:pathLst>
            </a:custGeom>
            <a:ln w="6341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</p:grpSp>
      <p:grpSp>
        <p:nvGrpSpPr>
          <p:cNvPr id="1124" name="Graphic 2">
            <a:extLst>
              <a:ext uri="{FF2B5EF4-FFF2-40B4-BE49-F238E27FC236}">
                <a16:creationId xmlns:a16="http://schemas.microsoft.com/office/drawing/2014/main" id="{C8325C6B-3960-3904-7AB6-E1FE82703D5F}"/>
              </a:ext>
            </a:extLst>
          </p:cNvPr>
          <p:cNvGrpSpPr/>
          <p:nvPr/>
        </p:nvGrpSpPr>
        <p:grpSpPr>
          <a:xfrm>
            <a:off x="8731987" y="2352060"/>
            <a:ext cx="1125633" cy="3735191"/>
            <a:chOff x="5888966" y="2219815"/>
            <a:chExt cx="844485" cy="2802258"/>
          </a:xfrm>
          <a:solidFill>
            <a:srgbClr val="009964"/>
          </a:solidFill>
        </p:grpSpPr>
        <p:sp>
          <p:nvSpPr>
            <p:cNvPr id="1125" name="Freeform 1124">
              <a:extLst>
                <a:ext uri="{FF2B5EF4-FFF2-40B4-BE49-F238E27FC236}">
                  <a16:creationId xmlns:a16="http://schemas.microsoft.com/office/drawing/2014/main" id="{1656B33E-AADA-BD94-4FA6-DFE91911D2A5}"/>
                </a:ext>
              </a:extLst>
            </p:cNvPr>
            <p:cNvSpPr/>
            <p:nvPr/>
          </p:nvSpPr>
          <p:spPr>
            <a:xfrm>
              <a:off x="6084540" y="2219815"/>
              <a:ext cx="86174" cy="86174"/>
            </a:xfrm>
            <a:custGeom>
              <a:avLst/>
              <a:gdLst>
                <a:gd name="connsiteX0" fmla="*/ 0 w 86174"/>
                <a:gd name="connsiteY0" fmla="*/ 0 h 86174"/>
                <a:gd name="connsiteX1" fmla="*/ 86175 w 86174"/>
                <a:gd name="connsiteY1" fmla="*/ 0 h 86174"/>
                <a:gd name="connsiteX2" fmla="*/ 86175 w 86174"/>
                <a:gd name="connsiteY2" fmla="*/ 86175 h 86174"/>
                <a:gd name="connsiteX3" fmla="*/ 0 w 86174"/>
                <a:gd name="connsiteY3" fmla="*/ 86175 h 86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174" h="86174">
                  <a:moveTo>
                    <a:pt x="0" y="0"/>
                  </a:moveTo>
                  <a:lnTo>
                    <a:pt x="86175" y="0"/>
                  </a:lnTo>
                  <a:lnTo>
                    <a:pt x="86175" y="86175"/>
                  </a:lnTo>
                  <a:lnTo>
                    <a:pt x="0" y="86175"/>
                  </a:lnTo>
                  <a:close/>
                </a:path>
              </a:pathLst>
            </a:custGeom>
            <a:solidFill>
              <a:srgbClr val="009964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26" name="Freeform 1125">
              <a:extLst>
                <a:ext uri="{FF2B5EF4-FFF2-40B4-BE49-F238E27FC236}">
                  <a16:creationId xmlns:a16="http://schemas.microsoft.com/office/drawing/2014/main" id="{07577985-5076-4B35-7581-01117ABCD81C}"/>
                </a:ext>
              </a:extLst>
            </p:cNvPr>
            <p:cNvSpPr/>
            <p:nvPr/>
          </p:nvSpPr>
          <p:spPr>
            <a:xfrm>
              <a:off x="6132387" y="2506640"/>
              <a:ext cx="60664" cy="60664"/>
            </a:xfrm>
            <a:custGeom>
              <a:avLst/>
              <a:gdLst>
                <a:gd name="connsiteX0" fmla="*/ 0 w 60664"/>
                <a:gd name="connsiteY0" fmla="*/ 0 h 60664"/>
                <a:gd name="connsiteX1" fmla="*/ 60665 w 60664"/>
                <a:gd name="connsiteY1" fmla="*/ 0 h 60664"/>
                <a:gd name="connsiteX2" fmla="*/ 60665 w 60664"/>
                <a:gd name="connsiteY2" fmla="*/ 60665 h 60664"/>
                <a:gd name="connsiteX3" fmla="*/ 0 w 60664"/>
                <a:gd name="connsiteY3" fmla="*/ 60665 h 60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64" h="60664">
                  <a:moveTo>
                    <a:pt x="0" y="0"/>
                  </a:moveTo>
                  <a:lnTo>
                    <a:pt x="60665" y="0"/>
                  </a:lnTo>
                  <a:lnTo>
                    <a:pt x="60665" y="60665"/>
                  </a:lnTo>
                  <a:lnTo>
                    <a:pt x="0" y="60665"/>
                  </a:lnTo>
                  <a:close/>
                </a:path>
              </a:pathLst>
            </a:custGeom>
            <a:solidFill>
              <a:srgbClr val="009964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27" name="Freeform 1126">
              <a:extLst>
                <a:ext uri="{FF2B5EF4-FFF2-40B4-BE49-F238E27FC236}">
                  <a16:creationId xmlns:a16="http://schemas.microsoft.com/office/drawing/2014/main" id="{75B2267C-53D3-9867-56C0-67F3AA6853E0}"/>
                </a:ext>
              </a:extLst>
            </p:cNvPr>
            <p:cNvSpPr/>
            <p:nvPr/>
          </p:nvSpPr>
          <p:spPr>
            <a:xfrm>
              <a:off x="6046085" y="2369319"/>
              <a:ext cx="61299" cy="61299"/>
            </a:xfrm>
            <a:custGeom>
              <a:avLst/>
              <a:gdLst>
                <a:gd name="connsiteX0" fmla="*/ 0 w 61299"/>
                <a:gd name="connsiteY0" fmla="*/ 0 h 61299"/>
                <a:gd name="connsiteX1" fmla="*/ 61299 w 61299"/>
                <a:gd name="connsiteY1" fmla="*/ 0 h 61299"/>
                <a:gd name="connsiteX2" fmla="*/ 61299 w 61299"/>
                <a:gd name="connsiteY2" fmla="*/ 61299 h 61299"/>
                <a:gd name="connsiteX3" fmla="*/ 0 w 61299"/>
                <a:gd name="connsiteY3" fmla="*/ 61299 h 6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99" h="61299">
                  <a:moveTo>
                    <a:pt x="0" y="0"/>
                  </a:moveTo>
                  <a:lnTo>
                    <a:pt x="61299" y="0"/>
                  </a:lnTo>
                  <a:lnTo>
                    <a:pt x="61299" y="61299"/>
                  </a:lnTo>
                  <a:lnTo>
                    <a:pt x="0" y="61299"/>
                  </a:lnTo>
                  <a:close/>
                </a:path>
              </a:pathLst>
            </a:custGeom>
            <a:solidFill>
              <a:srgbClr val="009964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28" name="Freeform 1127">
              <a:extLst>
                <a:ext uri="{FF2B5EF4-FFF2-40B4-BE49-F238E27FC236}">
                  <a16:creationId xmlns:a16="http://schemas.microsoft.com/office/drawing/2014/main" id="{8724C64A-0921-2F3B-C36A-A5946504D9CD}"/>
                </a:ext>
              </a:extLst>
            </p:cNvPr>
            <p:cNvSpPr/>
            <p:nvPr/>
          </p:nvSpPr>
          <p:spPr>
            <a:xfrm>
              <a:off x="6139240" y="2647515"/>
              <a:ext cx="53050" cy="53050"/>
            </a:xfrm>
            <a:custGeom>
              <a:avLst/>
              <a:gdLst>
                <a:gd name="connsiteX0" fmla="*/ 0 w 53050"/>
                <a:gd name="connsiteY0" fmla="*/ 0 h 53050"/>
                <a:gd name="connsiteX1" fmla="*/ 53050 w 53050"/>
                <a:gd name="connsiteY1" fmla="*/ 0 h 53050"/>
                <a:gd name="connsiteX2" fmla="*/ 53050 w 53050"/>
                <a:gd name="connsiteY2" fmla="*/ 53050 h 53050"/>
                <a:gd name="connsiteX3" fmla="*/ 0 w 53050"/>
                <a:gd name="connsiteY3" fmla="*/ 53050 h 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50" h="53050">
                  <a:moveTo>
                    <a:pt x="0" y="0"/>
                  </a:moveTo>
                  <a:lnTo>
                    <a:pt x="53050" y="0"/>
                  </a:lnTo>
                  <a:lnTo>
                    <a:pt x="53050" y="53050"/>
                  </a:lnTo>
                  <a:lnTo>
                    <a:pt x="0" y="53050"/>
                  </a:lnTo>
                  <a:close/>
                </a:path>
              </a:pathLst>
            </a:custGeom>
            <a:solidFill>
              <a:srgbClr val="009964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29" name="Freeform 1128">
              <a:extLst>
                <a:ext uri="{FF2B5EF4-FFF2-40B4-BE49-F238E27FC236}">
                  <a16:creationId xmlns:a16="http://schemas.microsoft.com/office/drawing/2014/main" id="{AA5B7E25-DB74-6715-A84D-6669BD4957CA}"/>
                </a:ext>
              </a:extLst>
            </p:cNvPr>
            <p:cNvSpPr/>
            <p:nvPr/>
          </p:nvSpPr>
          <p:spPr>
            <a:xfrm>
              <a:off x="6077941" y="2777221"/>
              <a:ext cx="67898" cy="67898"/>
            </a:xfrm>
            <a:custGeom>
              <a:avLst/>
              <a:gdLst>
                <a:gd name="connsiteX0" fmla="*/ 0 w 67898"/>
                <a:gd name="connsiteY0" fmla="*/ 0 h 67898"/>
                <a:gd name="connsiteX1" fmla="*/ 67899 w 67898"/>
                <a:gd name="connsiteY1" fmla="*/ 0 h 67898"/>
                <a:gd name="connsiteX2" fmla="*/ 67899 w 67898"/>
                <a:gd name="connsiteY2" fmla="*/ 67899 h 67898"/>
                <a:gd name="connsiteX3" fmla="*/ 0 w 67898"/>
                <a:gd name="connsiteY3" fmla="*/ 67899 h 67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898" h="67898">
                  <a:moveTo>
                    <a:pt x="0" y="0"/>
                  </a:moveTo>
                  <a:lnTo>
                    <a:pt x="67899" y="0"/>
                  </a:lnTo>
                  <a:lnTo>
                    <a:pt x="67899" y="67899"/>
                  </a:lnTo>
                  <a:lnTo>
                    <a:pt x="0" y="67899"/>
                  </a:lnTo>
                  <a:close/>
                </a:path>
              </a:pathLst>
            </a:custGeom>
            <a:solidFill>
              <a:srgbClr val="009964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30" name="Freeform 1129">
              <a:extLst>
                <a:ext uri="{FF2B5EF4-FFF2-40B4-BE49-F238E27FC236}">
                  <a16:creationId xmlns:a16="http://schemas.microsoft.com/office/drawing/2014/main" id="{6A90D420-CDF6-BF6D-70BA-9319FDA171A5}"/>
                </a:ext>
              </a:extLst>
            </p:cNvPr>
            <p:cNvSpPr/>
            <p:nvPr/>
          </p:nvSpPr>
          <p:spPr>
            <a:xfrm>
              <a:off x="6064868" y="2915937"/>
              <a:ext cx="64599" cy="64599"/>
            </a:xfrm>
            <a:custGeom>
              <a:avLst/>
              <a:gdLst>
                <a:gd name="connsiteX0" fmla="*/ 0 w 64599"/>
                <a:gd name="connsiteY0" fmla="*/ 0 h 64599"/>
                <a:gd name="connsiteX1" fmla="*/ 64599 w 64599"/>
                <a:gd name="connsiteY1" fmla="*/ 0 h 64599"/>
                <a:gd name="connsiteX2" fmla="*/ 64599 w 64599"/>
                <a:gd name="connsiteY2" fmla="*/ 64599 h 64599"/>
                <a:gd name="connsiteX3" fmla="*/ 0 w 64599"/>
                <a:gd name="connsiteY3" fmla="*/ 64599 h 6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599" h="64599">
                  <a:moveTo>
                    <a:pt x="0" y="0"/>
                  </a:moveTo>
                  <a:lnTo>
                    <a:pt x="64599" y="0"/>
                  </a:lnTo>
                  <a:lnTo>
                    <a:pt x="64599" y="64599"/>
                  </a:lnTo>
                  <a:lnTo>
                    <a:pt x="0" y="64599"/>
                  </a:lnTo>
                  <a:close/>
                </a:path>
              </a:pathLst>
            </a:custGeom>
            <a:solidFill>
              <a:srgbClr val="009964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31" name="Freeform 1130">
              <a:extLst>
                <a:ext uri="{FF2B5EF4-FFF2-40B4-BE49-F238E27FC236}">
                  <a16:creationId xmlns:a16="http://schemas.microsoft.com/office/drawing/2014/main" id="{B8A939A3-50E1-64AF-9772-F8832F8649A8}"/>
                </a:ext>
              </a:extLst>
            </p:cNvPr>
            <p:cNvSpPr/>
            <p:nvPr/>
          </p:nvSpPr>
          <p:spPr>
            <a:xfrm>
              <a:off x="6131117" y="3056812"/>
              <a:ext cx="56984" cy="56984"/>
            </a:xfrm>
            <a:custGeom>
              <a:avLst/>
              <a:gdLst>
                <a:gd name="connsiteX0" fmla="*/ 0 w 56984"/>
                <a:gd name="connsiteY0" fmla="*/ 0 h 56984"/>
                <a:gd name="connsiteX1" fmla="*/ 56984 w 56984"/>
                <a:gd name="connsiteY1" fmla="*/ 0 h 56984"/>
                <a:gd name="connsiteX2" fmla="*/ 56984 w 56984"/>
                <a:gd name="connsiteY2" fmla="*/ 56984 h 56984"/>
                <a:gd name="connsiteX3" fmla="*/ 0 w 56984"/>
                <a:gd name="connsiteY3" fmla="*/ 56984 h 5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984" h="56984">
                  <a:moveTo>
                    <a:pt x="0" y="0"/>
                  </a:moveTo>
                  <a:lnTo>
                    <a:pt x="56984" y="0"/>
                  </a:lnTo>
                  <a:lnTo>
                    <a:pt x="56984" y="56984"/>
                  </a:lnTo>
                  <a:lnTo>
                    <a:pt x="0" y="56984"/>
                  </a:lnTo>
                  <a:close/>
                </a:path>
              </a:pathLst>
            </a:custGeom>
            <a:solidFill>
              <a:srgbClr val="009964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32" name="Freeform 1131">
              <a:extLst>
                <a:ext uri="{FF2B5EF4-FFF2-40B4-BE49-F238E27FC236}">
                  <a16:creationId xmlns:a16="http://schemas.microsoft.com/office/drawing/2014/main" id="{AF8184D4-77DE-0230-5767-FDC1434EC9AC}"/>
                </a:ext>
              </a:extLst>
            </p:cNvPr>
            <p:cNvSpPr/>
            <p:nvPr/>
          </p:nvSpPr>
          <p:spPr>
            <a:xfrm>
              <a:off x="6096089" y="3197179"/>
              <a:ext cx="50257" cy="50257"/>
            </a:xfrm>
            <a:custGeom>
              <a:avLst/>
              <a:gdLst>
                <a:gd name="connsiteX0" fmla="*/ 0 w 50257"/>
                <a:gd name="connsiteY0" fmla="*/ 0 h 50257"/>
                <a:gd name="connsiteX1" fmla="*/ 50258 w 50257"/>
                <a:gd name="connsiteY1" fmla="*/ 0 h 50257"/>
                <a:gd name="connsiteX2" fmla="*/ 50258 w 50257"/>
                <a:gd name="connsiteY2" fmla="*/ 50258 h 50257"/>
                <a:gd name="connsiteX3" fmla="*/ 0 w 50257"/>
                <a:gd name="connsiteY3" fmla="*/ 50258 h 50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57" h="50257">
                  <a:moveTo>
                    <a:pt x="0" y="0"/>
                  </a:moveTo>
                  <a:lnTo>
                    <a:pt x="50258" y="0"/>
                  </a:lnTo>
                  <a:lnTo>
                    <a:pt x="50258" y="50258"/>
                  </a:lnTo>
                  <a:lnTo>
                    <a:pt x="0" y="50258"/>
                  </a:lnTo>
                  <a:close/>
                </a:path>
              </a:pathLst>
            </a:custGeom>
            <a:solidFill>
              <a:srgbClr val="009964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33" name="Freeform 1132">
              <a:extLst>
                <a:ext uri="{FF2B5EF4-FFF2-40B4-BE49-F238E27FC236}">
                  <a16:creationId xmlns:a16="http://schemas.microsoft.com/office/drawing/2014/main" id="{87FB4E64-E473-C348-4DD1-7EF027EA0C0D}"/>
                </a:ext>
              </a:extLst>
            </p:cNvPr>
            <p:cNvSpPr/>
            <p:nvPr/>
          </p:nvSpPr>
          <p:spPr>
            <a:xfrm>
              <a:off x="6091140" y="3324600"/>
              <a:ext cx="69675" cy="69675"/>
            </a:xfrm>
            <a:custGeom>
              <a:avLst/>
              <a:gdLst>
                <a:gd name="connsiteX0" fmla="*/ 0 w 69675"/>
                <a:gd name="connsiteY0" fmla="*/ 0 h 69675"/>
                <a:gd name="connsiteX1" fmla="*/ 69676 w 69675"/>
                <a:gd name="connsiteY1" fmla="*/ 0 h 69675"/>
                <a:gd name="connsiteX2" fmla="*/ 69676 w 69675"/>
                <a:gd name="connsiteY2" fmla="*/ 69676 h 69675"/>
                <a:gd name="connsiteX3" fmla="*/ 0 w 69675"/>
                <a:gd name="connsiteY3" fmla="*/ 69676 h 6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675" h="69675">
                  <a:moveTo>
                    <a:pt x="0" y="0"/>
                  </a:moveTo>
                  <a:lnTo>
                    <a:pt x="69676" y="0"/>
                  </a:lnTo>
                  <a:lnTo>
                    <a:pt x="69676" y="69676"/>
                  </a:lnTo>
                  <a:lnTo>
                    <a:pt x="0" y="69676"/>
                  </a:lnTo>
                  <a:close/>
                </a:path>
              </a:pathLst>
            </a:custGeom>
            <a:solidFill>
              <a:srgbClr val="009964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34" name="Freeform 1133">
              <a:extLst>
                <a:ext uri="{FF2B5EF4-FFF2-40B4-BE49-F238E27FC236}">
                  <a16:creationId xmlns:a16="http://schemas.microsoft.com/office/drawing/2014/main" id="{7DA0F64A-212C-7613-B0DD-8C9C9FEBEF88}"/>
                </a:ext>
              </a:extLst>
            </p:cNvPr>
            <p:cNvSpPr/>
            <p:nvPr/>
          </p:nvSpPr>
          <p:spPr>
            <a:xfrm>
              <a:off x="6098627" y="3603557"/>
              <a:ext cx="60030" cy="60030"/>
            </a:xfrm>
            <a:custGeom>
              <a:avLst/>
              <a:gdLst>
                <a:gd name="connsiteX0" fmla="*/ 0 w 60030"/>
                <a:gd name="connsiteY0" fmla="*/ 0 h 60030"/>
                <a:gd name="connsiteX1" fmla="*/ 60030 w 60030"/>
                <a:gd name="connsiteY1" fmla="*/ 0 h 60030"/>
                <a:gd name="connsiteX2" fmla="*/ 60030 w 60030"/>
                <a:gd name="connsiteY2" fmla="*/ 60030 h 60030"/>
                <a:gd name="connsiteX3" fmla="*/ 0 w 60030"/>
                <a:gd name="connsiteY3" fmla="*/ 6003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30" h="60030">
                  <a:moveTo>
                    <a:pt x="0" y="0"/>
                  </a:moveTo>
                  <a:lnTo>
                    <a:pt x="60030" y="0"/>
                  </a:lnTo>
                  <a:lnTo>
                    <a:pt x="60030" y="60030"/>
                  </a:lnTo>
                  <a:lnTo>
                    <a:pt x="0" y="60030"/>
                  </a:lnTo>
                  <a:close/>
                </a:path>
              </a:pathLst>
            </a:custGeom>
            <a:solidFill>
              <a:srgbClr val="009964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35" name="Freeform 1134">
              <a:extLst>
                <a:ext uri="{FF2B5EF4-FFF2-40B4-BE49-F238E27FC236}">
                  <a16:creationId xmlns:a16="http://schemas.microsoft.com/office/drawing/2014/main" id="{27FDB658-F252-0B7F-A34B-E4C362A4EAAF}"/>
                </a:ext>
              </a:extLst>
            </p:cNvPr>
            <p:cNvSpPr/>
            <p:nvPr/>
          </p:nvSpPr>
          <p:spPr>
            <a:xfrm>
              <a:off x="6096216" y="3465602"/>
              <a:ext cx="61807" cy="61807"/>
            </a:xfrm>
            <a:custGeom>
              <a:avLst/>
              <a:gdLst>
                <a:gd name="connsiteX0" fmla="*/ 0 w 61807"/>
                <a:gd name="connsiteY0" fmla="*/ 0 h 61807"/>
                <a:gd name="connsiteX1" fmla="*/ 61807 w 61807"/>
                <a:gd name="connsiteY1" fmla="*/ 0 h 61807"/>
                <a:gd name="connsiteX2" fmla="*/ 61807 w 61807"/>
                <a:gd name="connsiteY2" fmla="*/ 61807 h 61807"/>
                <a:gd name="connsiteX3" fmla="*/ 0 w 61807"/>
                <a:gd name="connsiteY3" fmla="*/ 61807 h 61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807" h="61807">
                  <a:moveTo>
                    <a:pt x="0" y="0"/>
                  </a:moveTo>
                  <a:lnTo>
                    <a:pt x="61807" y="0"/>
                  </a:lnTo>
                  <a:lnTo>
                    <a:pt x="61807" y="61807"/>
                  </a:lnTo>
                  <a:lnTo>
                    <a:pt x="0" y="61807"/>
                  </a:lnTo>
                  <a:close/>
                </a:path>
              </a:pathLst>
            </a:custGeom>
            <a:solidFill>
              <a:srgbClr val="009964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36" name="Freeform 1135">
              <a:extLst>
                <a:ext uri="{FF2B5EF4-FFF2-40B4-BE49-F238E27FC236}">
                  <a16:creationId xmlns:a16="http://schemas.microsoft.com/office/drawing/2014/main" id="{9A83D073-45CD-1A52-1715-7025E7D55AB1}"/>
                </a:ext>
              </a:extLst>
            </p:cNvPr>
            <p:cNvSpPr/>
            <p:nvPr/>
          </p:nvSpPr>
          <p:spPr>
            <a:xfrm>
              <a:off x="6103704" y="3731105"/>
              <a:ext cx="79067" cy="79067"/>
            </a:xfrm>
            <a:custGeom>
              <a:avLst/>
              <a:gdLst>
                <a:gd name="connsiteX0" fmla="*/ 0 w 79067"/>
                <a:gd name="connsiteY0" fmla="*/ 0 h 79067"/>
                <a:gd name="connsiteX1" fmla="*/ 79067 w 79067"/>
                <a:gd name="connsiteY1" fmla="*/ 0 h 79067"/>
                <a:gd name="connsiteX2" fmla="*/ 79067 w 79067"/>
                <a:gd name="connsiteY2" fmla="*/ 79067 h 79067"/>
                <a:gd name="connsiteX3" fmla="*/ 0 w 79067"/>
                <a:gd name="connsiteY3" fmla="*/ 79067 h 79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67" h="79067">
                  <a:moveTo>
                    <a:pt x="0" y="0"/>
                  </a:moveTo>
                  <a:lnTo>
                    <a:pt x="79067" y="0"/>
                  </a:lnTo>
                  <a:lnTo>
                    <a:pt x="79067" y="79067"/>
                  </a:lnTo>
                  <a:lnTo>
                    <a:pt x="0" y="79067"/>
                  </a:lnTo>
                  <a:close/>
                </a:path>
              </a:pathLst>
            </a:custGeom>
            <a:solidFill>
              <a:srgbClr val="009964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37" name="Freeform 1136">
              <a:extLst>
                <a:ext uri="{FF2B5EF4-FFF2-40B4-BE49-F238E27FC236}">
                  <a16:creationId xmlns:a16="http://schemas.microsoft.com/office/drawing/2014/main" id="{C8953EF5-BA90-FAB8-8D6C-A85B3F3C49FA}"/>
                </a:ext>
              </a:extLst>
            </p:cNvPr>
            <p:cNvSpPr/>
            <p:nvPr/>
          </p:nvSpPr>
          <p:spPr>
            <a:xfrm>
              <a:off x="5888966" y="3893682"/>
              <a:ext cx="28047" cy="28047"/>
            </a:xfrm>
            <a:custGeom>
              <a:avLst/>
              <a:gdLst>
                <a:gd name="connsiteX0" fmla="*/ 0 w 28047"/>
                <a:gd name="connsiteY0" fmla="*/ 0 h 28047"/>
                <a:gd name="connsiteX1" fmla="*/ 28048 w 28047"/>
                <a:gd name="connsiteY1" fmla="*/ 0 h 28047"/>
                <a:gd name="connsiteX2" fmla="*/ 28048 w 28047"/>
                <a:gd name="connsiteY2" fmla="*/ 28048 h 28047"/>
                <a:gd name="connsiteX3" fmla="*/ 0 w 28047"/>
                <a:gd name="connsiteY3" fmla="*/ 28048 h 28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47" h="28047">
                  <a:moveTo>
                    <a:pt x="0" y="0"/>
                  </a:moveTo>
                  <a:lnTo>
                    <a:pt x="28048" y="0"/>
                  </a:lnTo>
                  <a:lnTo>
                    <a:pt x="28048" y="28048"/>
                  </a:lnTo>
                  <a:lnTo>
                    <a:pt x="0" y="28048"/>
                  </a:lnTo>
                  <a:close/>
                </a:path>
              </a:pathLst>
            </a:custGeom>
            <a:solidFill>
              <a:srgbClr val="009964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38" name="Freeform 1137">
              <a:extLst>
                <a:ext uri="{FF2B5EF4-FFF2-40B4-BE49-F238E27FC236}">
                  <a16:creationId xmlns:a16="http://schemas.microsoft.com/office/drawing/2014/main" id="{7CDF7EF6-E68E-80A4-E669-7FE976F52C3C}"/>
                </a:ext>
              </a:extLst>
            </p:cNvPr>
            <p:cNvSpPr/>
            <p:nvPr/>
          </p:nvSpPr>
          <p:spPr>
            <a:xfrm>
              <a:off x="6406901" y="4034937"/>
              <a:ext cx="19671" cy="19671"/>
            </a:xfrm>
            <a:custGeom>
              <a:avLst/>
              <a:gdLst>
                <a:gd name="connsiteX0" fmla="*/ 0 w 19671"/>
                <a:gd name="connsiteY0" fmla="*/ 0 h 19671"/>
                <a:gd name="connsiteX1" fmla="*/ 19672 w 19671"/>
                <a:gd name="connsiteY1" fmla="*/ 0 h 19671"/>
                <a:gd name="connsiteX2" fmla="*/ 19672 w 19671"/>
                <a:gd name="connsiteY2" fmla="*/ 19672 h 19671"/>
                <a:gd name="connsiteX3" fmla="*/ 0 w 19671"/>
                <a:gd name="connsiteY3" fmla="*/ 19672 h 1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671" h="19671">
                  <a:moveTo>
                    <a:pt x="0" y="0"/>
                  </a:moveTo>
                  <a:lnTo>
                    <a:pt x="19672" y="0"/>
                  </a:lnTo>
                  <a:lnTo>
                    <a:pt x="19672" y="19672"/>
                  </a:lnTo>
                  <a:lnTo>
                    <a:pt x="0" y="19672"/>
                  </a:lnTo>
                  <a:close/>
                </a:path>
              </a:pathLst>
            </a:custGeom>
            <a:solidFill>
              <a:srgbClr val="009964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39" name="Freeform 1138">
              <a:extLst>
                <a:ext uri="{FF2B5EF4-FFF2-40B4-BE49-F238E27FC236}">
                  <a16:creationId xmlns:a16="http://schemas.microsoft.com/office/drawing/2014/main" id="{1728355B-D526-D553-4068-90571E2DF9A2}"/>
                </a:ext>
              </a:extLst>
            </p:cNvPr>
            <p:cNvSpPr/>
            <p:nvPr/>
          </p:nvSpPr>
          <p:spPr>
            <a:xfrm>
              <a:off x="5904068" y="4296634"/>
              <a:ext cx="44546" cy="44546"/>
            </a:xfrm>
            <a:custGeom>
              <a:avLst/>
              <a:gdLst>
                <a:gd name="connsiteX0" fmla="*/ 0 w 44546"/>
                <a:gd name="connsiteY0" fmla="*/ 0 h 44546"/>
                <a:gd name="connsiteX1" fmla="*/ 44547 w 44546"/>
                <a:gd name="connsiteY1" fmla="*/ 0 h 44546"/>
                <a:gd name="connsiteX2" fmla="*/ 44547 w 44546"/>
                <a:gd name="connsiteY2" fmla="*/ 44547 h 44546"/>
                <a:gd name="connsiteX3" fmla="*/ 0 w 44546"/>
                <a:gd name="connsiteY3" fmla="*/ 44547 h 4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46" h="44546">
                  <a:moveTo>
                    <a:pt x="0" y="0"/>
                  </a:moveTo>
                  <a:lnTo>
                    <a:pt x="44547" y="0"/>
                  </a:lnTo>
                  <a:lnTo>
                    <a:pt x="44547" y="44547"/>
                  </a:lnTo>
                  <a:lnTo>
                    <a:pt x="0" y="44547"/>
                  </a:lnTo>
                  <a:close/>
                </a:path>
              </a:pathLst>
            </a:custGeom>
            <a:solidFill>
              <a:srgbClr val="009964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40" name="Freeform 1139">
              <a:extLst>
                <a:ext uri="{FF2B5EF4-FFF2-40B4-BE49-F238E27FC236}">
                  <a16:creationId xmlns:a16="http://schemas.microsoft.com/office/drawing/2014/main" id="{91B36443-B6CB-C0FC-94CA-B1D96D89F968}"/>
                </a:ext>
              </a:extLst>
            </p:cNvPr>
            <p:cNvSpPr/>
            <p:nvPr/>
          </p:nvSpPr>
          <p:spPr>
            <a:xfrm>
              <a:off x="6159673" y="4154363"/>
              <a:ext cx="54953" cy="54953"/>
            </a:xfrm>
            <a:custGeom>
              <a:avLst/>
              <a:gdLst>
                <a:gd name="connsiteX0" fmla="*/ 0 w 54953"/>
                <a:gd name="connsiteY0" fmla="*/ 0 h 54953"/>
                <a:gd name="connsiteX1" fmla="*/ 54954 w 54953"/>
                <a:gd name="connsiteY1" fmla="*/ 0 h 54953"/>
                <a:gd name="connsiteX2" fmla="*/ 54954 w 54953"/>
                <a:gd name="connsiteY2" fmla="*/ 54954 h 54953"/>
                <a:gd name="connsiteX3" fmla="*/ 0 w 54953"/>
                <a:gd name="connsiteY3" fmla="*/ 54954 h 54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953" h="54953">
                  <a:moveTo>
                    <a:pt x="0" y="0"/>
                  </a:moveTo>
                  <a:lnTo>
                    <a:pt x="54954" y="0"/>
                  </a:lnTo>
                  <a:lnTo>
                    <a:pt x="54954" y="54954"/>
                  </a:lnTo>
                  <a:lnTo>
                    <a:pt x="0" y="54954"/>
                  </a:lnTo>
                  <a:close/>
                </a:path>
              </a:pathLst>
            </a:custGeom>
            <a:solidFill>
              <a:srgbClr val="009964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41" name="Freeform 1140">
              <a:extLst>
                <a:ext uri="{FF2B5EF4-FFF2-40B4-BE49-F238E27FC236}">
                  <a16:creationId xmlns:a16="http://schemas.microsoft.com/office/drawing/2014/main" id="{95BA69E3-292E-9DE7-85AE-B0597195E79C}"/>
                </a:ext>
              </a:extLst>
            </p:cNvPr>
            <p:cNvSpPr/>
            <p:nvPr/>
          </p:nvSpPr>
          <p:spPr>
            <a:xfrm>
              <a:off x="6704768" y="4441569"/>
              <a:ext cx="28682" cy="28682"/>
            </a:xfrm>
            <a:custGeom>
              <a:avLst/>
              <a:gdLst>
                <a:gd name="connsiteX0" fmla="*/ 0 w 28682"/>
                <a:gd name="connsiteY0" fmla="*/ 0 h 28682"/>
                <a:gd name="connsiteX1" fmla="*/ 28682 w 28682"/>
                <a:gd name="connsiteY1" fmla="*/ 0 h 28682"/>
                <a:gd name="connsiteX2" fmla="*/ 28682 w 28682"/>
                <a:gd name="connsiteY2" fmla="*/ 28683 h 28682"/>
                <a:gd name="connsiteX3" fmla="*/ 0 w 28682"/>
                <a:gd name="connsiteY3" fmla="*/ 28683 h 2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82" h="28682">
                  <a:moveTo>
                    <a:pt x="0" y="0"/>
                  </a:moveTo>
                  <a:lnTo>
                    <a:pt x="28682" y="0"/>
                  </a:lnTo>
                  <a:lnTo>
                    <a:pt x="28682" y="28683"/>
                  </a:lnTo>
                  <a:lnTo>
                    <a:pt x="0" y="28683"/>
                  </a:lnTo>
                  <a:close/>
                </a:path>
              </a:pathLst>
            </a:custGeom>
            <a:solidFill>
              <a:srgbClr val="009964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42" name="Freeform 1141">
              <a:extLst>
                <a:ext uri="{FF2B5EF4-FFF2-40B4-BE49-F238E27FC236}">
                  <a16:creationId xmlns:a16="http://schemas.microsoft.com/office/drawing/2014/main" id="{F477EFD7-F234-84B0-E55B-BDA3B37359E6}"/>
                </a:ext>
              </a:extLst>
            </p:cNvPr>
            <p:cNvSpPr/>
            <p:nvPr/>
          </p:nvSpPr>
          <p:spPr>
            <a:xfrm>
              <a:off x="6080352" y="4572925"/>
              <a:ext cx="40104" cy="40104"/>
            </a:xfrm>
            <a:custGeom>
              <a:avLst/>
              <a:gdLst>
                <a:gd name="connsiteX0" fmla="*/ 0 w 40104"/>
                <a:gd name="connsiteY0" fmla="*/ 0 h 40104"/>
                <a:gd name="connsiteX1" fmla="*/ 40105 w 40104"/>
                <a:gd name="connsiteY1" fmla="*/ 0 h 40104"/>
                <a:gd name="connsiteX2" fmla="*/ 40105 w 40104"/>
                <a:gd name="connsiteY2" fmla="*/ 40105 h 40104"/>
                <a:gd name="connsiteX3" fmla="*/ 0 w 40104"/>
                <a:gd name="connsiteY3" fmla="*/ 40105 h 40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104" h="40104">
                  <a:moveTo>
                    <a:pt x="0" y="0"/>
                  </a:moveTo>
                  <a:lnTo>
                    <a:pt x="40105" y="0"/>
                  </a:lnTo>
                  <a:lnTo>
                    <a:pt x="40105" y="40105"/>
                  </a:lnTo>
                  <a:lnTo>
                    <a:pt x="0" y="40105"/>
                  </a:lnTo>
                  <a:close/>
                </a:path>
              </a:pathLst>
            </a:custGeom>
            <a:solidFill>
              <a:srgbClr val="009964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43" name="Freeform 1142">
              <a:extLst>
                <a:ext uri="{FF2B5EF4-FFF2-40B4-BE49-F238E27FC236}">
                  <a16:creationId xmlns:a16="http://schemas.microsoft.com/office/drawing/2014/main" id="{90A30DFE-2BCF-24C1-070B-F7F0EE49E65E}"/>
                </a:ext>
              </a:extLst>
            </p:cNvPr>
            <p:cNvSpPr/>
            <p:nvPr/>
          </p:nvSpPr>
          <p:spPr>
            <a:xfrm>
              <a:off x="6093424" y="4705297"/>
              <a:ext cx="49496" cy="49496"/>
            </a:xfrm>
            <a:custGeom>
              <a:avLst/>
              <a:gdLst>
                <a:gd name="connsiteX0" fmla="*/ 0 w 49496"/>
                <a:gd name="connsiteY0" fmla="*/ 0 h 49496"/>
                <a:gd name="connsiteX1" fmla="*/ 49496 w 49496"/>
                <a:gd name="connsiteY1" fmla="*/ 0 h 49496"/>
                <a:gd name="connsiteX2" fmla="*/ 49496 w 49496"/>
                <a:gd name="connsiteY2" fmla="*/ 49496 h 49496"/>
                <a:gd name="connsiteX3" fmla="*/ 0 w 49496"/>
                <a:gd name="connsiteY3" fmla="*/ 49496 h 4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96" h="49496">
                  <a:moveTo>
                    <a:pt x="0" y="0"/>
                  </a:moveTo>
                  <a:lnTo>
                    <a:pt x="49496" y="0"/>
                  </a:lnTo>
                  <a:lnTo>
                    <a:pt x="49496" y="49496"/>
                  </a:lnTo>
                  <a:lnTo>
                    <a:pt x="0" y="49496"/>
                  </a:lnTo>
                  <a:close/>
                </a:path>
              </a:pathLst>
            </a:custGeom>
            <a:solidFill>
              <a:srgbClr val="009964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44" name="Freeform 1143">
              <a:extLst>
                <a:ext uri="{FF2B5EF4-FFF2-40B4-BE49-F238E27FC236}">
                  <a16:creationId xmlns:a16="http://schemas.microsoft.com/office/drawing/2014/main" id="{DC5F47C8-BCED-59C9-BDDE-4C482B868E2C}"/>
                </a:ext>
              </a:extLst>
            </p:cNvPr>
            <p:cNvSpPr/>
            <p:nvPr/>
          </p:nvSpPr>
          <p:spPr>
            <a:xfrm>
              <a:off x="6085302" y="4836779"/>
              <a:ext cx="60791" cy="60791"/>
            </a:xfrm>
            <a:custGeom>
              <a:avLst/>
              <a:gdLst>
                <a:gd name="connsiteX0" fmla="*/ 0 w 60791"/>
                <a:gd name="connsiteY0" fmla="*/ 0 h 60791"/>
                <a:gd name="connsiteX1" fmla="*/ 60792 w 60791"/>
                <a:gd name="connsiteY1" fmla="*/ 0 h 60791"/>
                <a:gd name="connsiteX2" fmla="*/ 60792 w 60791"/>
                <a:gd name="connsiteY2" fmla="*/ 60792 h 60791"/>
                <a:gd name="connsiteX3" fmla="*/ 0 w 60791"/>
                <a:gd name="connsiteY3" fmla="*/ 60792 h 6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791" h="60791">
                  <a:moveTo>
                    <a:pt x="0" y="0"/>
                  </a:moveTo>
                  <a:lnTo>
                    <a:pt x="60792" y="0"/>
                  </a:lnTo>
                  <a:lnTo>
                    <a:pt x="60792" y="60792"/>
                  </a:lnTo>
                  <a:lnTo>
                    <a:pt x="0" y="60792"/>
                  </a:lnTo>
                  <a:close/>
                </a:path>
              </a:pathLst>
            </a:custGeom>
            <a:solidFill>
              <a:srgbClr val="009964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  <p:sp>
          <p:nvSpPr>
            <p:cNvPr id="1145" name="Freeform 1144">
              <a:extLst>
                <a:ext uri="{FF2B5EF4-FFF2-40B4-BE49-F238E27FC236}">
                  <a16:creationId xmlns:a16="http://schemas.microsoft.com/office/drawing/2014/main" id="{436D02E2-59A2-E0B3-A517-4C008DDE13E4}"/>
                </a:ext>
              </a:extLst>
            </p:cNvPr>
            <p:cNvSpPr/>
            <p:nvPr/>
          </p:nvSpPr>
          <p:spPr>
            <a:xfrm>
              <a:off x="6219957" y="4986411"/>
              <a:ext cx="35662" cy="35662"/>
            </a:xfrm>
            <a:custGeom>
              <a:avLst/>
              <a:gdLst>
                <a:gd name="connsiteX0" fmla="*/ 0 w 35662"/>
                <a:gd name="connsiteY0" fmla="*/ 0 h 35662"/>
                <a:gd name="connsiteX1" fmla="*/ 35663 w 35662"/>
                <a:gd name="connsiteY1" fmla="*/ 0 h 35662"/>
                <a:gd name="connsiteX2" fmla="*/ 35663 w 35662"/>
                <a:gd name="connsiteY2" fmla="*/ 35663 h 35662"/>
                <a:gd name="connsiteX3" fmla="*/ 0 w 35662"/>
                <a:gd name="connsiteY3" fmla="*/ 35663 h 3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62" h="35662">
                  <a:moveTo>
                    <a:pt x="0" y="0"/>
                  </a:moveTo>
                  <a:lnTo>
                    <a:pt x="35663" y="0"/>
                  </a:lnTo>
                  <a:lnTo>
                    <a:pt x="35663" y="35663"/>
                  </a:lnTo>
                  <a:lnTo>
                    <a:pt x="0" y="35663"/>
                  </a:lnTo>
                  <a:close/>
                </a:path>
              </a:pathLst>
            </a:custGeom>
            <a:solidFill>
              <a:srgbClr val="009964"/>
            </a:solidFill>
            <a:ln w="126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45D7CD2-4F24-59DD-CA4E-4E77AB716862}"/>
              </a:ext>
            </a:extLst>
          </p:cNvPr>
          <p:cNvSpPr txBox="1"/>
          <p:nvPr/>
        </p:nvSpPr>
        <p:spPr>
          <a:xfrm>
            <a:off x="9435825" y="6557943"/>
            <a:ext cx="2719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Salles et al. ASH 2024;Abstract 469.</a:t>
            </a:r>
            <a:r>
              <a:rPr lang="en-US" sz="1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4135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AEE3-0A76-4248-A6BE-185C1B4C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774" y="265486"/>
            <a:ext cx="11115469" cy="906972"/>
          </a:xfrm>
        </p:spPr>
        <p:txBody>
          <a:bodyPr>
            <a:noAutofit/>
          </a:bodyPr>
          <a:lstStyle/>
          <a:p>
            <a:pPr>
              <a:lnSpc>
                <a:spcPts val="3199"/>
              </a:lnSpc>
            </a:pPr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Efficacy outcomes in the expanded population are similar to the global population</a:t>
            </a:r>
            <a:endParaRPr lang="en-GB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EC78B51-1F76-C7C4-504B-A05D4B0118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933" dirty="0"/>
              <a:t>Data cut-off: July 5, 2024.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FF9423-0355-26AA-3EC9-7969D9F873E8}"/>
              </a:ext>
            </a:extLst>
          </p:cNvPr>
          <p:cNvSpPr txBox="1"/>
          <p:nvPr/>
        </p:nvSpPr>
        <p:spPr>
          <a:xfrm>
            <a:off x="6898110" y="1671358"/>
            <a:ext cx="3799514" cy="338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99" b="1" dirty="0">
                <a:solidFill>
                  <a:schemeClr val="bg2">
                    <a:lumMod val="50000"/>
                  </a:schemeClr>
                </a:solidFill>
              </a:rPr>
              <a:t>OS in the expanded ITT population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E5290-0B55-EA85-68D2-F8D600841614}"/>
              </a:ext>
            </a:extLst>
          </p:cNvPr>
          <p:cNvSpPr txBox="1"/>
          <p:nvPr/>
        </p:nvSpPr>
        <p:spPr>
          <a:xfrm>
            <a:off x="6010021" y="4745533"/>
            <a:ext cx="1827744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3" b="1" dirty="0">
                <a:ln/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HR (95% CI): 0.83 (0.62–1.10)</a:t>
            </a:r>
          </a:p>
        </p:txBody>
      </p:sp>
      <p:sp>
        <p:nvSpPr>
          <p:cNvPr id="14" name="Freeform 3342">
            <a:extLst>
              <a:ext uri="{FF2B5EF4-FFF2-40B4-BE49-F238E27FC236}">
                <a16:creationId xmlns:a16="http://schemas.microsoft.com/office/drawing/2014/main" id="{6482627A-AEF0-A429-D874-8B9D89C56D66}"/>
              </a:ext>
            </a:extLst>
          </p:cNvPr>
          <p:cNvSpPr/>
          <p:nvPr/>
        </p:nvSpPr>
        <p:spPr>
          <a:xfrm>
            <a:off x="6037430" y="2362672"/>
            <a:ext cx="5148051" cy="670705"/>
          </a:xfrm>
          <a:custGeom>
            <a:avLst/>
            <a:gdLst>
              <a:gd name="connsiteX0" fmla="*/ 0 w 4654763"/>
              <a:gd name="connsiteY0" fmla="*/ 0 h 511637"/>
              <a:gd name="connsiteX1" fmla="*/ 2031 w 4654763"/>
              <a:gd name="connsiteY1" fmla="*/ 0 h 511637"/>
              <a:gd name="connsiteX2" fmla="*/ 4063 w 4654763"/>
              <a:gd name="connsiteY2" fmla="*/ 0 h 511637"/>
              <a:gd name="connsiteX3" fmla="*/ 43169 w 4654763"/>
              <a:gd name="connsiteY3" fmla="*/ 0 h 511637"/>
              <a:gd name="connsiteX4" fmla="*/ 52946 w 4654763"/>
              <a:gd name="connsiteY4" fmla="*/ 0 h 511637"/>
              <a:gd name="connsiteX5" fmla="*/ 74530 w 4654763"/>
              <a:gd name="connsiteY5" fmla="*/ 0 h 511637"/>
              <a:gd name="connsiteX6" fmla="*/ 74530 w 4654763"/>
              <a:gd name="connsiteY6" fmla="*/ 4326 h 511637"/>
              <a:gd name="connsiteX7" fmla="*/ 103987 w 4654763"/>
              <a:gd name="connsiteY7" fmla="*/ 4326 h 511637"/>
              <a:gd name="connsiteX8" fmla="*/ 103987 w 4654763"/>
              <a:gd name="connsiteY8" fmla="*/ 8398 h 511637"/>
              <a:gd name="connsiteX9" fmla="*/ 115668 w 4654763"/>
              <a:gd name="connsiteY9" fmla="*/ 8398 h 511637"/>
              <a:gd name="connsiteX10" fmla="*/ 115668 w 4654763"/>
              <a:gd name="connsiteY10" fmla="*/ 12597 h 511637"/>
              <a:gd name="connsiteX11" fmla="*/ 123540 w 4654763"/>
              <a:gd name="connsiteY11" fmla="*/ 12597 h 511637"/>
              <a:gd name="connsiteX12" fmla="*/ 135348 w 4654763"/>
              <a:gd name="connsiteY12" fmla="*/ 12597 h 511637"/>
              <a:gd name="connsiteX13" fmla="*/ 145124 w 4654763"/>
              <a:gd name="connsiteY13" fmla="*/ 12597 h 511637"/>
              <a:gd name="connsiteX14" fmla="*/ 145124 w 4654763"/>
              <a:gd name="connsiteY14" fmla="*/ 16669 h 511637"/>
              <a:gd name="connsiteX15" fmla="*/ 147029 w 4654763"/>
              <a:gd name="connsiteY15" fmla="*/ 16669 h 511637"/>
              <a:gd name="connsiteX16" fmla="*/ 152996 w 4654763"/>
              <a:gd name="connsiteY16" fmla="*/ 16669 h 511637"/>
              <a:gd name="connsiteX17" fmla="*/ 178517 w 4654763"/>
              <a:gd name="connsiteY17" fmla="*/ 16669 h 511637"/>
              <a:gd name="connsiteX18" fmla="*/ 178517 w 4654763"/>
              <a:gd name="connsiteY18" fmla="*/ 20868 h 511637"/>
              <a:gd name="connsiteX19" fmla="*/ 180421 w 4654763"/>
              <a:gd name="connsiteY19" fmla="*/ 20868 h 511637"/>
              <a:gd name="connsiteX20" fmla="*/ 182453 w 4654763"/>
              <a:gd name="connsiteY20" fmla="*/ 20868 h 511637"/>
              <a:gd name="connsiteX21" fmla="*/ 196038 w 4654763"/>
              <a:gd name="connsiteY21" fmla="*/ 20868 h 511637"/>
              <a:gd name="connsiteX22" fmla="*/ 209751 w 4654763"/>
              <a:gd name="connsiteY22" fmla="*/ 20868 h 511637"/>
              <a:gd name="connsiteX23" fmla="*/ 209751 w 4654763"/>
              <a:gd name="connsiteY23" fmla="*/ 25067 h 511637"/>
              <a:gd name="connsiteX24" fmla="*/ 213687 w 4654763"/>
              <a:gd name="connsiteY24" fmla="*/ 25067 h 511637"/>
              <a:gd name="connsiteX25" fmla="*/ 213687 w 4654763"/>
              <a:gd name="connsiteY25" fmla="*/ 33464 h 511637"/>
              <a:gd name="connsiteX26" fmla="*/ 256856 w 4654763"/>
              <a:gd name="connsiteY26" fmla="*/ 33464 h 511637"/>
              <a:gd name="connsiteX27" fmla="*/ 256856 w 4654763"/>
              <a:gd name="connsiteY27" fmla="*/ 37663 h 511637"/>
              <a:gd name="connsiteX28" fmla="*/ 268664 w 4654763"/>
              <a:gd name="connsiteY28" fmla="*/ 37663 h 511637"/>
              <a:gd name="connsiteX29" fmla="*/ 268664 w 4654763"/>
              <a:gd name="connsiteY29" fmla="*/ 46061 h 511637"/>
              <a:gd name="connsiteX30" fmla="*/ 305865 w 4654763"/>
              <a:gd name="connsiteY30" fmla="*/ 46061 h 511637"/>
              <a:gd name="connsiteX31" fmla="*/ 309674 w 4654763"/>
              <a:gd name="connsiteY31" fmla="*/ 46061 h 511637"/>
              <a:gd name="connsiteX32" fmla="*/ 309674 w 4654763"/>
              <a:gd name="connsiteY32" fmla="*/ 50388 h 511637"/>
              <a:gd name="connsiteX33" fmla="*/ 313737 w 4654763"/>
              <a:gd name="connsiteY33" fmla="*/ 50388 h 511637"/>
              <a:gd name="connsiteX34" fmla="*/ 313737 w 4654763"/>
              <a:gd name="connsiteY34" fmla="*/ 54587 h 511637"/>
              <a:gd name="connsiteX35" fmla="*/ 354875 w 4654763"/>
              <a:gd name="connsiteY35" fmla="*/ 54587 h 511637"/>
              <a:gd name="connsiteX36" fmla="*/ 354875 w 4654763"/>
              <a:gd name="connsiteY36" fmla="*/ 62984 h 511637"/>
              <a:gd name="connsiteX37" fmla="*/ 390172 w 4654763"/>
              <a:gd name="connsiteY37" fmla="*/ 62984 h 511637"/>
              <a:gd name="connsiteX38" fmla="*/ 396012 w 4654763"/>
              <a:gd name="connsiteY38" fmla="*/ 62984 h 511637"/>
              <a:gd name="connsiteX39" fmla="*/ 396012 w 4654763"/>
              <a:gd name="connsiteY39" fmla="*/ 67183 h 511637"/>
              <a:gd name="connsiteX40" fmla="*/ 405789 w 4654763"/>
              <a:gd name="connsiteY40" fmla="*/ 67183 h 511637"/>
              <a:gd name="connsiteX41" fmla="*/ 405789 w 4654763"/>
              <a:gd name="connsiteY41" fmla="*/ 71510 h 511637"/>
              <a:gd name="connsiteX42" fmla="*/ 413661 w 4654763"/>
              <a:gd name="connsiteY42" fmla="*/ 71510 h 511637"/>
              <a:gd name="connsiteX43" fmla="*/ 413661 w 4654763"/>
              <a:gd name="connsiteY43" fmla="*/ 75709 h 511637"/>
              <a:gd name="connsiteX44" fmla="*/ 421406 w 4654763"/>
              <a:gd name="connsiteY44" fmla="*/ 75709 h 511637"/>
              <a:gd name="connsiteX45" fmla="*/ 421406 w 4654763"/>
              <a:gd name="connsiteY45" fmla="*/ 79908 h 511637"/>
              <a:gd name="connsiteX46" fmla="*/ 499872 w 4654763"/>
              <a:gd name="connsiteY46" fmla="*/ 79908 h 511637"/>
              <a:gd name="connsiteX47" fmla="*/ 517520 w 4654763"/>
              <a:gd name="connsiteY47" fmla="*/ 79908 h 511637"/>
              <a:gd name="connsiteX48" fmla="*/ 517520 w 4654763"/>
              <a:gd name="connsiteY48" fmla="*/ 84234 h 511637"/>
              <a:gd name="connsiteX49" fmla="*/ 541009 w 4654763"/>
              <a:gd name="connsiteY49" fmla="*/ 84234 h 511637"/>
              <a:gd name="connsiteX50" fmla="*/ 541009 w 4654763"/>
              <a:gd name="connsiteY50" fmla="*/ 88433 h 511637"/>
              <a:gd name="connsiteX51" fmla="*/ 584178 w 4654763"/>
              <a:gd name="connsiteY51" fmla="*/ 88433 h 511637"/>
              <a:gd name="connsiteX52" fmla="*/ 593955 w 4654763"/>
              <a:gd name="connsiteY52" fmla="*/ 88433 h 511637"/>
              <a:gd name="connsiteX53" fmla="*/ 593955 w 4654763"/>
              <a:gd name="connsiteY53" fmla="*/ 92632 h 511637"/>
              <a:gd name="connsiteX54" fmla="*/ 595859 w 4654763"/>
              <a:gd name="connsiteY54" fmla="*/ 92632 h 511637"/>
              <a:gd name="connsiteX55" fmla="*/ 595859 w 4654763"/>
              <a:gd name="connsiteY55" fmla="*/ 96958 h 511637"/>
              <a:gd name="connsiteX56" fmla="*/ 607667 w 4654763"/>
              <a:gd name="connsiteY56" fmla="*/ 96958 h 511637"/>
              <a:gd name="connsiteX57" fmla="*/ 607667 w 4654763"/>
              <a:gd name="connsiteY57" fmla="*/ 101157 h 511637"/>
              <a:gd name="connsiteX58" fmla="*/ 652741 w 4654763"/>
              <a:gd name="connsiteY58" fmla="*/ 101157 h 511637"/>
              <a:gd name="connsiteX59" fmla="*/ 652741 w 4654763"/>
              <a:gd name="connsiteY59" fmla="*/ 105356 h 511637"/>
              <a:gd name="connsiteX60" fmla="*/ 676230 w 4654763"/>
              <a:gd name="connsiteY60" fmla="*/ 105356 h 511637"/>
              <a:gd name="connsiteX61" fmla="*/ 676230 w 4654763"/>
              <a:gd name="connsiteY61" fmla="*/ 109682 h 511637"/>
              <a:gd name="connsiteX62" fmla="*/ 693879 w 4654763"/>
              <a:gd name="connsiteY62" fmla="*/ 109682 h 511637"/>
              <a:gd name="connsiteX63" fmla="*/ 693879 w 4654763"/>
              <a:gd name="connsiteY63" fmla="*/ 113881 h 511637"/>
              <a:gd name="connsiteX64" fmla="*/ 719399 w 4654763"/>
              <a:gd name="connsiteY64" fmla="*/ 113881 h 511637"/>
              <a:gd name="connsiteX65" fmla="*/ 731080 w 4654763"/>
              <a:gd name="connsiteY65" fmla="*/ 113881 h 511637"/>
              <a:gd name="connsiteX66" fmla="*/ 731080 w 4654763"/>
              <a:gd name="connsiteY66" fmla="*/ 118080 h 511637"/>
              <a:gd name="connsiteX67" fmla="*/ 735016 w 4654763"/>
              <a:gd name="connsiteY67" fmla="*/ 118080 h 511637"/>
              <a:gd name="connsiteX68" fmla="*/ 735016 w 4654763"/>
              <a:gd name="connsiteY68" fmla="*/ 126732 h 511637"/>
              <a:gd name="connsiteX69" fmla="*/ 736921 w 4654763"/>
              <a:gd name="connsiteY69" fmla="*/ 126732 h 511637"/>
              <a:gd name="connsiteX70" fmla="*/ 736921 w 4654763"/>
              <a:gd name="connsiteY70" fmla="*/ 130931 h 511637"/>
              <a:gd name="connsiteX71" fmla="*/ 752665 w 4654763"/>
              <a:gd name="connsiteY71" fmla="*/ 130931 h 511637"/>
              <a:gd name="connsiteX72" fmla="*/ 752665 w 4654763"/>
              <a:gd name="connsiteY72" fmla="*/ 135130 h 511637"/>
              <a:gd name="connsiteX73" fmla="*/ 754569 w 4654763"/>
              <a:gd name="connsiteY73" fmla="*/ 135130 h 511637"/>
              <a:gd name="connsiteX74" fmla="*/ 764473 w 4654763"/>
              <a:gd name="connsiteY74" fmla="*/ 135130 h 511637"/>
              <a:gd name="connsiteX75" fmla="*/ 764473 w 4654763"/>
              <a:gd name="connsiteY75" fmla="*/ 139457 h 511637"/>
              <a:gd name="connsiteX76" fmla="*/ 770313 w 4654763"/>
              <a:gd name="connsiteY76" fmla="*/ 139457 h 511637"/>
              <a:gd name="connsiteX77" fmla="*/ 770313 w 4654763"/>
              <a:gd name="connsiteY77" fmla="*/ 143783 h 511637"/>
              <a:gd name="connsiteX78" fmla="*/ 782121 w 4654763"/>
              <a:gd name="connsiteY78" fmla="*/ 143783 h 511637"/>
              <a:gd name="connsiteX79" fmla="*/ 786057 w 4654763"/>
              <a:gd name="connsiteY79" fmla="*/ 143783 h 511637"/>
              <a:gd name="connsiteX80" fmla="*/ 799643 w 4654763"/>
              <a:gd name="connsiteY80" fmla="*/ 143783 h 511637"/>
              <a:gd name="connsiteX81" fmla="*/ 799643 w 4654763"/>
              <a:gd name="connsiteY81" fmla="*/ 148109 h 511637"/>
              <a:gd name="connsiteX82" fmla="*/ 815387 w 4654763"/>
              <a:gd name="connsiteY82" fmla="*/ 148109 h 511637"/>
              <a:gd name="connsiteX83" fmla="*/ 815387 w 4654763"/>
              <a:gd name="connsiteY83" fmla="*/ 152308 h 511637"/>
              <a:gd name="connsiteX84" fmla="*/ 876077 w 4654763"/>
              <a:gd name="connsiteY84" fmla="*/ 152308 h 511637"/>
              <a:gd name="connsiteX85" fmla="*/ 876077 w 4654763"/>
              <a:gd name="connsiteY85" fmla="*/ 156634 h 511637"/>
              <a:gd name="connsiteX86" fmla="*/ 882045 w 4654763"/>
              <a:gd name="connsiteY86" fmla="*/ 156634 h 511637"/>
              <a:gd name="connsiteX87" fmla="*/ 882045 w 4654763"/>
              <a:gd name="connsiteY87" fmla="*/ 160833 h 511637"/>
              <a:gd name="connsiteX88" fmla="*/ 903629 w 4654763"/>
              <a:gd name="connsiteY88" fmla="*/ 160833 h 511637"/>
              <a:gd name="connsiteX89" fmla="*/ 903629 w 4654763"/>
              <a:gd name="connsiteY89" fmla="*/ 165287 h 511637"/>
              <a:gd name="connsiteX90" fmla="*/ 917342 w 4654763"/>
              <a:gd name="connsiteY90" fmla="*/ 165287 h 511637"/>
              <a:gd name="connsiteX91" fmla="*/ 917342 w 4654763"/>
              <a:gd name="connsiteY91" fmla="*/ 169485 h 511637"/>
              <a:gd name="connsiteX92" fmla="*/ 927118 w 4654763"/>
              <a:gd name="connsiteY92" fmla="*/ 169485 h 511637"/>
              <a:gd name="connsiteX93" fmla="*/ 927118 w 4654763"/>
              <a:gd name="connsiteY93" fmla="*/ 173812 h 511637"/>
              <a:gd name="connsiteX94" fmla="*/ 989840 w 4654763"/>
              <a:gd name="connsiteY94" fmla="*/ 173812 h 511637"/>
              <a:gd name="connsiteX95" fmla="*/ 989840 w 4654763"/>
              <a:gd name="connsiteY95" fmla="*/ 178138 h 511637"/>
              <a:gd name="connsiteX96" fmla="*/ 995681 w 4654763"/>
              <a:gd name="connsiteY96" fmla="*/ 178138 h 511637"/>
              <a:gd name="connsiteX97" fmla="*/ 995681 w 4654763"/>
              <a:gd name="connsiteY97" fmla="*/ 182337 h 511637"/>
              <a:gd name="connsiteX98" fmla="*/ 1013329 w 4654763"/>
              <a:gd name="connsiteY98" fmla="*/ 182337 h 511637"/>
              <a:gd name="connsiteX99" fmla="*/ 1013329 w 4654763"/>
              <a:gd name="connsiteY99" fmla="*/ 186663 h 511637"/>
              <a:gd name="connsiteX100" fmla="*/ 1025137 w 4654763"/>
              <a:gd name="connsiteY100" fmla="*/ 186663 h 511637"/>
              <a:gd name="connsiteX101" fmla="*/ 1025137 w 4654763"/>
              <a:gd name="connsiteY101" fmla="*/ 190989 h 511637"/>
              <a:gd name="connsiteX102" fmla="*/ 1034914 w 4654763"/>
              <a:gd name="connsiteY102" fmla="*/ 190989 h 511637"/>
              <a:gd name="connsiteX103" fmla="*/ 1034914 w 4654763"/>
              <a:gd name="connsiteY103" fmla="*/ 195315 h 511637"/>
              <a:gd name="connsiteX104" fmla="*/ 1062339 w 4654763"/>
              <a:gd name="connsiteY104" fmla="*/ 195315 h 511637"/>
              <a:gd name="connsiteX105" fmla="*/ 1062339 w 4654763"/>
              <a:gd name="connsiteY105" fmla="*/ 199514 h 511637"/>
              <a:gd name="connsiteX106" fmla="*/ 1081892 w 4654763"/>
              <a:gd name="connsiteY106" fmla="*/ 199514 h 511637"/>
              <a:gd name="connsiteX107" fmla="*/ 1081892 w 4654763"/>
              <a:gd name="connsiteY107" fmla="*/ 203841 h 511637"/>
              <a:gd name="connsiteX108" fmla="*/ 1083923 w 4654763"/>
              <a:gd name="connsiteY108" fmla="*/ 203841 h 511637"/>
              <a:gd name="connsiteX109" fmla="*/ 1083923 w 4654763"/>
              <a:gd name="connsiteY109" fmla="*/ 212493 h 511637"/>
              <a:gd name="connsiteX110" fmla="*/ 1089764 w 4654763"/>
              <a:gd name="connsiteY110" fmla="*/ 212493 h 511637"/>
              <a:gd name="connsiteX111" fmla="*/ 1089764 w 4654763"/>
              <a:gd name="connsiteY111" fmla="*/ 216819 h 511637"/>
              <a:gd name="connsiteX112" fmla="*/ 1099540 w 4654763"/>
              <a:gd name="connsiteY112" fmla="*/ 216819 h 511637"/>
              <a:gd name="connsiteX113" fmla="*/ 1123030 w 4654763"/>
              <a:gd name="connsiteY113" fmla="*/ 216819 h 511637"/>
              <a:gd name="connsiteX114" fmla="*/ 1125061 w 4654763"/>
              <a:gd name="connsiteY114" fmla="*/ 216819 h 511637"/>
              <a:gd name="connsiteX115" fmla="*/ 1125061 w 4654763"/>
              <a:gd name="connsiteY115" fmla="*/ 221018 h 511637"/>
              <a:gd name="connsiteX116" fmla="*/ 1195528 w 4654763"/>
              <a:gd name="connsiteY116" fmla="*/ 221018 h 511637"/>
              <a:gd name="connsiteX117" fmla="*/ 1195528 w 4654763"/>
              <a:gd name="connsiteY117" fmla="*/ 225344 h 511637"/>
              <a:gd name="connsiteX118" fmla="*/ 1213304 w 4654763"/>
              <a:gd name="connsiteY118" fmla="*/ 225344 h 511637"/>
              <a:gd name="connsiteX119" fmla="*/ 1213304 w 4654763"/>
              <a:gd name="connsiteY119" fmla="*/ 229671 h 511637"/>
              <a:gd name="connsiteX120" fmla="*/ 1223080 w 4654763"/>
              <a:gd name="connsiteY120" fmla="*/ 229671 h 511637"/>
              <a:gd name="connsiteX121" fmla="*/ 1223080 w 4654763"/>
              <a:gd name="connsiteY121" fmla="*/ 233997 h 511637"/>
              <a:gd name="connsiteX122" fmla="*/ 1252537 w 4654763"/>
              <a:gd name="connsiteY122" fmla="*/ 233997 h 511637"/>
              <a:gd name="connsiteX123" fmla="*/ 1252537 w 4654763"/>
              <a:gd name="connsiteY123" fmla="*/ 238323 h 511637"/>
              <a:gd name="connsiteX124" fmla="*/ 1354365 w 4654763"/>
              <a:gd name="connsiteY124" fmla="*/ 238323 h 511637"/>
              <a:gd name="connsiteX125" fmla="*/ 1354365 w 4654763"/>
              <a:gd name="connsiteY125" fmla="*/ 242649 h 511637"/>
              <a:gd name="connsiteX126" fmla="*/ 1426863 w 4654763"/>
              <a:gd name="connsiteY126" fmla="*/ 242649 h 511637"/>
              <a:gd name="connsiteX127" fmla="*/ 1426863 w 4654763"/>
              <a:gd name="connsiteY127" fmla="*/ 246975 h 511637"/>
              <a:gd name="connsiteX128" fmla="*/ 1440576 w 4654763"/>
              <a:gd name="connsiteY128" fmla="*/ 246975 h 511637"/>
              <a:gd name="connsiteX129" fmla="*/ 1440576 w 4654763"/>
              <a:gd name="connsiteY129" fmla="*/ 251302 h 511637"/>
              <a:gd name="connsiteX130" fmla="*/ 1464065 w 4654763"/>
              <a:gd name="connsiteY130" fmla="*/ 251302 h 511637"/>
              <a:gd name="connsiteX131" fmla="*/ 1464065 w 4654763"/>
              <a:gd name="connsiteY131" fmla="*/ 255628 h 511637"/>
              <a:gd name="connsiteX132" fmla="*/ 1470032 w 4654763"/>
              <a:gd name="connsiteY132" fmla="*/ 255628 h 511637"/>
              <a:gd name="connsiteX133" fmla="*/ 1470032 w 4654763"/>
              <a:gd name="connsiteY133" fmla="*/ 259954 h 511637"/>
              <a:gd name="connsiteX134" fmla="*/ 1473968 w 4654763"/>
              <a:gd name="connsiteY134" fmla="*/ 259954 h 511637"/>
              <a:gd name="connsiteX135" fmla="*/ 1473968 w 4654763"/>
              <a:gd name="connsiteY135" fmla="*/ 264280 h 511637"/>
              <a:gd name="connsiteX136" fmla="*/ 1511170 w 4654763"/>
              <a:gd name="connsiteY136" fmla="*/ 264280 h 511637"/>
              <a:gd name="connsiteX137" fmla="*/ 1511170 w 4654763"/>
              <a:gd name="connsiteY137" fmla="*/ 268607 h 511637"/>
              <a:gd name="connsiteX138" fmla="*/ 1563988 w 4654763"/>
              <a:gd name="connsiteY138" fmla="*/ 268607 h 511637"/>
              <a:gd name="connsiteX139" fmla="*/ 1573892 w 4654763"/>
              <a:gd name="connsiteY139" fmla="*/ 268607 h 511637"/>
              <a:gd name="connsiteX140" fmla="*/ 1573892 w 4654763"/>
              <a:gd name="connsiteY140" fmla="*/ 272933 h 511637"/>
              <a:gd name="connsiteX141" fmla="*/ 1593445 w 4654763"/>
              <a:gd name="connsiteY141" fmla="*/ 272933 h 511637"/>
              <a:gd name="connsiteX142" fmla="*/ 1593445 w 4654763"/>
              <a:gd name="connsiteY142" fmla="*/ 277259 h 511637"/>
              <a:gd name="connsiteX143" fmla="*/ 1615029 w 4654763"/>
              <a:gd name="connsiteY143" fmla="*/ 277259 h 511637"/>
              <a:gd name="connsiteX144" fmla="*/ 1615029 w 4654763"/>
              <a:gd name="connsiteY144" fmla="*/ 281585 h 511637"/>
              <a:gd name="connsiteX145" fmla="*/ 1689433 w 4654763"/>
              <a:gd name="connsiteY145" fmla="*/ 281585 h 511637"/>
              <a:gd name="connsiteX146" fmla="*/ 1689433 w 4654763"/>
              <a:gd name="connsiteY146" fmla="*/ 285911 h 511637"/>
              <a:gd name="connsiteX147" fmla="*/ 1711017 w 4654763"/>
              <a:gd name="connsiteY147" fmla="*/ 285911 h 511637"/>
              <a:gd name="connsiteX148" fmla="*/ 1711017 w 4654763"/>
              <a:gd name="connsiteY148" fmla="*/ 290238 h 511637"/>
              <a:gd name="connsiteX149" fmla="*/ 1828589 w 4654763"/>
              <a:gd name="connsiteY149" fmla="*/ 290238 h 511637"/>
              <a:gd name="connsiteX150" fmla="*/ 1828589 w 4654763"/>
              <a:gd name="connsiteY150" fmla="*/ 294564 h 511637"/>
              <a:gd name="connsiteX151" fmla="*/ 1844333 w 4654763"/>
              <a:gd name="connsiteY151" fmla="*/ 294564 h 511637"/>
              <a:gd name="connsiteX152" fmla="*/ 1844333 w 4654763"/>
              <a:gd name="connsiteY152" fmla="*/ 299017 h 511637"/>
              <a:gd name="connsiteX153" fmla="*/ 1957969 w 4654763"/>
              <a:gd name="connsiteY153" fmla="*/ 299017 h 511637"/>
              <a:gd name="connsiteX154" fmla="*/ 1993266 w 4654763"/>
              <a:gd name="connsiteY154" fmla="*/ 299017 h 511637"/>
              <a:gd name="connsiteX155" fmla="*/ 1993266 w 4654763"/>
              <a:gd name="connsiteY155" fmla="*/ 303343 h 511637"/>
              <a:gd name="connsiteX156" fmla="*/ 2042276 w 4654763"/>
              <a:gd name="connsiteY156" fmla="*/ 303343 h 511637"/>
              <a:gd name="connsiteX157" fmla="*/ 2042276 w 4654763"/>
              <a:gd name="connsiteY157" fmla="*/ 307670 h 511637"/>
              <a:gd name="connsiteX158" fmla="*/ 2052052 w 4654763"/>
              <a:gd name="connsiteY158" fmla="*/ 307670 h 511637"/>
              <a:gd name="connsiteX159" fmla="*/ 2052052 w 4654763"/>
              <a:gd name="connsiteY159" fmla="*/ 311996 h 511637"/>
              <a:gd name="connsiteX160" fmla="*/ 2083413 w 4654763"/>
              <a:gd name="connsiteY160" fmla="*/ 311996 h 511637"/>
              <a:gd name="connsiteX161" fmla="*/ 2173561 w 4654763"/>
              <a:gd name="connsiteY161" fmla="*/ 311996 h 511637"/>
              <a:gd name="connsiteX162" fmla="*/ 2173561 w 4654763"/>
              <a:gd name="connsiteY162" fmla="*/ 316322 h 511637"/>
              <a:gd name="connsiteX163" fmla="*/ 2185368 w 4654763"/>
              <a:gd name="connsiteY163" fmla="*/ 316322 h 511637"/>
              <a:gd name="connsiteX164" fmla="*/ 2202890 w 4654763"/>
              <a:gd name="connsiteY164" fmla="*/ 316322 h 511637"/>
              <a:gd name="connsiteX165" fmla="*/ 2202890 w 4654763"/>
              <a:gd name="connsiteY165" fmla="*/ 320775 h 511637"/>
              <a:gd name="connsiteX166" fmla="*/ 2234378 w 4654763"/>
              <a:gd name="connsiteY166" fmla="*/ 320775 h 511637"/>
              <a:gd name="connsiteX167" fmla="*/ 2234378 w 4654763"/>
              <a:gd name="connsiteY167" fmla="*/ 325102 h 511637"/>
              <a:gd name="connsiteX168" fmla="*/ 2255836 w 4654763"/>
              <a:gd name="connsiteY168" fmla="*/ 325102 h 511637"/>
              <a:gd name="connsiteX169" fmla="*/ 2255836 w 4654763"/>
              <a:gd name="connsiteY169" fmla="*/ 329428 h 511637"/>
              <a:gd name="connsiteX170" fmla="*/ 2304845 w 4654763"/>
              <a:gd name="connsiteY170" fmla="*/ 329428 h 511637"/>
              <a:gd name="connsiteX171" fmla="*/ 2304845 w 4654763"/>
              <a:gd name="connsiteY171" fmla="*/ 333881 h 511637"/>
              <a:gd name="connsiteX172" fmla="*/ 2342047 w 4654763"/>
              <a:gd name="connsiteY172" fmla="*/ 333881 h 511637"/>
              <a:gd name="connsiteX173" fmla="*/ 2342047 w 4654763"/>
              <a:gd name="connsiteY173" fmla="*/ 338208 h 511637"/>
              <a:gd name="connsiteX174" fmla="*/ 2346110 w 4654763"/>
              <a:gd name="connsiteY174" fmla="*/ 338208 h 511637"/>
              <a:gd name="connsiteX175" fmla="*/ 2346110 w 4654763"/>
              <a:gd name="connsiteY175" fmla="*/ 342534 h 511637"/>
              <a:gd name="connsiteX176" fmla="*/ 2383311 w 4654763"/>
              <a:gd name="connsiteY176" fmla="*/ 342534 h 511637"/>
              <a:gd name="connsiteX177" fmla="*/ 2383311 w 4654763"/>
              <a:gd name="connsiteY177" fmla="*/ 346987 h 511637"/>
              <a:gd name="connsiteX178" fmla="*/ 2420513 w 4654763"/>
              <a:gd name="connsiteY178" fmla="*/ 346987 h 511637"/>
              <a:gd name="connsiteX179" fmla="*/ 2447938 w 4654763"/>
              <a:gd name="connsiteY179" fmla="*/ 346987 h 511637"/>
              <a:gd name="connsiteX180" fmla="*/ 2447938 w 4654763"/>
              <a:gd name="connsiteY180" fmla="*/ 351313 h 511637"/>
              <a:gd name="connsiteX181" fmla="*/ 2528308 w 4654763"/>
              <a:gd name="connsiteY181" fmla="*/ 351313 h 511637"/>
              <a:gd name="connsiteX182" fmla="*/ 2540116 w 4654763"/>
              <a:gd name="connsiteY182" fmla="*/ 351313 h 511637"/>
              <a:gd name="connsiteX183" fmla="*/ 2547861 w 4654763"/>
              <a:gd name="connsiteY183" fmla="*/ 351313 h 511637"/>
              <a:gd name="connsiteX184" fmla="*/ 2547861 w 4654763"/>
              <a:gd name="connsiteY184" fmla="*/ 355640 h 511637"/>
              <a:gd name="connsiteX185" fmla="*/ 2587095 w 4654763"/>
              <a:gd name="connsiteY185" fmla="*/ 355640 h 511637"/>
              <a:gd name="connsiteX186" fmla="*/ 2594966 w 4654763"/>
              <a:gd name="connsiteY186" fmla="*/ 355640 h 511637"/>
              <a:gd name="connsiteX187" fmla="*/ 2610583 w 4654763"/>
              <a:gd name="connsiteY187" fmla="*/ 355640 h 511637"/>
              <a:gd name="connsiteX188" fmla="*/ 2614519 w 4654763"/>
              <a:gd name="connsiteY188" fmla="*/ 355640 h 511637"/>
              <a:gd name="connsiteX189" fmla="*/ 2614519 w 4654763"/>
              <a:gd name="connsiteY189" fmla="*/ 360093 h 511637"/>
              <a:gd name="connsiteX190" fmla="*/ 2630263 w 4654763"/>
              <a:gd name="connsiteY190" fmla="*/ 360093 h 511637"/>
              <a:gd name="connsiteX191" fmla="*/ 2638008 w 4654763"/>
              <a:gd name="connsiteY191" fmla="*/ 360093 h 511637"/>
              <a:gd name="connsiteX192" fmla="*/ 2692986 w 4654763"/>
              <a:gd name="connsiteY192" fmla="*/ 360093 h 511637"/>
              <a:gd name="connsiteX193" fmla="*/ 2700730 w 4654763"/>
              <a:gd name="connsiteY193" fmla="*/ 360093 h 511637"/>
              <a:gd name="connsiteX194" fmla="*/ 2702762 w 4654763"/>
              <a:gd name="connsiteY194" fmla="*/ 360093 h 511637"/>
              <a:gd name="connsiteX195" fmla="*/ 2710507 w 4654763"/>
              <a:gd name="connsiteY195" fmla="*/ 360093 h 511637"/>
              <a:gd name="connsiteX196" fmla="*/ 2728283 w 4654763"/>
              <a:gd name="connsiteY196" fmla="*/ 360093 h 511637"/>
              <a:gd name="connsiteX197" fmla="*/ 2741995 w 4654763"/>
              <a:gd name="connsiteY197" fmla="*/ 360093 h 511637"/>
              <a:gd name="connsiteX198" fmla="*/ 2747835 w 4654763"/>
              <a:gd name="connsiteY198" fmla="*/ 360093 h 511637"/>
              <a:gd name="connsiteX199" fmla="*/ 2749740 w 4654763"/>
              <a:gd name="connsiteY199" fmla="*/ 360093 h 511637"/>
              <a:gd name="connsiteX200" fmla="*/ 2749740 w 4654763"/>
              <a:gd name="connsiteY200" fmla="*/ 364674 h 511637"/>
              <a:gd name="connsiteX201" fmla="*/ 2763452 w 4654763"/>
              <a:gd name="connsiteY201" fmla="*/ 364674 h 511637"/>
              <a:gd name="connsiteX202" fmla="*/ 2773229 w 4654763"/>
              <a:gd name="connsiteY202" fmla="*/ 364674 h 511637"/>
              <a:gd name="connsiteX203" fmla="*/ 2773229 w 4654763"/>
              <a:gd name="connsiteY203" fmla="*/ 369254 h 511637"/>
              <a:gd name="connsiteX204" fmla="*/ 2783006 w 4654763"/>
              <a:gd name="connsiteY204" fmla="*/ 369254 h 511637"/>
              <a:gd name="connsiteX205" fmla="*/ 2800781 w 4654763"/>
              <a:gd name="connsiteY205" fmla="*/ 369254 h 511637"/>
              <a:gd name="connsiteX206" fmla="*/ 2816398 w 4654763"/>
              <a:gd name="connsiteY206" fmla="*/ 369254 h 511637"/>
              <a:gd name="connsiteX207" fmla="*/ 2835951 w 4654763"/>
              <a:gd name="connsiteY207" fmla="*/ 369254 h 511637"/>
              <a:gd name="connsiteX208" fmla="*/ 2839887 w 4654763"/>
              <a:gd name="connsiteY208" fmla="*/ 369254 h 511637"/>
              <a:gd name="connsiteX209" fmla="*/ 2847759 w 4654763"/>
              <a:gd name="connsiteY209" fmla="*/ 369254 h 511637"/>
              <a:gd name="connsiteX210" fmla="*/ 2847759 w 4654763"/>
              <a:gd name="connsiteY210" fmla="*/ 373835 h 511637"/>
              <a:gd name="connsiteX211" fmla="*/ 2863503 w 4654763"/>
              <a:gd name="connsiteY211" fmla="*/ 373835 h 511637"/>
              <a:gd name="connsiteX212" fmla="*/ 2863503 w 4654763"/>
              <a:gd name="connsiteY212" fmla="*/ 378543 h 511637"/>
              <a:gd name="connsiteX213" fmla="*/ 2879120 w 4654763"/>
              <a:gd name="connsiteY213" fmla="*/ 378543 h 511637"/>
              <a:gd name="connsiteX214" fmla="*/ 2884961 w 4654763"/>
              <a:gd name="connsiteY214" fmla="*/ 378543 h 511637"/>
              <a:gd name="connsiteX215" fmla="*/ 2908450 w 4654763"/>
              <a:gd name="connsiteY215" fmla="*/ 378543 h 511637"/>
              <a:gd name="connsiteX216" fmla="*/ 2932066 w 4654763"/>
              <a:gd name="connsiteY216" fmla="*/ 378543 h 511637"/>
              <a:gd name="connsiteX217" fmla="*/ 2937906 w 4654763"/>
              <a:gd name="connsiteY217" fmla="*/ 378543 h 511637"/>
              <a:gd name="connsiteX218" fmla="*/ 2949714 w 4654763"/>
              <a:gd name="connsiteY218" fmla="*/ 378543 h 511637"/>
              <a:gd name="connsiteX219" fmla="*/ 2951619 w 4654763"/>
              <a:gd name="connsiteY219" fmla="*/ 378543 h 511637"/>
              <a:gd name="connsiteX220" fmla="*/ 2969267 w 4654763"/>
              <a:gd name="connsiteY220" fmla="*/ 378543 h 511637"/>
              <a:gd name="connsiteX221" fmla="*/ 2969267 w 4654763"/>
              <a:gd name="connsiteY221" fmla="*/ 383251 h 511637"/>
              <a:gd name="connsiteX222" fmla="*/ 2988947 w 4654763"/>
              <a:gd name="connsiteY222" fmla="*/ 383251 h 511637"/>
              <a:gd name="connsiteX223" fmla="*/ 2990725 w 4654763"/>
              <a:gd name="connsiteY223" fmla="*/ 383251 h 511637"/>
              <a:gd name="connsiteX224" fmla="*/ 2994788 w 4654763"/>
              <a:gd name="connsiteY224" fmla="*/ 383251 h 511637"/>
              <a:gd name="connsiteX225" fmla="*/ 2994788 w 4654763"/>
              <a:gd name="connsiteY225" fmla="*/ 387959 h 511637"/>
              <a:gd name="connsiteX226" fmla="*/ 2996692 w 4654763"/>
              <a:gd name="connsiteY226" fmla="*/ 387959 h 511637"/>
              <a:gd name="connsiteX227" fmla="*/ 2996692 w 4654763"/>
              <a:gd name="connsiteY227" fmla="*/ 392667 h 511637"/>
              <a:gd name="connsiteX228" fmla="*/ 3016245 w 4654763"/>
              <a:gd name="connsiteY228" fmla="*/ 392667 h 511637"/>
              <a:gd name="connsiteX229" fmla="*/ 3092680 w 4654763"/>
              <a:gd name="connsiteY229" fmla="*/ 392667 h 511637"/>
              <a:gd name="connsiteX230" fmla="*/ 3092680 w 4654763"/>
              <a:gd name="connsiteY230" fmla="*/ 397502 h 511637"/>
              <a:gd name="connsiteX231" fmla="*/ 3153497 w 4654763"/>
              <a:gd name="connsiteY231" fmla="*/ 397502 h 511637"/>
              <a:gd name="connsiteX232" fmla="*/ 3153497 w 4654763"/>
              <a:gd name="connsiteY232" fmla="*/ 402337 h 511637"/>
              <a:gd name="connsiteX233" fmla="*/ 3165179 w 4654763"/>
              <a:gd name="connsiteY233" fmla="*/ 402337 h 511637"/>
              <a:gd name="connsiteX234" fmla="*/ 3171146 w 4654763"/>
              <a:gd name="connsiteY234" fmla="*/ 402337 h 511637"/>
              <a:gd name="connsiteX235" fmla="*/ 3186763 w 4654763"/>
              <a:gd name="connsiteY235" fmla="*/ 402337 h 511637"/>
              <a:gd name="connsiteX236" fmla="*/ 3223964 w 4654763"/>
              <a:gd name="connsiteY236" fmla="*/ 402337 h 511637"/>
              <a:gd name="connsiteX237" fmla="*/ 3229932 w 4654763"/>
              <a:gd name="connsiteY237" fmla="*/ 402337 h 511637"/>
              <a:gd name="connsiteX238" fmla="*/ 3255452 w 4654763"/>
              <a:gd name="connsiteY238" fmla="*/ 402337 h 511637"/>
              <a:gd name="connsiteX239" fmla="*/ 3255452 w 4654763"/>
              <a:gd name="connsiteY239" fmla="*/ 407172 h 511637"/>
              <a:gd name="connsiteX240" fmla="*/ 3267134 w 4654763"/>
              <a:gd name="connsiteY240" fmla="*/ 407172 h 511637"/>
              <a:gd name="connsiteX241" fmla="*/ 3275006 w 4654763"/>
              <a:gd name="connsiteY241" fmla="*/ 407172 h 511637"/>
              <a:gd name="connsiteX242" fmla="*/ 3278942 w 4654763"/>
              <a:gd name="connsiteY242" fmla="*/ 407172 h 511637"/>
              <a:gd name="connsiteX243" fmla="*/ 3278942 w 4654763"/>
              <a:gd name="connsiteY243" fmla="*/ 412008 h 511637"/>
              <a:gd name="connsiteX244" fmla="*/ 3308398 w 4654763"/>
              <a:gd name="connsiteY244" fmla="*/ 412008 h 511637"/>
              <a:gd name="connsiteX245" fmla="*/ 3324015 w 4654763"/>
              <a:gd name="connsiteY245" fmla="*/ 412008 h 511637"/>
              <a:gd name="connsiteX246" fmla="*/ 3345600 w 4654763"/>
              <a:gd name="connsiteY246" fmla="*/ 412008 h 511637"/>
              <a:gd name="connsiteX247" fmla="*/ 3363121 w 4654763"/>
              <a:gd name="connsiteY247" fmla="*/ 412008 h 511637"/>
              <a:gd name="connsiteX248" fmla="*/ 3363121 w 4654763"/>
              <a:gd name="connsiteY248" fmla="*/ 417097 h 511637"/>
              <a:gd name="connsiteX249" fmla="*/ 3386737 w 4654763"/>
              <a:gd name="connsiteY249" fmla="*/ 417097 h 511637"/>
              <a:gd name="connsiteX250" fmla="*/ 3386737 w 4654763"/>
              <a:gd name="connsiteY250" fmla="*/ 421932 h 511637"/>
              <a:gd name="connsiteX251" fmla="*/ 3406290 w 4654763"/>
              <a:gd name="connsiteY251" fmla="*/ 421932 h 511637"/>
              <a:gd name="connsiteX252" fmla="*/ 3418098 w 4654763"/>
              <a:gd name="connsiteY252" fmla="*/ 421932 h 511637"/>
              <a:gd name="connsiteX253" fmla="*/ 3420130 w 4654763"/>
              <a:gd name="connsiteY253" fmla="*/ 421932 h 511637"/>
              <a:gd name="connsiteX254" fmla="*/ 3457204 w 4654763"/>
              <a:gd name="connsiteY254" fmla="*/ 421932 h 511637"/>
              <a:gd name="connsiteX255" fmla="*/ 3469012 w 4654763"/>
              <a:gd name="connsiteY255" fmla="*/ 421932 h 511637"/>
              <a:gd name="connsiteX256" fmla="*/ 3469012 w 4654763"/>
              <a:gd name="connsiteY256" fmla="*/ 426895 h 511637"/>
              <a:gd name="connsiteX257" fmla="*/ 3474853 w 4654763"/>
              <a:gd name="connsiteY257" fmla="*/ 426895 h 511637"/>
              <a:gd name="connsiteX258" fmla="*/ 3508245 w 4654763"/>
              <a:gd name="connsiteY258" fmla="*/ 426895 h 511637"/>
              <a:gd name="connsiteX259" fmla="*/ 3547351 w 4654763"/>
              <a:gd name="connsiteY259" fmla="*/ 426895 h 511637"/>
              <a:gd name="connsiteX260" fmla="*/ 3553319 w 4654763"/>
              <a:gd name="connsiteY260" fmla="*/ 426895 h 511637"/>
              <a:gd name="connsiteX261" fmla="*/ 3559159 w 4654763"/>
              <a:gd name="connsiteY261" fmla="*/ 426895 h 511637"/>
              <a:gd name="connsiteX262" fmla="*/ 3565127 w 4654763"/>
              <a:gd name="connsiteY262" fmla="*/ 426895 h 511637"/>
              <a:gd name="connsiteX263" fmla="*/ 3567031 w 4654763"/>
              <a:gd name="connsiteY263" fmla="*/ 426895 h 511637"/>
              <a:gd name="connsiteX264" fmla="*/ 3567031 w 4654763"/>
              <a:gd name="connsiteY264" fmla="*/ 431984 h 511637"/>
              <a:gd name="connsiteX265" fmla="*/ 3568936 w 4654763"/>
              <a:gd name="connsiteY265" fmla="*/ 431984 h 511637"/>
              <a:gd name="connsiteX266" fmla="*/ 3576808 w 4654763"/>
              <a:gd name="connsiteY266" fmla="*/ 431984 h 511637"/>
              <a:gd name="connsiteX267" fmla="*/ 3578839 w 4654763"/>
              <a:gd name="connsiteY267" fmla="*/ 431984 h 511637"/>
              <a:gd name="connsiteX268" fmla="*/ 3580744 w 4654763"/>
              <a:gd name="connsiteY268" fmla="*/ 431984 h 511637"/>
              <a:gd name="connsiteX269" fmla="*/ 3582648 w 4654763"/>
              <a:gd name="connsiteY269" fmla="*/ 431984 h 511637"/>
              <a:gd name="connsiteX270" fmla="*/ 3592425 w 4654763"/>
              <a:gd name="connsiteY270" fmla="*/ 431984 h 511637"/>
              <a:gd name="connsiteX271" fmla="*/ 3594456 w 4654763"/>
              <a:gd name="connsiteY271" fmla="*/ 431984 h 511637"/>
              <a:gd name="connsiteX272" fmla="*/ 3596361 w 4654763"/>
              <a:gd name="connsiteY272" fmla="*/ 431984 h 511637"/>
              <a:gd name="connsiteX273" fmla="*/ 3598392 w 4654763"/>
              <a:gd name="connsiteY273" fmla="*/ 431984 h 511637"/>
              <a:gd name="connsiteX274" fmla="*/ 3600297 w 4654763"/>
              <a:gd name="connsiteY274" fmla="*/ 431984 h 511637"/>
              <a:gd name="connsiteX275" fmla="*/ 3602328 w 4654763"/>
              <a:gd name="connsiteY275" fmla="*/ 431984 h 511637"/>
              <a:gd name="connsiteX276" fmla="*/ 3606137 w 4654763"/>
              <a:gd name="connsiteY276" fmla="*/ 431984 h 511637"/>
              <a:gd name="connsiteX277" fmla="*/ 3608169 w 4654763"/>
              <a:gd name="connsiteY277" fmla="*/ 431984 h 511637"/>
              <a:gd name="connsiteX278" fmla="*/ 3614136 w 4654763"/>
              <a:gd name="connsiteY278" fmla="*/ 431984 h 511637"/>
              <a:gd name="connsiteX279" fmla="*/ 3616041 w 4654763"/>
              <a:gd name="connsiteY279" fmla="*/ 431984 h 511637"/>
              <a:gd name="connsiteX280" fmla="*/ 3619850 w 4654763"/>
              <a:gd name="connsiteY280" fmla="*/ 431984 h 511637"/>
              <a:gd name="connsiteX281" fmla="*/ 3621881 w 4654763"/>
              <a:gd name="connsiteY281" fmla="*/ 431984 h 511637"/>
              <a:gd name="connsiteX282" fmla="*/ 3623913 w 4654763"/>
              <a:gd name="connsiteY282" fmla="*/ 431984 h 511637"/>
              <a:gd name="connsiteX283" fmla="*/ 3625817 w 4654763"/>
              <a:gd name="connsiteY283" fmla="*/ 431984 h 511637"/>
              <a:gd name="connsiteX284" fmla="*/ 3629626 w 4654763"/>
              <a:gd name="connsiteY284" fmla="*/ 431984 h 511637"/>
              <a:gd name="connsiteX285" fmla="*/ 3631658 w 4654763"/>
              <a:gd name="connsiteY285" fmla="*/ 431984 h 511637"/>
              <a:gd name="connsiteX286" fmla="*/ 3635594 w 4654763"/>
              <a:gd name="connsiteY286" fmla="*/ 431984 h 511637"/>
              <a:gd name="connsiteX287" fmla="*/ 3637625 w 4654763"/>
              <a:gd name="connsiteY287" fmla="*/ 431984 h 511637"/>
              <a:gd name="connsiteX288" fmla="*/ 3645370 w 4654763"/>
              <a:gd name="connsiteY288" fmla="*/ 431984 h 511637"/>
              <a:gd name="connsiteX289" fmla="*/ 3647402 w 4654763"/>
              <a:gd name="connsiteY289" fmla="*/ 431984 h 511637"/>
              <a:gd name="connsiteX290" fmla="*/ 3649306 w 4654763"/>
              <a:gd name="connsiteY290" fmla="*/ 431984 h 511637"/>
              <a:gd name="connsiteX291" fmla="*/ 3651338 w 4654763"/>
              <a:gd name="connsiteY291" fmla="*/ 431984 h 511637"/>
              <a:gd name="connsiteX292" fmla="*/ 3657178 w 4654763"/>
              <a:gd name="connsiteY292" fmla="*/ 431984 h 511637"/>
              <a:gd name="connsiteX293" fmla="*/ 3661114 w 4654763"/>
              <a:gd name="connsiteY293" fmla="*/ 431984 h 511637"/>
              <a:gd name="connsiteX294" fmla="*/ 3663019 w 4654763"/>
              <a:gd name="connsiteY294" fmla="*/ 431984 h 511637"/>
              <a:gd name="connsiteX295" fmla="*/ 3665050 w 4654763"/>
              <a:gd name="connsiteY295" fmla="*/ 431984 h 511637"/>
              <a:gd name="connsiteX296" fmla="*/ 3666955 w 4654763"/>
              <a:gd name="connsiteY296" fmla="*/ 431984 h 511637"/>
              <a:gd name="connsiteX297" fmla="*/ 3670891 w 4654763"/>
              <a:gd name="connsiteY297" fmla="*/ 431984 h 511637"/>
              <a:gd name="connsiteX298" fmla="*/ 3676858 w 4654763"/>
              <a:gd name="connsiteY298" fmla="*/ 431984 h 511637"/>
              <a:gd name="connsiteX299" fmla="*/ 3680667 w 4654763"/>
              <a:gd name="connsiteY299" fmla="*/ 431984 h 511637"/>
              <a:gd name="connsiteX300" fmla="*/ 3686635 w 4654763"/>
              <a:gd name="connsiteY300" fmla="*/ 431984 h 511637"/>
              <a:gd name="connsiteX301" fmla="*/ 3688539 w 4654763"/>
              <a:gd name="connsiteY301" fmla="*/ 431984 h 511637"/>
              <a:gd name="connsiteX302" fmla="*/ 3692475 w 4654763"/>
              <a:gd name="connsiteY302" fmla="*/ 431984 h 511637"/>
              <a:gd name="connsiteX303" fmla="*/ 3694380 w 4654763"/>
              <a:gd name="connsiteY303" fmla="*/ 431984 h 511637"/>
              <a:gd name="connsiteX304" fmla="*/ 3696411 w 4654763"/>
              <a:gd name="connsiteY304" fmla="*/ 431984 h 511637"/>
              <a:gd name="connsiteX305" fmla="*/ 3702252 w 4654763"/>
              <a:gd name="connsiteY305" fmla="*/ 431984 h 511637"/>
              <a:gd name="connsiteX306" fmla="*/ 3704156 w 4654763"/>
              <a:gd name="connsiteY306" fmla="*/ 431984 h 511637"/>
              <a:gd name="connsiteX307" fmla="*/ 3706188 w 4654763"/>
              <a:gd name="connsiteY307" fmla="*/ 431984 h 511637"/>
              <a:gd name="connsiteX308" fmla="*/ 3708092 w 4654763"/>
              <a:gd name="connsiteY308" fmla="*/ 431984 h 511637"/>
              <a:gd name="connsiteX309" fmla="*/ 3710124 w 4654763"/>
              <a:gd name="connsiteY309" fmla="*/ 431984 h 511637"/>
              <a:gd name="connsiteX310" fmla="*/ 3712028 w 4654763"/>
              <a:gd name="connsiteY310" fmla="*/ 431984 h 511637"/>
              <a:gd name="connsiteX311" fmla="*/ 3712028 w 4654763"/>
              <a:gd name="connsiteY311" fmla="*/ 438855 h 511637"/>
              <a:gd name="connsiteX312" fmla="*/ 3714060 w 4654763"/>
              <a:gd name="connsiteY312" fmla="*/ 438855 h 511637"/>
              <a:gd name="connsiteX313" fmla="*/ 3717869 w 4654763"/>
              <a:gd name="connsiteY313" fmla="*/ 438855 h 511637"/>
              <a:gd name="connsiteX314" fmla="*/ 3719901 w 4654763"/>
              <a:gd name="connsiteY314" fmla="*/ 438855 h 511637"/>
              <a:gd name="connsiteX315" fmla="*/ 3721805 w 4654763"/>
              <a:gd name="connsiteY315" fmla="*/ 438855 h 511637"/>
              <a:gd name="connsiteX316" fmla="*/ 3723837 w 4654763"/>
              <a:gd name="connsiteY316" fmla="*/ 438855 h 511637"/>
              <a:gd name="connsiteX317" fmla="*/ 3725741 w 4654763"/>
              <a:gd name="connsiteY317" fmla="*/ 438855 h 511637"/>
              <a:gd name="connsiteX318" fmla="*/ 3729677 w 4654763"/>
              <a:gd name="connsiteY318" fmla="*/ 438855 h 511637"/>
              <a:gd name="connsiteX319" fmla="*/ 3731581 w 4654763"/>
              <a:gd name="connsiteY319" fmla="*/ 438855 h 511637"/>
              <a:gd name="connsiteX320" fmla="*/ 3733613 w 4654763"/>
              <a:gd name="connsiteY320" fmla="*/ 438855 h 511637"/>
              <a:gd name="connsiteX321" fmla="*/ 3737549 w 4654763"/>
              <a:gd name="connsiteY321" fmla="*/ 438855 h 511637"/>
              <a:gd name="connsiteX322" fmla="*/ 3739580 w 4654763"/>
              <a:gd name="connsiteY322" fmla="*/ 438855 h 511637"/>
              <a:gd name="connsiteX323" fmla="*/ 3745294 w 4654763"/>
              <a:gd name="connsiteY323" fmla="*/ 438855 h 511637"/>
              <a:gd name="connsiteX324" fmla="*/ 3749357 w 4654763"/>
              <a:gd name="connsiteY324" fmla="*/ 438855 h 511637"/>
              <a:gd name="connsiteX325" fmla="*/ 3751261 w 4654763"/>
              <a:gd name="connsiteY325" fmla="*/ 438855 h 511637"/>
              <a:gd name="connsiteX326" fmla="*/ 3753166 w 4654763"/>
              <a:gd name="connsiteY326" fmla="*/ 438855 h 511637"/>
              <a:gd name="connsiteX327" fmla="*/ 3755198 w 4654763"/>
              <a:gd name="connsiteY327" fmla="*/ 438855 h 511637"/>
              <a:gd name="connsiteX328" fmla="*/ 3757102 w 4654763"/>
              <a:gd name="connsiteY328" fmla="*/ 438855 h 511637"/>
              <a:gd name="connsiteX329" fmla="*/ 3759134 w 4654763"/>
              <a:gd name="connsiteY329" fmla="*/ 438855 h 511637"/>
              <a:gd name="connsiteX330" fmla="*/ 3763069 w 4654763"/>
              <a:gd name="connsiteY330" fmla="*/ 438855 h 511637"/>
              <a:gd name="connsiteX331" fmla="*/ 3764974 w 4654763"/>
              <a:gd name="connsiteY331" fmla="*/ 438855 h 511637"/>
              <a:gd name="connsiteX332" fmla="*/ 3766878 w 4654763"/>
              <a:gd name="connsiteY332" fmla="*/ 438855 h 511637"/>
              <a:gd name="connsiteX333" fmla="*/ 3768910 w 4654763"/>
              <a:gd name="connsiteY333" fmla="*/ 438855 h 511637"/>
              <a:gd name="connsiteX334" fmla="*/ 3770814 w 4654763"/>
              <a:gd name="connsiteY334" fmla="*/ 438855 h 511637"/>
              <a:gd name="connsiteX335" fmla="*/ 3772846 w 4654763"/>
              <a:gd name="connsiteY335" fmla="*/ 438855 h 511637"/>
              <a:gd name="connsiteX336" fmla="*/ 3774750 w 4654763"/>
              <a:gd name="connsiteY336" fmla="*/ 438855 h 511637"/>
              <a:gd name="connsiteX337" fmla="*/ 3774750 w 4654763"/>
              <a:gd name="connsiteY337" fmla="*/ 446872 h 511637"/>
              <a:gd name="connsiteX338" fmla="*/ 3776782 w 4654763"/>
              <a:gd name="connsiteY338" fmla="*/ 446872 h 511637"/>
              <a:gd name="connsiteX339" fmla="*/ 3778686 w 4654763"/>
              <a:gd name="connsiteY339" fmla="*/ 446872 h 511637"/>
              <a:gd name="connsiteX340" fmla="*/ 3780591 w 4654763"/>
              <a:gd name="connsiteY340" fmla="*/ 446872 h 511637"/>
              <a:gd name="connsiteX341" fmla="*/ 3786559 w 4654763"/>
              <a:gd name="connsiteY341" fmla="*/ 446872 h 511637"/>
              <a:gd name="connsiteX342" fmla="*/ 3788463 w 4654763"/>
              <a:gd name="connsiteY342" fmla="*/ 446872 h 511637"/>
              <a:gd name="connsiteX343" fmla="*/ 3790367 w 4654763"/>
              <a:gd name="connsiteY343" fmla="*/ 446872 h 511637"/>
              <a:gd name="connsiteX344" fmla="*/ 3794303 w 4654763"/>
              <a:gd name="connsiteY344" fmla="*/ 446872 h 511637"/>
              <a:gd name="connsiteX345" fmla="*/ 3798239 w 4654763"/>
              <a:gd name="connsiteY345" fmla="*/ 446872 h 511637"/>
              <a:gd name="connsiteX346" fmla="*/ 3800271 w 4654763"/>
              <a:gd name="connsiteY346" fmla="*/ 446872 h 511637"/>
              <a:gd name="connsiteX347" fmla="*/ 3802175 w 4654763"/>
              <a:gd name="connsiteY347" fmla="*/ 446872 h 511637"/>
              <a:gd name="connsiteX348" fmla="*/ 3804080 w 4654763"/>
              <a:gd name="connsiteY348" fmla="*/ 446872 h 511637"/>
              <a:gd name="connsiteX349" fmla="*/ 3808143 w 4654763"/>
              <a:gd name="connsiteY349" fmla="*/ 446872 h 511637"/>
              <a:gd name="connsiteX350" fmla="*/ 3810047 w 4654763"/>
              <a:gd name="connsiteY350" fmla="*/ 446872 h 511637"/>
              <a:gd name="connsiteX351" fmla="*/ 3815888 w 4654763"/>
              <a:gd name="connsiteY351" fmla="*/ 446872 h 511637"/>
              <a:gd name="connsiteX352" fmla="*/ 3819824 w 4654763"/>
              <a:gd name="connsiteY352" fmla="*/ 446872 h 511637"/>
              <a:gd name="connsiteX353" fmla="*/ 3827696 w 4654763"/>
              <a:gd name="connsiteY353" fmla="*/ 446872 h 511637"/>
              <a:gd name="connsiteX354" fmla="*/ 3829600 w 4654763"/>
              <a:gd name="connsiteY354" fmla="*/ 446872 h 511637"/>
              <a:gd name="connsiteX355" fmla="*/ 3835568 w 4654763"/>
              <a:gd name="connsiteY355" fmla="*/ 446872 h 511637"/>
              <a:gd name="connsiteX356" fmla="*/ 3837472 w 4654763"/>
              <a:gd name="connsiteY356" fmla="*/ 446872 h 511637"/>
              <a:gd name="connsiteX357" fmla="*/ 3839377 w 4654763"/>
              <a:gd name="connsiteY357" fmla="*/ 446872 h 511637"/>
              <a:gd name="connsiteX358" fmla="*/ 3843313 w 4654763"/>
              <a:gd name="connsiteY358" fmla="*/ 446872 h 511637"/>
              <a:gd name="connsiteX359" fmla="*/ 3845344 w 4654763"/>
              <a:gd name="connsiteY359" fmla="*/ 446872 h 511637"/>
              <a:gd name="connsiteX360" fmla="*/ 3851185 w 4654763"/>
              <a:gd name="connsiteY360" fmla="*/ 446872 h 511637"/>
              <a:gd name="connsiteX361" fmla="*/ 3855121 w 4654763"/>
              <a:gd name="connsiteY361" fmla="*/ 446872 h 511637"/>
              <a:gd name="connsiteX362" fmla="*/ 3857026 w 4654763"/>
              <a:gd name="connsiteY362" fmla="*/ 446872 h 511637"/>
              <a:gd name="connsiteX363" fmla="*/ 3859057 w 4654763"/>
              <a:gd name="connsiteY363" fmla="*/ 446872 h 511637"/>
              <a:gd name="connsiteX364" fmla="*/ 3862993 w 4654763"/>
              <a:gd name="connsiteY364" fmla="*/ 446872 h 511637"/>
              <a:gd name="connsiteX365" fmla="*/ 3866802 w 4654763"/>
              <a:gd name="connsiteY365" fmla="*/ 446872 h 511637"/>
              <a:gd name="connsiteX366" fmla="*/ 3868833 w 4654763"/>
              <a:gd name="connsiteY366" fmla="*/ 446872 h 511637"/>
              <a:gd name="connsiteX367" fmla="*/ 3874801 w 4654763"/>
              <a:gd name="connsiteY367" fmla="*/ 446872 h 511637"/>
              <a:gd name="connsiteX368" fmla="*/ 3874801 w 4654763"/>
              <a:gd name="connsiteY368" fmla="*/ 457305 h 511637"/>
              <a:gd name="connsiteX369" fmla="*/ 3876579 w 4654763"/>
              <a:gd name="connsiteY369" fmla="*/ 457305 h 511637"/>
              <a:gd name="connsiteX370" fmla="*/ 3878610 w 4654763"/>
              <a:gd name="connsiteY370" fmla="*/ 457305 h 511637"/>
              <a:gd name="connsiteX371" fmla="*/ 3880641 w 4654763"/>
              <a:gd name="connsiteY371" fmla="*/ 457305 h 511637"/>
              <a:gd name="connsiteX372" fmla="*/ 3882546 w 4654763"/>
              <a:gd name="connsiteY372" fmla="*/ 457305 h 511637"/>
              <a:gd name="connsiteX373" fmla="*/ 3886482 w 4654763"/>
              <a:gd name="connsiteY373" fmla="*/ 457305 h 511637"/>
              <a:gd name="connsiteX374" fmla="*/ 3890418 w 4654763"/>
              <a:gd name="connsiteY374" fmla="*/ 457305 h 511637"/>
              <a:gd name="connsiteX375" fmla="*/ 3894354 w 4654763"/>
              <a:gd name="connsiteY375" fmla="*/ 457305 h 511637"/>
              <a:gd name="connsiteX376" fmla="*/ 3896258 w 4654763"/>
              <a:gd name="connsiteY376" fmla="*/ 457305 h 511637"/>
              <a:gd name="connsiteX377" fmla="*/ 3900194 w 4654763"/>
              <a:gd name="connsiteY377" fmla="*/ 457305 h 511637"/>
              <a:gd name="connsiteX378" fmla="*/ 3902099 w 4654763"/>
              <a:gd name="connsiteY378" fmla="*/ 457305 h 511637"/>
              <a:gd name="connsiteX379" fmla="*/ 3904130 w 4654763"/>
              <a:gd name="connsiteY379" fmla="*/ 457305 h 511637"/>
              <a:gd name="connsiteX380" fmla="*/ 3906035 w 4654763"/>
              <a:gd name="connsiteY380" fmla="*/ 457305 h 511637"/>
              <a:gd name="connsiteX381" fmla="*/ 3909971 w 4654763"/>
              <a:gd name="connsiteY381" fmla="*/ 457305 h 511637"/>
              <a:gd name="connsiteX382" fmla="*/ 3912002 w 4654763"/>
              <a:gd name="connsiteY382" fmla="*/ 457305 h 511637"/>
              <a:gd name="connsiteX383" fmla="*/ 3927620 w 4654763"/>
              <a:gd name="connsiteY383" fmla="*/ 457305 h 511637"/>
              <a:gd name="connsiteX384" fmla="*/ 3933587 w 4654763"/>
              <a:gd name="connsiteY384" fmla="*/ 457305 h 511637"/>
              <a:gd name="connsiteX385" fmla="*/ 3935491 w 4654763"/>
              <a:gd name="connsiteY385" fmla="*/ 457305 h 511637"/>
              <a:gd name="connsiteX386" fmla="*/ 3937396 w 4654763"/>
              <a:gd name="connsiteY386" fmla="*/ 457305 h 511637"/>
              <a:gd name="connsiteX387" fmla="*/ 3939301 w 4654763"/>
              <a:gd name="connsiteY387" fmla="*/ 457305 h 511637"/>
              <a:gd name="connsiteX388" fmla="*/ 3941332 w 4654763"/>
              <a:gd name="connsiteY388" fmla="*/ 457305 h 511637"/>
              <a:gd name="connsiteX389" fmla="*/ 3945268 w 4654763"/>
              <a:gd name="connsiteY389" fmla="*/ 457305 h 511637"/>
              <a:gd name="connsiteX390" fmla="*/ 3947299 w 4654763"/>
              <a:gd name="connsiteY390" fmla="*/ 457305 h 511637"/>
              <a:gd name="connsiteX391" fmla="*/ 3957076 w 4654763"/>
              <a:gd name="connsiteY391" fmla="*/ 457305 h 511637"/>
              <a:gd name="connsiteX392" fmla="*/ 3958981 w 4654763"/>
              <a:gd name="connsiteY392" fmla="*/ 457305 h 511637"/>
              <a:gd name="connsiteX393" fmla="*/ 3961012 w 4654763"/>
              <a:gd name="connsiteY393" fmla="*/ 457305 h 511637"/>
              <a:gd name="connsiteX394" fmla="*/ 3962917 w 4654763"/>
              <a:gd name="connsiteY394" fmla="*/ 457305 h 511637"/>
              <a:gd name="connsiteX395" fmla="*/ 3962917 w 4654763"/>
              <a:gd name="connsiteY395" fmla="*/ 470920 h 511637"/>
              <a:gd name="connsiteX396" fmla="*/ 3964821 w 4654763"/>
              <a:gd name="connsiteY396" fmla="*/ 470920 h 511637"/>
              <a:gd name="connsiteX397" fmla="*/ 3966853 w 4654763"/>
              <a:gd name="connsiteY397" fmla="*/ 470920 h 511637"/>
              <a:gd name="connsiteX398" fmla="*/ 3976629 w 4654763"/>
              <a:gd name="connsiteY398" fmla="*/ 470920 h 511637"/>
              <a:gd name="connsiteX399" fmla="*/ 3980565 w 4654763"/>
              <a:gd name="connsiteY399" fmla="*/ 470920 h 511637"/>
              <a:gd name="connsiteX400" fmla="*/ 3982470 w 4654763"/>
              <a:gd name="connsiteY400" fmla="*/ 470920 h 511637"/>
              <a:gd name="connsiteX401" fmla="*/ 3986406 w 4654763"/>
              <a:gd name="connsiteY401" fmla="*/ 470920 h 511637"/>
              <a:gd name="connsiteX402" fmla="*/ 3988310 w 4654763"/>
              <a:gd name="connsiteY402" fmla="*/ 470920 h 511637"/>
              <a:gd name="connsiteX403" fmla="*/ 3994278 w 4654763"/>
              <a:gd name="connsiteY403" fmla="*/ 470920 h 511637"/>
              <a:gd name="connsiteX404" fmla="*/ 3998214 w 4654763"/>
              <a:gd name="connsiteY404" fmla="*/ 470920 h 511637"/>
              <a:gd name="connsiteX405" fmla="*/ 4000118 w 4654763"/>
              <a:gd name="connsiteY405" fmla="*/ 470920 h 511637"/>
              <a:gd name="connsiteX406" fmla="*/ 4006086 w 4654763"/>
              <a:gd name="connsiteY406" fmla="*/ 470920 h 511637"/>
              <a:gd name="connsiteX407" fmla="*/ 4007990 w 4654763"/>
              <a:gd name="connsiteY407" fmla="*/ 470920 h 511637"/>
              <a:gd name="connsiteX408" fmla="*/ 4010021 w 4654763"/>
              <a:gd name="connsiteY408" fmla="*/ 470920 h 511637"/>
              <a:gd name="connsiteX409" fmla="*/ 4011926 w 4654763"/>
              <a:gd name="connsiteY409" fmla="*/ 470920 h 511637"/>
              <a:gd name="connsiteX410" fmla="*/ 4013831 w 4654763"/>
              <a:gd name="connsiteY410" fmla="*/ 470920 h 511637"/>
              <a:gd name="connsiteX411" fmla="*/ 4019798 w 4654763"/>
              <a:gd name="connsiteY411" fmla="*/ 470920 h 511637"/>
              <a:gd name="connsiteX412" fmla="*/ 4021703 w 4654763"/>
              <a:gd name="connsiteY412" fmla="*/ 470920 h 511637"/>
              <a:gd name="connsiteX413" fmla="*/ 4027543 w 4654763"/>
              <a:gd name="connsiteY413" fmla="*/ 470920 h 511637"/>
              <a:gd name="connsiteX414" fmla="*/ 4029575 w 4654763"/>
              <a:gd name="connsiteY414" fmla="*/ 470920 h 511637"/>
              <a:gd name="connsiteX415" fmla="*/ 4031479 w 4654763"/>
              <a:gd name="connsiteY415" fmla="*/ 470920 h 511637"/>
              <a:gd name="connsiteX416" fmla="*/ 4035415 w 4654763"/>
              <a:gd name="connsiteY416" fmla="*/ 470920 h 511637"/>
              <a:gd name="connsiteX417" fmla="*/ 4045192 w 4654763"/>
              <a:gd name="connsiteY417" fmla="*/ 470920 h 511637"/>
              <a:gd name="connsiteX418" fmla="*/ 4053064 w 4654763"/>
              <a:gd name="connsiteY418" fmla="*/ 470920 h 511637"/>
              <a:gd name="connsiteX419" fmla="*/ 4057000 w 4654763"/>
              <a:gd name="connsiteY419" fmla="*/ 470920 h 511637"/>
              <a:gd name="connsiteX420" fmla="*/ 4060809 w 4654763"/>
              <a:gd name="connsiteY420" fmla="*/ 470920 h 511637"/>
              <a:gd name="connsiteX421" fmla="*/ 4064745 w 4654763"/>
              <a:gd name="connsiteY421" fmla="*/ 470920 h 511637"/>
              <a:gd name="connsiteX422" fmla="*/ 4068808 w 4654763"/>
              <a:gd name="connsiteY422" fmla="*/ 470920 h 511637"/>
              <a:gd name="connsiteX423" fmla="*/ 4070712 w 4654763"/>
              <a:gd name="connsiteY423" fmla="*/ 470920 h 511637"/>
              <a:gd name="connsiteX424" fmla="*/ 4078584 w 4654763"/>
              <a:gd name="connsiteY424" fmla="*/ 470920 h 511637"/>
              <a:gd name="connsiteX425" fmla="*/ 4080489 w 4654763"/>
              <a:gd name="connsiteY425" fmla="*/ 470920 h 511637"/>
              <a:gd name="connsiteX426" fmla="*/ 4086329 w 4654763"/>
              <a:gd name="connsiteY426" fmla="*/ 470920 h 511637"/>
              <a:gd name="connsiteX427" fmla="*/ 4088361 w 4654763"/>
              <a:gd name="connsiteY427" fmla="*/ 470920 h 511637"/>
              <a:gd name="connsiteX428" fmla="*/ 4090265 w 4654763"/>
              <a:gd name="connsiteY428" fmla="*/ 470920 h 511637"/>
              <a:gd name="connsiteX429" fmla="*/ 4092297 w 4654763"/>
              <a:gd name="connsiteY429" fmla="*/ 470920 h 511637"/>
              <a:gd name="connsiteX430" fmla="*/ 4096233 w 4654763"/>
              <a:gd name="connsiteY430" fmla="*/ 470920 h 511637"/>
              <a:gd name="connsiteX431" fmla="*/ 4098137 w 4654763"/>
              <a:gd name="connsiteY431" fmla="*/ 470920 h 511637"/>
              <a:gd name="connsiteX432" fmla="*/ 4102073 w 4654763"/>
              <a:gd name="connsiteY432" fmla="*/ 470920 h 511637"/>
              <a:gd name="connsiteX433" fmla="*/ 4103978 w 4654763"/>
              <a:gd name="connsiteY433" fmla="*/ 470920 h 511637"/>
              <a:gd name="connsiteX434" fmla="*/ 4106009 w 4654763"/>
              <a:gd name="connsiteY434" fmla="*/ 470920 h 511637"/>
              <a:gd name="connsiteX435" fmla="*/ 4117690 w 4654763"/>
              <a:gd name="connsiteY435" fmla="*/ 470920 h 511637"/>
              <a:gd name="connsiteX436" fmla="*/ 4121753 w 4654763"/>
              <a:gd name="connsiteY436" fmla="*/ 470920 h 511637"/>
              <a:gd name="connsiteX437" fmla="*/ 4125562 w 4654763"/>
              <a:gd name="connsiteY437" fmla="*/ 470920 h 511637"/>
              <a:gd name="connsiteX438" fmla="*/ 4129498 w 4654763"/>
              <a:gd name="connsiteY438" fmla="*/ 470920 h 511637"/>
              <a:gd name="connsiteX439" fmla="*/ 4131530 w 4654763"/>
              <a:gd name="connsiteY439" fmla="*/ 470920 h 511637"/>
              <a:gd name="connsiteX440" fmla="*/ 4135339 w 4654763"/>
              <a:gd name="connsiteY440" fmla="*/ 470920 h 511637"/>
              <a:gd name="connsiteX441" fmla="*/ 4139275 w 4654763"/>
              <a:gd name="connsiteY441" fmla="*/ 470920 h 511637"/>
              <a:gd name="connsiteX442" fmla="*/ 4141306 w 4654763"/>
              <a:gd name="connsiteY442" fmla="*/ 470920 h 511637"/>
              <a:gd name="connsiteX443" fmla="*/ 4156923 w 4654763"/>
              <a:gd name="connsiteY443" fmla="*/ 470920 h 511637"/>
              <a:gd name="connsiteX444" fmla="*/ 4160859 w 4654763"/>
              <a:gd name="connsiteY444" fmla="*/ 470920 h 511637"/>
              <a:gd name="connsiteX445" fmla="*/ 4166700 w 4654763"/>
              <a:gd name="connsiteY445" fmla="*/ 470920 h 511637"/>
              <a:gd name="connsiteX446" fmla="*/ 4168731 w 4654763"/>
              <a:gd name="connsiteY446" fmla="*/ 470920 h 511637"/>
              <a:gd name="connsiteX447" fmla="*/ 4178508 w 4654763"/>
              <a:gd name="connsiteY447" fmla="*/ 470920 h 511637"/>
              <a:gd name="connsiteX448" fmla="*/ 4180412 w 4654763"/>
              <a:gd name="connsiteY448" fmla="*/ 470920 h 511637"/>
              <a:gd name="connsiteX449" fmla="*/ 4180412 w 4654763"/>
              <a:gd name="connsiteY449" fmla="*/ 511638 h 511637"/>
              <a:gd name="connsiteX450" fmla="*/ 4186253 w 4654763"/>
              <a:gd name="connsiteY450" fmla="*/ 511638 h 511637"/>
              <a:gd name="connsiteX451" fmla="*/ 4196030 w 4654763"/>
              <a:gd name="connsiteY451" fmla="*/ 511638 h 511637"/>
              <a:gd name="connsiteX452" fmla="*/ 4201997 w 4654763"/>
              <a:gd name="connsiteY452" fmla="*/ 511638 h 511637"/>
              <a:gd name="connsiteX453" fmla="*/ 4204028 w 4654763"/>
              <a:gd name="connsiteY453" fmla="*/ 511638 h 511637"/>
              <a:gd name="connsiteX454" fmla="*/ 4207838 w 4654763"/>
              <a:gd name="connsiteY454" fmla="*/ 511638 h 511637"/>
              <a:gd name="connsiteX455" fmla="*/ 4215709 w 4654763"/>
              <a:gd name="connsiteY455" fmla="*/ 511638 h 511637"/>
              <a:gd name="connsiteX456" fmla="*/ 4225486 w 4654763"/>
              <a:gd name="connsiteY456" fmla="*/ 511638 h 511637"/>
              <a:gd name="connsiteX457" fmla="*/ 4227517 w 4654763"/>
              <a:gd name="connsiteY457" fmla="*/ 511638 h 511637"/>
              <a:gd name="connsiteX458" fmla="*/ 4231453 w 4654763"/>
              <a:gd name="connsiteY458" fmla="*/ 511638 h 511637"/>
              <a:gd name="connsiteX459" fmla="*/ 4233358 w 4654763"/>
              <a:gd name="connsiteY459" fmla="*/ 511638 h 511637"/>
              <a:gd name="connsiteX460" fmla="*/ 4248975 w 4654763"/>
              <a:gd name="connsiteY460" fmla="*/ 511638 h 511637"/>
              <a:gd name="connsiteX461" fmla="*/ 4253038 w 4654763"/>
              <a:gd name="connsiteY461" fmla="*/ 511638 h 511637"/>
              <a:gd name="connsiteX462" fmla="*/ 4254942 w 4654763"/>
              <a:gd name="connsiteY462" fmla="*/ 511638 h 511637"/>
              <a:gd name="connsiteX463" fmla="*/ 4262814 w 4654763"/>
              <a:gd name="connsiteY463" fmla="*/ 511638 h 511637"/>
              <a:gd name="connsiteX464" fmla="*/ 4266750 w 4654763"/>
              <a:gd name="connsiteY464" fmla="*/ 511638 h 511637"/>
              <a:gd name="connsiteX465" fmla="*/ 4270560 w 4654763"/>
              <a:gd name="connsiteY465" fmla="*/ 511638 h 511637"/>
              <a:gd name="connsiteX466" fmla="*/ 4278432 w 4654763"/>
              <a:gd name="connsiteY466" fmla="*/ 511638 h 511637"/>
              <a:gd name="connsiteX467" fmla="*/ 4280463 w 4654763"/>
              <a:gd name="connsiteY467" fmla="*/ 511638 h 511637"/>
              <a:gd name="connsiteX468" fmla="*/ 4297985 w 4654763"/>
              <a:gd name="connsiteY468" fmla="*/ 511638 h 511637"/>
              <a:gd name="connsiteX469" fmla="*/ 4311697 w 4654763"/>
              <a:gd name="connsiteY469" fmla="*/ 511638 h 511637"/>
              <a:gd name="connsiteX470" fmla="*/ 4325536 w 4654763"/>
              <a:gd name="connsiteY470" fmla="*/ 511638 h 511637"/>
              <a:gd name="connsiteX471" fmla="*/ 4339249 w 4654763"/>
              <a:gd name="connsiteY471" fmla="*/ 511638 h 511637"/>
              <a:gd name="connsiteX472" fmla="*/ 4372515 w 4654763"/>
              <a:gd name="connsiteY472" fmla="*/ 511638 h 511637"/>
              <a:gd name="connsiteX473" fmla="*/ 4382291 w 4654763"/>
              <a:gd name="connsiteY473" fmla="*/ 511638 h 511637"/>
              <a:gd name="connsiteX474" fmla="*/ 4415684 w 4654763"/>
              <a:gd name="connsiteY474" fmla="*/ 511638 h 511637"/>
              <a:gd name="connsiteX475" fmla="*/ 4541001 w 4654763"/>
              <a:gd name="connsiteY475" fmla="*/ 511638 h 511637"/>
              <a:gd name="connsiteX476" fmla="*/ 4633179 w 4654763"/>
              <a:gd name="connsiteY476" fmla="*/ 511638 h 511637"/>
              <a:gd name="connsiteX477" fmla="*/ 4642956 w 4654763"/>
              <a:gd name="connsiteY477" fmla="*/ 511638 h 511637"/>
              <a:gd name="connsiteX478" fmla="*/ 4648923 w 4654763"/>
              <a:gd name="connsiteY478" fmla="*/ 511638 h 511637"/>
              <a:gd name="connsiteX479" fmla="*/ 4654764 w 4654763"/>
              <a:gd name="connsiteY479" fmla="*/ 511638 h 511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</a:cxnLst>
            <a:rect l="l" t="t" r="r" b="b"/>
            <a:pathLst>
              <a:path w="4654763" h="511637">
                <a:moveTo>
                  <a:pt x="0" y="0"/>
                </a:moveTo>
                <a:lnTo>
                  <a:pt x="2031" y="0"/>
                </a:lnTo>
                <a:lnTo>
                  <a:pt x="4063" y="0"/>
                </a:lnTo>
                <a:lnTo>
                  <a:pt x="43169" y="0"/>
                </a:lnTo>
                <a:lnTo>
                  <a:pt x="52946" y="0"/>
                </a:lnTo>
                <a:lnTo>
                  <a:pt x="74530" y="0"/>
                </a:lnTo>
                <a:lnTo>
                  <a:pt x="74530" y="4326"/>
                </a:lnTo>
                <a:lnTo>
                  <a:pt x="103987" y="4326"/>
                </a:lnTo>
                <a:lnTo>
                  <a:pt x="103987" y="8398"/>
                </a:lnTo>
                <a:lnTo>
                  <a:pt x="115668" y="8398"/>
                </a:lnTo>
                <a:lnTo>
                  <a:pt x="115668" y="12597"/>
                </a:lnTo>
                <a:lnTo>
                  <a:pt x="123540" y="12597"/>
                </a:lnTo>
                <a:lnTo>
                  <a:pt x="135348" y="12597"/>
                </a:lnTo>
                <a:lnTo>
                  <a:pt x="145124" y="12597"/>
                </a:lnTo>
                <a:lnTo>
                  <a:pt x="145124" y="16669"/>
                </a:lnTo>
                <a:lnTo>
                  <a:pt x="147029" y="16669"/>
                </a:lnTo>
                <a:lnTo>
                  <a:pt x="152996" y="16669"/>
                </a:lnTo>
                <a:lnTo>
                  <a:pt x="178517" y="16669"/>
                </a:lnTo>
                <a:lnTo>
                  <a:pt x="178517" y="20868"/>
                </a:lnTo>
                <a:lnTo>
                  <a:pt x="180421" y="20868"/>
                </a:lnTo>
                <a:lnTo>
                  <a:pt x="182453" y="20868"/>
                </a:lnTo>
                <a:lnTo>
                  <a:pt x="196038" y="20868"/>
                </a:lnTo>
                <a:lnTo>
                  <a:pt x="209751" y="20868"/>
                </a:lnTo>
                <a:lnTo>
                  <a:pt x="209751" y="25067"/>
                </a:lnTo>
                <a:lnTo>
                  <a:pt x="213687" y="25067"/>
                </a:lnTo>
                <a:lnTo>
                  <a:pt x="213687" y="33464"/>
                </a:lnTo>
                <a:lnTo>
                  <a:pt x="256856" y="33464"/>
                </a:lnTo>
                <a:lnTo>
                  <a:pt x="256856" y="37663"/>
                </a:lnTo>
                <a:lnTo>
                  <a:pt x="268664" y="37663"/>
                </a:lnTo>
                <a:lnTo>
                  <a:pt x="268664" y="46061"/>
                </a:lnTo>
                <a:lnTo>
                  <a:pt x="305865" y="46061"/>
                </a:lnTo>
                <a:lnTo>
                  <a:pt x="309674" y="46061"/>
                </a:lnTo>
                <a:lnTo>
                  <a:pt x="309674" y="50388"/>
                </a:lnTo>
                <a:lnTo>
                  <a:pt x="313737" y="50388"/>
                </a:lnTo>
                <a:lnTo>
                  <a:pt x="313737" y="54587"/>
                </a:lnTo>
                <a:lnTo>
                  <a:pt x="354875" y="54587"/>
                </a:lnTo>
                <a:lnTo>
                  <a:pt x="354875" y="62984"/>
                </a:lnTo>
                <a:lnTo>
                  <a:pt x="390172" y="62984"/>
                </a:lnTo>
                <a:lnTo>
                  <a:pt x="396012" y="62984"/>
                </a:lnTo>
                <a:lnTo>
                  <a:pt x="396012" y="67183"/>
                </a:lnTo>
                <a:lnTo>
                  <a:pt x="405789" y="67183"/>
                </a:lnTo>
                <a:lnTo>
                  <a:pt x="405789" y="71510"/>
                </a:lnTo>
                <a:lnTo>
                  <a:pt x="413661" y="71510"/>
                </a:lnTo>
                <a:lnTo>
                  <a:pt x="413661" y="75709"/>
                </a:lnTo>
                <a:lnTo>
                  <a:pt x="421406" y="75709"/>
                </a:lnTo>
                <a:lnTo>
                  <a:pt x="421406" y="79908"/>
                </a:lnTo>
                <a:lnTo>
                  <a:pt x="499872" y="79908"/>
                </a:lnTo>
                <a:lnTo>
                  <a:pt x="517520" y="79908"/>
                </a:lnTo>
                <a:lnTo>
                  <a:pt x="517520" y="84234"/>
                </a:lnTo>
                <a:lnTo>
                  <a:pt x="541009" y="84234"/>
                </a:lnTo>
                <a:lnTo>
                  <a:pt x="541009" y="88433"/>
                </a:lnTo>
                <a:lnTo>
                  <a:pt x="584178" y="88433"/>
                </a:lnTo>
                <a:lnTo>
                  <a:pt x="593955" y="88433"/>
                </a:lnTo>
                <a:lnTo>
                  <a:pt x="593955" y="92632"/>
                </a:lnTo>
                <a:lnTo>
                  <a:pt x="595859" y="92632"/>
                </a:lnTo>
                <a:lnTo>
                  <a:pt x="595859" y="96958"/>
                </a:lnTo>
                <a:lnTo>
                  <a:pt x="607667" y="96958"/>
                </a:lnTo>
                <a:lnTo>
                  <a:pt x="607667" y="101157"/>
                </a:lnTo>
                <a:lnTo>
                  <a:pt x="652741" y="101157"/>
                </a:lnTo>
                <a:lnTo>
                  <a:pt x="652741" y="105356"/>
                </a:lnTo>
                <a:lnTo>
                  <a:pt x="676230" y="105356"/>
                </a:lnTo>
                <a:lnTo>
                  <a:pt x="676230" y="109682"/>
                </a:lnTo>
                <a:lnTo>
                  <a:pt x="693879" y="109682"/>
                </a:lnTo>
                <a:lnTo>
                  <a:pt x="693879" y="113881"/>
                </a:lnTo>
                <a:lnTo>
                  <a:pt x="719399" y="113881"/>
                </a:lnTo>
                <a:lnTo>
                  <a:pt x="731080" y="113881"/>
                </a:lnTo>
                <a:lnTo>
                  <a:pt x="731080" y="118080"/>
                </a:lnTo>
                <a:lnTo>
                  <a:pt x="735016" y="118080"/>
                </a:lnTo>
                <a:lnTo>
                  <a:pt x="735016" y="126732"/>
                </a:lnTo>
                <a:lnTo>
                  <a:pt x="736921" y="126732"/>
                </a:lnTo>
                <a:lnTo>
                  <a:pt x="736921" y="130931"/>
                </a:lnTo>
                <a:lnTo>
                  <a:pt x="752665" y="130931"/>
                </a:lnTo>
                <a:lnTo>
                  <a:pt x="752665" y="135130"/>
                </a:lnTo>
                <a:lnTo>
                  <a:pt x="754569" y="135130"/>
                </a:lnTo>
                <a:lnTo>
                  <a:pt x="764473" y="135130"/>
                </a:lnTo>
                <a:lnTo>
                  <a:pt x="764473" y="139457"/>
                </a:lnTo>
                <a:lnTo>
                  <a:pt x="770313" y="139457"/>
                </a:lnTo>
                <a:lnTo>
                  <a:pt x="770313" y="143783"/>
                </a:lnTo>
                <a:lnTo>
                  <a:pt x="782121" y="143783"/>
                </a:lnTo>
                <a:lnTo>
                  <a:pt x="786057" y="143783"/>
                </a:lnTo>
                <a:lnTo>
                  <a:pt x="799643" y="143783"/>
                </a:lnTo>
                <a:lnTo>
                  <a:pt x="799643" y="148109"/>
                </a:lnTo>
                <a:lnTo>
                  <a:pt x="815387" y="148109"/>
                </a:lnTo>
                <a:lnTo>
                  <a:pt x="815387" y="152308"/>
                </a:lnTo>
                <a:lnTo>
                  <a:pt x="876077" y="152308"/>
                </a:lnTo>
                <a:lnTo>
                  <a:pt x="876077" y="156634"/>
                </a:lnTo>
                <a:lnTo>
                  <a:pt x="882045" y="156634"/>
                </a:lnTo>
                <a:lnTo>
                  <a:pt x="882045" y="160833"/>
                </a:lnTo>
                <a:lnTo>
                  <a:pt x="903629" y="160833"/>
                </a:lnTo>
                <a:lnTo>
                  <a:pt x="903629" y="165287"/>
                </a:lnTo>
                <a:lnTo>
                  <a:pt x="917342" y="165287"/>
                </a:lnTo>
                <a:lnTo>
                  <a:pt x="917342" y="169485"/>
                </a:lnTo>
                <a:lnTo>
                  <a:pt x="927118" y="169485"/>
                </a:lnTo>
                <a:lnTo>
                  <a:pt x="927118" y="173812"/>
                </a:lnTo>
                <a:lnTo>
                  <a:pt x="989840" y="173812"/>
                </a:lnTo>
                <a:lnTo>
                  <a:pt x="989840" y="178138"/>
                </a:lnTo>
                <a:lnTo>
                  <a:pt x="995681" y="178138"/>
                </a:lnTo>
                <a:lnTo>
                  <a:pt x="995681" y="182337"/>
                </a:lnTo>
                <a:lnTo>
                  <a:pt x="1013329" y="182337"/>
                </a:lnTo>
                <a:lnTo>
                  <a:pt x="1013329" y="186663"/>
                </a:lnTo>
                <a:lnTo>
                  <a:pt x="1025137" y="186663"/>
                </a:lnTo>
                <a:lnTo>
                  <a:pt x="1025137" y="190989"/>
                </a:lnTo>
                <a:lnTo>
                  <a:pt x="1034914" y="190989"/>
                </a:lnTo>
                <a:lnTo>
                  <a:pt x="1034914" y="195315"/>
                </a:lnTo>
                <a:lnTo>
                  <a:pt x="1062339" y="195315"/>
                </a:lnTo>
                <a:lnTo>
                  <a:pt x="1062339" y="199514"/>
                </a:lnTo>
                <a:lnTo>
                  <a:pt x="1081892" y="199514"/>
                </a:lnTo>
                <a:lnTo>
                  <a:pt x="1081892" y="203841"/>
                </a:lnTo>
                <a:lnTo>
                  <a:pt x="1083923" y="203841"/>
                </a:lnTo>
                <a:lnTo>
                  <a:pt x="1083923" y="212493"/>
                </a:lnTo>
                <a:lnTo>
                  <a:pt x="1089764" y="212493"/>
                </a:lnTo>
                <a:lnTo>
                  <a:pt x="1089764" y="216819"/>
                </a:lnTo>
                <a:lnTo>
                  <a:pt x="1099540" y="216819"/>
                </a:lnTo>
                <a:lnTo>
                  <a:pt x="1123030" y="216819"/>
                </a:lnTo>
                <a:lnTo>
                  <a:pt x="1125061" y="216819"/>
                </a:lnTo>
                <a:lnTo>
                  <a:pt x="1125061" y="221018"/>
                </a:lnTo>
                <a:lnTo>
                  <a:pt x="1195528" y="221018"/>
                </a:lnTo>
                <a:lnTo>
                  <a:pt x="1195528" y="225344"/>
                </a:lnTo>
                <a:lnTo>
                  <a:pt x="1213304" y="225344"/>
                </a:lnTo>
                <a:lnTo>
                  <a:pt x="1213304" y="229671"/>
                </a:lnTo>
                <a:lnTo>
                  <a:pt x="1223080" y="229671"/>
                </a:lnTo>
                <a:lnTo>
                  <a:pt x="1223080" y="233997"/>
                </a:lnTo>
                <a:lnTo>
                  <a:pt x="1252537" y="233997"/>
                </a:lnTo>
                <a:lnTo>
                  <a:pt x="1252537" y="238323"/>
                </a:lnTo>
                <a:lnTo>
                  <a:pt x="1354365" y="238323"/>
                </a:lnTo>
                <a:lnTo>
                  <a:pt x="1354365" y="242649"/>
                </a:lnTo>
                <a:lnTo>
                  <a:pt x="1426863" y="242649"/>
                </a:lnTo>
                <a:lnTo>
                  <a:pt x="1426863" y="246975"/>
                </a:lnTo>
                <a:lnTo>
                  <a:pt x="1440576" y="246975"/>
                </a:lnTo>
                <a:lnTo>
                  <a:pt x="1440576" y="251302"/>
                </a:lnTo>
                <a:lnTo>
                  <a:pt x="1464065" y="251302"/>
                </a:lnTo>
                <a:lnTo>
                  <a:pt x="1464065" y="255628"/>
                </a:lnTo>
                <a:lnTo>
                  <a:pt x="1470032" y="255628"/>
                </a:lnTo>
                <a:lnTo>
                  <a:pt x="1470032" y="259954"/>
                </a:lnTo>
                <a:lnTo>
                  <a:pt x="1473968" y="259954"/>
                </a:lnTo>
                <a:lnTo>
                  <a:pt x="1473968" y="264280"/>
                </a:lnTo>
                <a:lnTo>
                  <a:pt x="1511170" y="264280"/>
                </a:lnTo>
                <a:lnTo>
                  <a:pt x="1511170" y="268607"/>
                </a:lnTo>
                <a:lnTo>
                  <a:pt x="1563988" y="268607"/>
                </a:lnTo>
                <a:lnTo>
                  <a:pt x="1573892" y="268607"/>
                </a:lnTo>
                <a:lnTo>
                  <a:pt x="1573892" y="272933"/>
                </a:lnTo>
                <a:lnTo>
                  <a:pt x="1593445" y="272933"/>
                </a:lnTo>
                <a:lnTo>
                  <a:pt x="1593445" y="277259"/>
                </a:lnTo>
                <a:lnTo>
                  <a:pt x="1615029" y="277259"/>
                </a:lnTo>
                <a:lnTo>
                  <a:pt x="1615029" y="281585"/>
                </a:lnTo>
                <a:lnTo>
                  <a:pt x="1689433" y="281585"/>
                </a:lnTo>
                <a:lnTo>
                  <a:pt x="1689433" y="285911"/>
                </a:lnTo>
                <a:lnTo>
                  <a:pt x="1711017" y="285911"/>
                </a:lnTo>
                <a:lnTo>
                  <a:pt x="1711017" y="290238"/>
                </a:lnTo>
                <a:lnTo>
                  <a:pt x="1828589" y="290238"/>
                </a:lnTo>
                <a:lnTo>
                  <a:pt x="1828589" y="294564"/>
                </a:lnTo>
                <a:lnTo>
                  <a:pt x="1844333" y="294564"/>
                </a:lnTo>
                <a:lnTo>
                  <a:pt x="1844333" y="299017"/>
                </a:lnTo>
                <a:lnTo>
                  <a:pt x="1957969" y="299017"/>
                </a:lnTo>
                <a:lnTo>
                  <a:pt x="1993266" y="299017"/>
                </a:lnTo>
                <a:lnTo>
                  <a:pt x="1993266" y="303343"/>
                </a:lnTo>
                <a:lnTo>
                  <a:pt x="2042276" y="303343"/>
                </a:lnTo>
                <a:lnTo>
                  <a:pt x="2042276" y="307670"/>
                </a:lnTo>
                <a:lnTo>
                  <a:pt x="2052052" y="307670"/>
                </a:lnTo>
                <a:lnTo>
                  <a:pt x="2052052" y="311996"/>
                </a:lnTo>
                <a:lnTo>
                  <a:pt x="2083413" y="311996"/>
                </a:lnTo>
                <a:lnTo>
                  <a:pt x="2173561" y="311996"/>
                </a:lnTo>
                <a:lnTo>
                  <a:pt x="2173561" y="316322"/>
                </a:lnTo>
                <a:lnTo>
                  <a:pt x="2185368" y="316322"/>
                </a:lnTo>
                <a:lnTo>
                  <a:pt x="2202890" y="316322"/>
                </a:lnTo>
                <a:lnTo>
                  <a:pt x="2202890" y="320775"/>
                </a:lnTo>
                <a:lnTo>
                  <a:pt x="2234378" y="320775"/>
                </a:lnTo>
                <a:lnTo>
                  <a:pt x="2234378" y="325102"/>
                </a:lnTo>
                <a:lnTo>
                  <a:pt x="2255836" y="325102"/>
                </a:lnTo>
                <a:lnTo>
                  <a:pt x="2255836" y="329428"/>
                </a:lnTo>
                <a:lnTo>
                  <a:pt x="2304845" y="329428"/>
                </a:lnTo>
                <a:lnTo>
                  <a:pt x="2304845" y="333881"/>
                </a:lnTo>
                <a:lnTo>
                  <a:pt x="2342047" y="333881"/>
                </a:lnTo>
                <a:lnTo>
                  <a:pt x="2342047" y="338208"/>
                </a:lnTo>
                <a:lnTo>
                  <a:pt x="2346110" y="338208"/>
                </a:lnTo>
                <a:lnTo>
                  <a:pt x="2346110" y="342534"/>
                </a:lnTo>
                <a:lnTo>
                  <a:pt x="2383311" y="342534"/>
                </a:lnTo>
                <a:lnTo>
                  <a:pt x="2383311" y="346987"/>
                </a:lnTo>
                <a:lnTo>
                  <a:pt x="2420513" y="346987"/>
                </a:lnTo>
                <a:lnTo>
                  <a:pt x="2447938" y="346987"/>
                </a:lnTo>
                <a:lnTo>
                  <a:pt x="2447938" y="351313"/>
                </a:lnTo>
                <a:lnTo>
                  <a:pt x="2528308" y="351313"/>
                </a:lnTo>
                <a:lnTo>
                  <a:pt x="2540116" y="351313"/>
                </a:lnTo>
                <a:lnTo>
                  <a:pt x="2547861" y="351313"/>
                </a:lnTo>
                <a:lnTo>
                  <a:pt x="2547861" y="355640"/>
                </a:lnTo>
                <a:lnTo>
                  <a:pt x="2587095" y="355640"/>
                </a:lnTo>
                <a:lnTo>
                  <a:pt x="2594966" y="355640"/>
                </a:lnTo>
                <a:lnTo>
                  <a:pt x="2610583" y="355640"/>
                </a:lnTo>
                <a:lnTo>
                  <a:pt x="2614519" y="355640"/>
                </a:lnTo>
                <a:lnTo>
                  <a:pt x="2614519" y="360093"/>
                </a:lnTo>
                <a:lnTo>
                  <a:pt x="2630263" y="360093"/>
                </a:lnTo>
                <a:lnTo>
                  <a:pt x="2638008" y="360093"/>
                </a:lnTo>
                <a:lnTo>
                  <a:pt x="2692986" y="360093"/>
                </a:lnTo>
                <a:lnTo>
                  <a:pt x="2700730" y="360093"/>
                </a:lnTo>
                <a:lnTo>
                  <a:pt x="2702762" y="360093"/>
                </a:lnTo>
                <a:lnTo>
                  <a:pt x="2710507" y="360093"/>
                </a:lnTo>
                <a:lnTo>
                  <a:pt x="2728283" y="360093"/>
                </a:lnTo>
                <a:lnTo>
                  <a:pt x="2741995" y="360093"/>
                </a:lnTo>
                <a:lnTo>
                  <a:pt x="2747835" y="360093"/>
                </a:lnTo>
                <a:lnTo>
                  <a:pt x="2749740" y="360093"/>
                </a:lnTo>
                <a:lnTo>
                  <a:pt x="2749740" y="364674"/>
                </a:lnTo>
                <a:lnTo>
                  <a:pt x="2763452" y="364674"/>
                </a:lnTo>
                <a:lnTo>
                  <a:pt x="2773229" y="364674"/>
                </a:lnTo>
                <a:lnTo>
                  <a:pt x="2773229" y="369254"/>
                </a:lnTo>
                <a:lnTo>
                  <a:pt x="2783006" y="369254"/>
                </a:lnTo>
                <a:lnTo>
                  <a:pt x="2800781" y="369254"/>
                </a:lnTo>
                <a:lnTo>
                  <a:pt x="2816398" y="369254"/>
                </a:lnTo>
                <a:lnTo>
                  <a:pt x="2835951" y="369254"/>
                </a:lnTo>
                <a:lnTo>
                  <a:pt x="2839887" y="369254"/>
                </a:lnTo>
                <a:lnTo>
                  <a:pt x="2847759" y="369254"/>
                </a:lnTo>
                <a:lnTo>
                  <a:pt x="2847759" y="373835"/>
                </a:lnTo>
                <a:lnTo>
                  <a:pt x="2863503" y="373835"/>
                </a:lnTo>
                <a:lnTo>
                  <a:pt x="2863503" y="378543"/>
                </a:lnTo>
                <a:lnTo>
                  <a:pt x="2879120" y="378543"/>
                </a:lnTo>
                <a:lnTo>
                  <a:pt x="2884961" y="378543"/>
                </a:lnTo>
                <a:lnTo>
                  <a:pt x="2908450" y="378543"/>
                </a:lnTo>
                <a:lnTo>
                  <a:pt x="2932066" y="378543"/>
                </a:lnTo>
                <a:lnTo>
                  <a:pt x="2937906" y="378543"/>
                </a:lnTo>
                <a:lnTo>
                  <a:pt x="2949714" y="378543"/>
                </a:lnTo>
                <a:lnTo>
                  <a:pt x="2951619" y="378543"/>
                </a:lnTo>
                <a:lnTo>
                  <a:pt x="2969267" y="378543"/>
                </a:lnTo>
                <a:lnTo>
                  <a:pt x="2969267" y="383251"/>
                </a:lnTo>
                <a:lnTo>
                  <a:pt x="2988947" y="383251"/>
                </a:lnTo>
                <a:lnTo>
                  <a:pt x="2990725" y="383251"/>
                </a:lnTo>
                <a:lnTo>
                  <a:pt x="2994788" y="383251"/>
                </a:lnTo>
                <a:lnTo>
                  <a:pt x="2994788" y="387959"/>
                </a:lnTo>
                <a:lnTo>
                  <a:pt x="2996692" y="387959"/>
                </a:lnTo>
                <a:lnTo>
                  <a:pt x="2996692" y="392667"/>
                </a:lnTo>
                <a:lnTo>
                  <a:pt x="3016245" y="392667"/>
                </a:lnTo>
                <a:lnTo>
                  <a:pt x="3092680" y="392667"/>
                </a:lnTo>
                <a:lnTo>
                  <a:pt x="3092680" y="397502"/>
                </a:lnTo>
                <a:lnTo>
                  <a:pt x="3153497" y="397502"/>
                </a:lnTo>
                <a:lnTo>
                  <a:pt x="3153497" y="402337"/>
                </a:lnTo>
                <a:lnTo>
                  <a:pt x="3165179" y="402337"/>
                </a:lnTo>
                <a:lnTo>
                  <a:pt x="3171146" y="402337"/>
                </a:lnTo>
                <a:lnTo>
                  <a:pt x="3186763" y="402337"/>
                </a:lnTo>
                <a:lnTo>
                  <a:pt x="3223964" y="402337"/>
                </a:lnTo>
                <a:lnTo>
                  <a:pt x="3229932" y="402337"/>
                </a:lnTo>
                <a:lnTo>
                  <a:pt x="3255452" y="402337"/>
                </a:lnTo>
                <a:lnTo>
                  <a:pt x="3255452" y="407172"/>
                </a:lnTo>
                <a:lnTo>
                  <a:pt x="3267134" y="407172"/>
                </a:lnTo>
                <a:lnTo>
                  <a:pt x="3275006" y="407172"/>
                </a:lnTo>
                <a:lnTo>
                  <a:pt x="3278942" y="407172"/>
                </a:lnTo>
                <a:lnTo>
                  <a:pt x="3278942" y="412008"/>
                </a:lnTo>
                <a:lnTo>
                  <a:pt x="3308398" y="412008"/>
                </a:lnTo>
                <a:lnTo>
                  <a:pt x="3324015" y="412008"/>
                </a:lnTo>
                <a:lnTo>
                  <a:pt x="3345600" y="412008"/>
                </a:lnTo>
                <a:lnTo>
                  <a:pt x="3363121" y="412008"/>
                </a:lnTo>
                <a:lnTo>
                  <a:pt x="3363121" y="417097"/>
                </a:lnTo>
                <a:lnTo>
                  <a:pt x="3386737" y="417097"/>
                </a:lnTo>
                <a:lnTo>
                  <a:pt x="3386737" y="421932"/>
                </a:lnTo>
                <a:lnTo>
                  <a:pt x="3406290" y="421932"/>
                </a:lnTo>
                <a:lnTo>
                  <a:pt x="3418098" y="421932"/>
                </a:lnTo>
                <a:lnTo>
                  <a:pt x="3420130" y="421932"/>
                </a:lnTo>
                <a:lnTo>
                  <a:pt x="3457204" y="421932"/>
                </a:lnTo>
                <a:lnTo>
                  <a:pt x="3469012" y="421932"/>
                </a:lnTo>
                <a:lnTo>
                  <a:pt x="3469012" y="426895"/>
                </a:lnTo>
                <a:lnTo>
                  <a:pt x="3474853" y="426895"/>
                </a:lnTo>
                <a:lnTo>
                  <a:pt x="3508245" y="426895"/>
                </a:lnTo>
                <a:lnTo>
                  <a:pt x="3547351" y="426895"/>
                </a:lnTo>
                <a:lnTo>
                  <a:pt x="3553319" y="426895"/>
                </a:lnTo>
                <a:lnTo>
                  <a:pt x="3559159" y="426895"/>
                </a:lnTo>
                <a:lnTo>
                  <a:pt x="3565127" y="426895"/>
                </a:lnTo>
                <a:lnTo>
                  <a:pt x="3567031" y="426895"/>
                </a:lnTo>
                <a:lnTo>
                  <a:pt x="3567031" y="431984"/>
                </a:lnTo>
                <a:lnTo>
                  <a:pt x="3568936" y="431984"/>
                </a:lnTo>
                <a:lnTo>
                  <a:pt x="3576808" y="431984"/>
                </a:lnTo>
                <a:lnTo>
                  <a:pt x="3578839" y="431984"/>
                </a:lnTo>
                <a:lnTo>
                  <a:pt x="3580744" y="431984"/>
                </a:lnTo>
                <a:lnTo>
                  <a:pt x="3582648" y="431984"/>
                </a:lnTo>
                <a:lnTo>
                  <a:pt x="3592425" y="431984"/>
                </a:lnTo>
                <a:lnTo>
                  <a:pt x="3594456" y="431984"/>
                </a:lnTo>
                <a:lnTo>
                  <a:pt x="3596361" y="431984"/>
                </a:lnTo>
                <a:lnTo>
                  <a:pt x="3598392" y="431984"/>
                </a:lnTo>
                <a:lnTo>
                  <a:pt x="3600297" y="431984"/>
                </a:lnTo>
                <a:lnTo>
                  <a:pt x="3602328" y="431984"/>
                </a:lnTo>
                <a:lnTo>
                  <a:pt x="3606137" y="431984"/>
                </a:lnTo>
                <a:lnTo>
                  <a:pt x="3608169" y="431984"/>
                </a:lnTo>
                <a:lnTo>
                  <a:pt x="3614136" y="431984"/>
                </a:lnTo>
                <a:lnTo>
                  <a:pt x="3616041" y="431984"/>
                </a:lnTo>
                <a:lnTo>
                  <a:pt x="3619850" y="431984"/>
                </a:lnTo>
                <a:lnTo>
                  <a:pt x="3621881" y="431984"/>
                </a:lnTo>
                <a:lnTo>
                  <a:pt x="3623913" y="431984"/>
                </a:lnTo>
                <a:lnTo>
                  <a:pt x="3625817" y="431984"/>
                </a:lnTo>
                <a:lnTo>
                  <a:pt x="3629626" y="431984"/>
                </a:lnTo>
                <a:lnTo>
                  <a:pt x="3631658" y="431984"/>
                </a:lnTo>
                <a:lnTo>
                  <a:pt x="3635594" y="431984"/>
                </a:lnTo>
                <a:lnTo>
                  <a:pt x="3637625" y="431984"/>
                </a:lnTo>
                <a:lnTo>
                  <a:pt x="3645370" y="431984"/>
                </a:lnTo>
                <a:lnTo>
                  <a:pt x="3647402" y="431984"/>
                </a:lnTo>
                <a:lnTo>
                  <a:pt x="3649306" y="431984"/>
                </a:lnTo>
                <a:lnTo>
                  <a:pt x="3651338" y="431984"/>
                </a:lnTo>
                <a:lnTo>
                  <a:pt x="3657178" y="431984"/>
                </a:lnTo>
                <a:lnTo>
                  <a:pt x="3661114" y="431984"/>
                </a:lnTo>
                <a:lnTo>
                  <a:pt x="3663019" y="431984"/>
                </a:lnTo>
                <a:lnTo>
                  <a:pt x="3665050" y="431984"/>
                </a:lnTo>
                <a:lnTo>
                  <a:pt x="3666955" y="431984"/>
                </a:lnTo>
                <a:lnTo>
                  <a:pt x="3670891" y="431984"/>
                </a:lnTo>
                <a:lnTo>
                  <a:pt x="3676858" y="431984"/>
                </a:lnTo>
                <a:lnTo>
                  <a:pt x="3680667" y="431984"/>
                </a:lnTo>
                <a:lnTo>
                  <a:pt x="3686635" y="431984"/>
                </a:lnTo>
                <a:lnTo>
                  <a:pt x="3688539" y="431984"/>
                </a:lnTo>
                <a:lnTo>
                  <a:pt x="3692475" y="431984"/>
                </a:lnTo>
                <a:lnTo>
                  <a:pt x="3694380" y="431984"/>
                </a:lnTo>
                <a:lnTo>
                  <a:pt x="3696411" y="431984"/>
                </a:lnTo>
                <a:lnTo>
                  <a:pt x="3702252" y="431984"/>
                </a:lnTo>
                <a:lnTo>
                  <a:pt x="3704156" y="431984"/>
                </a:lnTo>
                <a:lnTo>
                  <a:pt x="3706188" y="431984"/>
                </a:lnTo>
                <a:lnTo>
                  <a:pt x="3708092" y="431984"/>
                </a:lnTo>
                <a:lnTo>
                  <a:pt x="3710124" y="431984"/>
                </a:lnTo>
                <a:lnTo>
                  <a:pt x="3712028" y="431984"/>
                </a:lnTo>
                <a:lnTo>
                  <a:pt x="3712028" y="438855"/>
                </a:lnTo>
                <a:lnTo>
                  <a:pt x="3714060" y="438855"/>
                </a:lnTo>
                <a:lnTo>
                  <a:pt x="3717869" y="438855"/>
                </a:lnTo>
                <a:lnTo>
                  <a:pt x="3719901" y="438855"/>
                </a:lnTo>
                <a:lnTo>
                  <a:pt x="3721805" y="438855"/>
                </a:lnTo>
                <a:lnTo>
                  <a:pt x="3723837" y="438855"/>
                </a:lnTo>
                <a:lnTo>
                  <a:pt x="3725741" y="438855"/>
                </a:lnTo>
                <a:lnTo>
                  <a:pt x="3729677" y="438855"/>
                </a:lnTo>
                <a:lnTo>
                  <a:pt x="3731581" y="438855"/>
                </a:lnTo>
                <a:lnTo>
                  <a:pt x="3733613" y="438855"/>
                </a:lnTo>
                <a:lnTo>
                  <a:pt x="3737549" y="438855"/>
                </a:lnTo>
                <a:lnTo>
                  <a:pt x="3739580" y="438855"/>
                </a:lnTo>
                <a:lnTo>
                  <a:pt x="3745294" y="438855"/>
                </a:lnTo>
                <a:lnTo>
                  <a:pt x="3749357" y="438855"/>
                </a:lnTo>
                <a:lnTo>
                  <a:pt x="3751261" y="438855"/>
                </a:lnTo>
                <a:lnTo>
                  <a:pt x="3753166" y="438855"/>
                </a:lnTo>
                <a:lnTo>
                  <a:pt x="3755198" y="438855"/>
                </a:lnTo>
                <a:lnTo>
                  <a:pt x="3757102" y="438855"/>
                </a:lnTo>
                <a:lnTo>
                  <a:pt x="3759134" y="438855"/>
                </a:lnTo>
                <a:lnTo>
                  <a:pt x="3763069" y="438855"/>
                </a:lnTo>
                <a:lnTo>
                  <a:pt x="3764974" y="438855"/>
                </a:lnTo>
                <a:lnTo>
                  <a:pt x="3766878" y="438855"/>
                </a:lnTo>
                <a:lnTo>
                  <a:pt x="3768910" y="438855"/>
                </a:lnTo>
                <a:lnTo>
                  <a:pt x="3770814" y="438855"/>
                </a:lnTo>
                <a:lnTo>
                  <a:pt x="3772846" y="438855"/>
                </a:lnTo>
                <a:lnTo>
                  <a:pt x="3774750" y="438855"/>
                </a:lnTo>
                <a:lnTo>
                  <a:pt x="3774750" y="446872"/>
                </a:lnTo>
                <a:lnTo>
                  <a:pt x="3776782" y="446872"/>
                </a:lnTo>
                <a:lnTo>
                  <a:pt x="3778686" y="446872"/>
                </a:lnTo>
                <a:lnTo>
                  <a:pt x="3780591" y="446872"/>
                </a:lnTo>
                <a:lnTo>
                  <a:pt x="3786559" y="446872"/>
                </a:lnTo>
                <a:lnTo>
                  <a:pt x="3788463" y="446872"/>
                </a:lnTo>
                <a:lnTo>
                  <a:pt x="3790367" y="446872"/>
                </a:lnTo>
                <a:lnTo>
                  <a:pt x="3794303" y="446872"/>
                </a:lnTo>
                <a:lnTo>
                  <a:pt x="3798239" y="446872"/>
                </a:lnTo>
                <a:lnTo>
                  <a:pt x="3800271" y="446872"/>
                </a:lnTo>
                <a:lnTo>
                  <a:pt x="3802175" y="446872"/>
                </a:lnTo>
                <a:lnTo>
                  <a:pt x="3804080" y="446872"/>
                </a:lnTo>
                <a:lnTo>
                  <a:pt x="3808143" y="446872"/>
                </a:lnTo>
                <a:lnTo>
                  <a:pt x="3810047" y="446872"/>
                </a:lnTo>
                <a:lnTo>
                  <a:pt x="3815888" y="446872"/>
                </a:lnTo>
                <a:lnTo>
                  <a:pt x="3819824" y="446872"/>
                </a:lnTo>
                <a:lnTo>
                  <a:pt x="3827696" y="446872"/>
                </a:lnTo>
                <a:lnTo>
                  <a:pt x="3829600" y="446872"/>
                </a:lnTo>
                <a:lnTo>
                  <a:pt x="3835568" y="446872"/>
                </a:lnTo>
                <a:lnTo>
                  <a:pt x="3837472" y="446872"/>
                </a:lnTo>
                <a:lnTo>
                  <a:pt x="3839377" y="446872"/>
                </a:lnTo>
                <a:lnTo>
                  <a:pt x="3843313" y="446872"/>
                </a:lnTo>
                <a:lnTo>
                  <a:pt x="3845344" y="446872"/>
                </a:lnTo>
                <a:lnTo>
                  <a:pt x="3851185" y="446872"/>
                </a:lnTo>
                <a:lnTo>
                  <a:pt x="3855121" y="446872"/>
                </a:lnTo>
                <a:lnTo>
                  <a:pt x="3857026" y="446872"/>
                </a:lnTo>
                <a:lnTo>
                  <a:pt x="3859057" y="446872"/>
                </a:lnTo>
                <a:lnTo>
                  <a:pt x="3862993" y="446872"/>
                </a:lnTo>
                <a:lnTo>
                  <a:pt x="3866802" y="446872"/>
                </a:lnTo>
                <a:lnTo>
                  <a:pt x="3868833" y="446872"/>
                </a:lnTo>
                <a:lnTo>
                  <a:pt x="3874801" y="446872"/>
                </a:lnTo>
                <a:lnTo>
                  <a:pt x="3874801" y="457305"/>
                </a:lnTo>
                <a:lnTo>
                  <a:pt x="3876579" y="457305"/>
                </a:lnTo>
                <a:lnTo>
                  <a:pt x="3878610" y="457305"/>
                </a:lnTo>
                <a:lnTo>
                  <a:pt x="3880641" y="457305"/>
                </a:lnTo>
                <a:lnTo>
                  <a:pt x="3882546" y="457305"/>
                </a:lnTo>
                <a:lnTo>
                  <a:pt x="3886482" y="457305"/>
                </a:lnTo>
                <a:lnTo>
                  <a:pt x="3890418" y="457305"/>
                </a:lnTo>
                <a:lnTo>
                  <a:pt x="3894354" y="457305"/>
                </a:lnTo>
                <a:lnTo>
                  <a:pt x="3896258" y="457305"/>
                </a:lnTo>
                <a:lnTo>
                  <a:pt x="3900194" y="457305"/>
                </a:lnTo>
                <a:lnTo>
                  <a:pt x="3902099" y="457305"/>
                </a:lnTo>
                <a:lnTo>
                  <a:pt x="3904130" y="457305"/>
                </a:lnTo>
                <a:lnTo>
                  <a:pt x="3906035" y="457305"/>
                </a:lnTo>
                <a:lnTo>
                  <a:pt x="3909971" y="457305"/>
                </a:lnTo>
                <a:lnTo>
                  <a:pt x="3912002" y="457305"/>
                </a:lnTo>
                <a:lnTo>
                  <a:pt x="3927620" y="457305"/>
                </a:lnTo>
                <a:lnTo>
                  <a:pt x="3933587" y="457305"/>
                </a:lnTo>
                <a:lnTo>
                  <a:pt x="3935491" y="457305"/>
                </a:lnTo>
                <a:lnTo>
                  <a:pt x="3937396" y="457305"/>
                </a:lnTo>
                <a:lnTo>
                  <a:pt x="3939301" y="457305"/>
                </a:lnTo>
                <a:lnTo>
                  <a:pt x="3941332" y="457305"/>
                </a:lnTo>
                <a:lnTo>
                  <a:pt x="3945268" y="457305"/>
                </a:lnTo>
                <a:lnTo>
                  <a:pt x="3947299" y="457305"/>
                </a:lnTo>
                <a:lnTo>
                  <a:pt x="3957076" y="457305"/>
                </a:lnTo>
                <a:lnTo>
                  <a:pt x="3958981" y="457305"/>
                </a:lnTo>
                <a:lnTo>
                  <a:pt x="3961012" y="457305"/>
                </a:lnTo>
                <a:lnTo>
                  <a:pt x="3962917" y="457305"/>
                </a:lnTo>
                <a:lnTo>
                  <a:pt x="3962917" y="470920"/>
                </a:lnTo>
                <a:lnTo>
                  <a:pt x="3964821" y="470920"/>
                </a:lnTo>
                <a:lnTo>
                  <a:pt x="3966853" y="470920"/>
                </a:lnTo>
                <a:lnTo>
                  <a:pt x="3976629" y="470920"/>
                </a:lnTo>
                <a:lnTo>
                  <a:pt x="3980565" y="470920"/>
                </a:lnTo>
                <a:lnTo>
                  <a:pt x="3982470" y="470920"/>
                </a:lnTo>
                <a:lnTo>
                  <a:pt x="3986406" y="470920"/>
                </a:lnTo>
                <a:lnTo>
                  <a:pt x="3988310" y="470920"/>
                </a:lnTo>
                <a:lnTo>
                  <a:pt x="3994278" y="470920"/>
                </a:lnTo>
                <a:lnTo>
                  <a:pt x="3998214" y="470920"/>
                </a:lnTo>
                <a:lnTo>
                  <a:pt x="4000118" y="470920"/>
                </a:lnTo>
                <a:lnTo>
                  <a:pt x="4006086" y="470920"/>
                </a:lnTo>
                <a:lnTo>
                  <a:pt x="4007990" y="470920"/>
                </a:lnTo>
                <a:lnTo>
                  <a:pt x="4010021" y="470920"/>
                </a:lnTo>
                <a:lnTo>
                  <a:pt x="4011926" y="470920"/>
                </a:lnTo>
                <a:lnTo>
                  <a:pt x="4013831" y="470920"/>
                </a:lnTo>
                <a:lnTo>
                  <a:pt x="4019798" y="470920"/>
                </a:lnTo>
                <a:lnTo>
                  <a:pt x="4021703" y="470920"/>
                </a:lnTo>
                <a:lnTo>
                  <a:pt x="4027543" y="470920"/>
                </a:lnTo>
                <a:lnTo>
                  <a:pt x="4029575" y="470920"/>
                </a:lnTo>
                <a:lnTo>
                  <a:pt x="4031479" y="470920"/>
                </a:lnTo>
                <a:lnTo>
                  <a:pt x="4035415" y="470920"/>
                </a:lnTo>
                <a:lnTo>
                  <a:pt x="4045192" y="470920"/>
                </a:lnTo>
                <a:lnTo>
                  <a:pt x="4053064" y="470920"/>
                </a:lnTo>
                <a:lnTo>
                  <a:pt x="4057000" y="470920"/>
                </a:lnTo>
                <a:lnTo>
                  <a:pt x="4060809" y="470920"/>
                </a:lnTo>
                <a:lnTo>
                  <a:pt x="4064745" y="470920"/>
                </a:lnTo>
                <a:lnTo>
                  <a:pt x="4068808" y="470920"/>
                </a:lnTo>
                <a:lnTo>
                  <a:pt x="4070712" y="470920"/>
                </a:lnTo>
                <a:lnTo>
                  <a:pt x="4078584" y="470920"/>
                </a:lnTo>
                <a:lnTo>
                  <a:pt x="4080489" y="470920"/>
                </a:lnTo>
                <a:lnTo>
                  <a:pt x="4086329" y="470920"/>
                </a:lnTo>
                <a:lnTo>
                  <a:pt x="4088361" y="470920"/>
                </a:lnTo>
                <a:lnTo>
                  <a:pt x="4090265" y="470920"/>
                </a:lnTo>
                <a:lnTo>
                  <a:pt x="4092297" y="470920"/>
                </a:lnTo>
                <a:lnTo>
                  <a:pt x="4096233" y="470920"/>
                </a:lnTo>
                <a:lnTo>
                  <a:pt x="4098137" y="470920"/>
                </a:lnTo>
                <a:lnTo>
                  <a:pt x="4102073" y="470920"/>
                </a:lnTo>
                <a:lnTo>
                  <a:pt x="4103978" y="470920"/>
                </a:lnTo>
                <a:lnTo>
                  <a:pt x="4106009" y="470920"/>
                </a:lnTo>
                <a:lnTo>
                  <a:pt x="4117690" y="470920"/>
                </a:lnTo>
                <a:lnTo>
                  <a:pt x="4121753" y="470920"/>
                </a:lnTo>
                <a:lnTo>
                  <a:pt x="4125562" y="470920"/>
                </a:lnTo>
                <a:lnTo>
                  <a:pt x="4129498" y="470920"/>
                </a:lnTo>
                <a:lnTo>
                  <a:pt x="4131530" y="470920"/>
                </a:lnTo>
                <a:lnTo>
                  <a:pt x="4135339" y="470920"/>
                </a:lnTo>
                <a:lnTo>
                  <a:pt x="4139275" y="470920"/>
                </a:lnTo>
                <a:lnTo>
                  <a:pt x="4141306" y="470920"/>
                </a:lnTo>
                <a:lnTo>
                  <a:pt x="4156923" y="470920"/>
                </a:lnTo>
                <a:lnTo>
                  <a:pt x="4160859" y="470920"/>
                </a:lnTo>
                <a:lnTo>
                  <a:pt x="4166700" y="470920"/>
                </a:lnTo>
                <a:lnTo>
                  <a:pt x="4168731" y="470920"/>
                </a:lnTo>
                <a:lnTo>
                  <a:pt x="4178508" y="470920"/>
                </a:lnTo>
                <a:lnTo>
                  <a:pt x="4180412" y="470920"/>
                </a:lnTo>
                <a:lnTo>
                  <a:pt x="4180412" y="511638"/>
                </a:lnTo>
                <a:lnTo>
                  <a:pt x="4186253" y="511638"/>
                </a:lnTo>
                <a:lnTo>
                  <a:pt x="4196030" y="511638"/>
                </a:lnTo>
                <a:lnTo>
                  <a:pt x="4201997" y="511638"/>
                </a:lnTo>
                <a:lnTo>
                  <a:pt x="4204028" y="511638"/>
                </a:lnTo>
                <a:lnTo>
                  <a:pt x="4207838" y="511638"/>
                </a:lnTo>
                <a:lnTo>
                  <a:pt x="4215709" y="511638"/>
                </a:lnTo>
                <a:lnTo>
                  <a:pt x="4225486" y="511638"/>
                </a:lnTo>
                <a:lnTo>
                  <a:pt x="4227517" y="511638"/>
                </a:lnTo>
                <a:lnTo>
                  <a:pt x="4231453" y="511638"/>
                </a:lnTo>
                <a:lnTo>
                  <a:pt x="4233358" y="511638"/>
                </a:lnTo>
                <a:lnTo>
                  <a:pt x="4248975" y="511638"/>
                </a:lnTo>
                <a:lnTo>
                  <a:pt x="4253038" y="511638"/>
                </a:lnTo>
                <a:lnTo>
                  <a:pt x="4254942" y="511638"/>
                </a:lnTo>
                <a:lnTo>
                  <a:pt x="4262814" y="511638"/>
                </a:lnTo>
                <a:lnTo>
                  <a:pt x="4266750" y="511638"/>
                </a:lnTo>
                <a:lnTo>
                  <a:pt x="4270560" y="511638"/>
                </a:lnTo>
                <a:lnTo>
                  <a:pt x="4278432" y="511638"/>
                </a:lnTo>
                <a:lnTo>
                  <a:pt x="4280463" y="511638"/>
                </a:lnTo>
                <a:lnTo>
                  <a:pt x="4297985" y="511638"/>
                </a:lnTo>
                <a:lnTo>
                  <a:pt x="4311697" y="511638"/>
                </a:lnTo>
                <a:lnTo>
                  <a:pt x="4325536" y="511638"/>
                </a:lnTo>
                <a:lnTo>
                  <a:pt x="4339249" y="511638"/>
                </a:lnTo>
                <a:lnTo>
                  <a:pt x="4372515" y="511638"/>
                </a:lnTo>
                <a:lnTo>
                  <a:pt x="4382291" y="511638"/>
                </a:lnTo>
                <a:lnTo>
                  <a:pt x="4415684" y="511638"/>
                </a:lnTo>
                <a:lnTo>
                  <a:pt x="4541001" y="511638"/>
                </a:lnTo>
                <a:lnTo>
                  <a:pt x="4633179" y="511638"/>
                </a:lnTo>
                <a:lnTo>
                  <a:pt x="4642956" y="511638"/>
                </a:lnTo>
                <a:lnTo>
                  <a:pt x="4648923" y="511638"/>
                </a:lnTo>
                <a:lnTo>
                  <a:pt x="4654764" y="511638"/>
                </a:lnTo>
              </a:path>
            </a:pathLst>
          </a:custGeom>
          <a:noFill/>
          <a:ln w="12680" cap="flat">
            <a:solidFill>
              <a:srgbClr val="0B41CD"/>
            </a:solidFill>
            <a:prstDash val="solid"/>
            <a:miter/>
          </a:ln>
        </p:spPr>
        <p:txBody>
          <a:bodyPr rtlCol="0" anchor="ctr"/>
          <a:lstStyle/>
          <a:p>
            <a:endParaRPr lang="en-US" sz="933"/>
          </a:p>
        </p:txBody>
      </p:sp>
      <p:sp>
        <p:nvSpPr>
          <p:cNvPr id="3341" name="Freeform 3343">
            <a:extLst>
              <a:ext uri="{FF2B5EF4-FFF2-40B4-BE49-F238E27FC236}">
                <a16:creationId xmlns:a16="http://schemas.microsoft.com/office/drawing/2014/main" id="{D94E03EE-9B1F-E874-ADD2-86917CECC7C1}"/>
              </a:ext>
            </a:extLst>
          </p:cNvPr>
          <p:cNvSpPr/>
          <p:nvPr/>
        </p:nvSpPr>
        <p:spPr>
          <a:xfrm>
            <a:off x="6037431" y="2362673"/>
            <a:ext cx="5249858" cy="579966"/>
          </a:xfrm>
          <a:custGeom>
            <a:avLst/>
            <a:gdLst>
              <a:gd name="connsiteX0" fmla="*/ 0 w 4746815"/>
              <a:gd name="connsiteY0" fmla="*/ 0 h 442418"/>
              <a:gd name="connsiteX1" fmla="*/ 2031 w 4746815"/>
              <a:gd name="connsiteY1" fmla="*/ 0 h 442418"/>
              <a:gd name="connsiteX2" fmla="*/ 15744 w 4746815"/>
              <a:gd name="connsiteY2" fmla="*/ 0 h 442418"/>
              <a:gd name="connsiteX3" fmla="*/ 15744 w 4746815"/>
              <a:gd name="connsiteY3" fmla="*/ 4199 h 442418"/>
              <a:gd name="connsiteX4" fmla="*/ 19680 w 4746815"/>
              <a:gd name="connsiteY4" fmla="*/ 4199 h 442418"/>
              <a:gd name="connsiteX5" fmla="*/ 19680 w 4746815"/>
              <a:gd name="connsiteY5" fmla="*/ 8271 h 442418"/>
              <a:gd name="connsiteX6" fmla="*/ 47232 w 4746815"/>
              <a:gd name="connsiteY6" fmla="*/ 8271 h 442418"/>
              <a:gd name="connsiteX7" fmla="*/ 47232 w 4746815"/>
              <a:gd name="connsiteY7" fmla="*/ 12470 h 442418"/>
              <a:gd name="connsiteX8" fmla="*/ 51041 w 4746815"/>
              <a:gd name="connsiteY8" fmla="*/ 12470 h 442418"/>
              <a:gd name="connsiteX9" fmla="*/ 51041 w 4746815"/>
              <a:gd name="connsiteY9" fmla="*/ 16669 h 442418"/>
              <a:gd name="connsiteX10" fmla="*/ 58913 w 4746815"/>
              <a:gd name="connsiteY10" fmla="*/ 16669 h 442418"/>
              <a:gd name="connsiteX11" fmla="*/ 58913 w 4746815"/>
              <a:gd name="connsiteY11" fmla="*/ 20613 h 442418"/>
              <a:gd name="connsiteX12" fmla="*/ 150965 w 4746815"/>
              <a:gd name="connsiteY12" fmla="*/ 20613 h 442418"/>
              <a:gd name="connsiteX13" fmla="*/ 150965 w 4746815"/>
              <a:gd name="connsiteY13" fmla="*/ 24812 h 442418"/>
              <a:gd name="connsiteX14" fmla="*/ 182453 w 4746815"/>
              <a:gd name="connsiteY14" fmla="*/ 24812 h 442418"/>
              <a:gd name="connsiteX15" fmla="*/ 182453 w 4746815"/>
              <a:gd name="connsiteY15" fmla="*/ 29011 h 442418"/>
              <a:gd name="connsiteX16" fmla="*/ 192229 w 4746815"/>
              <a:gd name="connsiteY16" fmla="*/ 29011 h 442418"/>
              <a:gd name="connsiteX17" fmla="*/ 192229 w 4746815"/>
              <a:gd name="connsiteY17" fmla="*/ 33083 h 442418"/>
              <a:gd name="connsiteX18" fmla="*/ 237176 w 4746815"/>
              <a:gd name="connsiteY18" fmla="*/ 33083 h 442418"/>
              <a:gd name="connsiteX19" fmla="*/ 248984 w 4746815"/>
              <a:gd name="connsiteY19" fmla="*/ 33083 h 442418"/>
              <a:gd name="connsiteX20" fmla="*/ 248984 w 4746815"/>
              <a:gd name="connsiteY20" fmla="*/ 37282 h 442418"/>
              <a:gd name="connsiteX21" fmla="*/ 262696 w 4746815"/>
              <a:gd name="connsiteY21" fmla="*/ 37282 h 442418"/>
              <a:gd name="connsiteX22" fmla="*/ 262696 w 4746815"/>
              <a:gd name="connsiteY22" fmla="*/ 41353 h 442418"/>
              <a:gd name="connsiteX23" fmla="*/ 270568 w 4746815"/>
              <a:gd name="connsiteY23" fmla="*/ 41353 h 442418"/>
              <a:gd name="connsiteX24" fmla="*/ 270568 w 4746815"/>
              <a:gd name="connsiteY24" fmla="*/ 45425 h 442418"/>
              <a:gd name="connsiteX25" fmla="*/ 272473 w 4746815"/>
              <a:gd name="connsiteY25" fmla="*/ 45425 h 442418"/>
              <a:gd name="connsiteX26" fmla="*/ 272473 w 4746815"/>
              <a:gd name="connsiteY26" fmla="*/ 49624 h 442418"/>
              <a:gd name="connsiteX27" fmla="*/ 280345 w 4746815"/>
              <a:gd name="connsiteY27" fmla="*/ 49624 h 442418"/>
              <a:gd name="connsiteX28" fmla="*/ 280345 w 4746815"/>
              <a:gd name="connsiteY28" fmla="*/ 53696 h 442418"/>
              <a:gd name="connsiteX29" fmla="*/ 288217 w 4746815"/>
              <a:gd name="connsiteY29" fmla="*/ 53696 h 442418"/>
              <a:gd name="connsiteX30" fmla="*/ 288217 w 4746815"/>
              <a:gd name="connsiteY30" fmla="*/ 57895 h 442418"/>
              <a:gd name="connsiteX31" fmla="*/ 301929 w 4746815"/>
              <a:gd name="connsiteY31" fmla="*/ 57895 h 442418"/>
              <a:gd name="connsiteX32" fmla="*/ 303961 w 4746815"/>
              <a:gd name="connsiteY32" fmla="*/ 57895 h 442418"/>
              <a:gd name="connsiteX33" fmla="*/ 303961 w 4746815"/>
              <a:gd name="connsiteY33" fmla="*/ 62094 h 442418"/>
              <a:gd name="connsiteX34" fmla="*/ 358684 w 4746815"/>
              <a:gd name="connsiteY34" fmla="*/ 62094 h 442418"/>
              <a:gd name="connsiteX35" fmla="*/ 380268 w 4746815"/>
              <a:gd name="connsiteY35" fmla="*/ 62094 h 442418"/>
              <a:gd name="connsiteX36" fmla="*/ 392076 w 4746815"/>
              <a:gd name="connsiteY36" fmla="*/ 62094 h 442418"/>
              <a:gd name="connsiteX37" fmla="*/ 401853 w 4746815"/>
              <a:gd name="connsiteY37" fmla="*/ 62094 h 442418"/>
              <a:gd name="connsiteX38" fmla="*/ 431182 w 4746815"/>
              <a:gd name="connsiteY38" fmla="*/ 62094 h 442418"/>
              <a:gd name="connsiteX39" fmla="*/ 431182 w 4746815"/>
              <a:gd name="connsiteY39" fmla="*/ 66166 h 442418"/>
              <a:gd name="connsiteX40" fmla="*/ 441086 w 4746815"/>
              <a:gd name="connsiteY40" fmla="*/ 66166 h 442418"/>
              <a:gd name="connsiteX41" fmla="*/ 441086 w 4746815"/>
              <a:gd name="connsiteY41" fmla="*/ 70364 h 442418"/>
              <a:gd name="connsiteX42" fmla="*/ 448958 w 4746815"/>
              <a:gd name="connsiteY42" fmla="*/ 70364 h 442418"/>
              <a:gd name="connsiteX43" fmla="*/ 448958 w 4746815"/>
              <a:gd name="connsiteY43" fmla="*/ 74563 h 442418"/>
              <a:gd name="connsiteX44" fmla="*/ 450862 w 4746815"/>
              <a:gd name="connsiteY44" fmla="*/ 74563 h 442418"/>
              <a:gd name="connsiteX45" fmla="*/ 462670 w 4746815"/>
              <a:gd name="connsiteY45" fmla="*/ 74563 h 442418"/>
              <a:gd name="connsiteX46" fmla="*/ 462670 w 4746815"/>
              <a:gd name="connsiteY46" fmla="*/ 78762 h 442418"/>
              <a:gd name="connsiteX47" fmla="*/ 492000 w 4746815"/>
              <a:gd name="connsiteY47" fmla="*/ 78762 h 442418"/>
              <a:gd name="connsiteX48" fmla="*/ 492000 w 4746815"/>
              <a:gd name="connsiteY48" fmla="*/ 82961 h 442418"/>
              <a:gd name="connsiteX49" fmla="*/ 493904 w 4746815"/>
              <a:gd name="connsiteY49" fmla="*/ 82961 h 442418"/>
              <a:gd name="connsiteX50" fmla="*/ 493904 w 4746815"/>
              <a:gd name="connsiteY50" fmla="*/ 87160 h 442418"/>
              <a:gd name="connsiteX51" fmla="*/ 495936 w 4746815"/>
              <a:gd name="connsiteY51" fmla="*/ 87160 h 442418"/>
              <a:gd name="connsiteX52" fmla="*/ 495936 w 4746815"/>
              <a:gd name="connsiteY52" fmla="*/ 91359 h 442418"/>
              <a:gd name="connsiteX53" fmla="*/ 507744 w 4746815"/>
              <a:gd name="connsiteY53" fmla="*/ 91359 h 442418"/>
              <a:gd name="connsiteX54" fmla="*/ 507744 w 4746815"/>
              <a:gd name="connsiteY54" fmla="*/ 99630 h 442418"/>
              <a:gd name="connsiteX55" fmla="*/ 511680 w 4746815"/>
              <a:gd name="connsiteY55" fmla="*/ 99630 h 442418"/>
              <a:gd name="connsiteX56" fmla="*/ 511680 w 4746815"/>
              <a:gd name="connsiteY56" fmla="*/ 103829 h 442418"/>
              <a:gd name="connsiteX57" fmla="*/ 515489 w 4746815"/>
              <a:gd name="connsiteY57" fmla="*/ 103829 h 442418"/>
              <a:gd name="connsiteX58" fmla="*/ 515489 w 4746815"/>
              <a:gd name="connsiteY58" fmla="*/ 108028 h 442418"/>
              <a:gd name="connsiteX59" fmla="*/ 517520 w 4746815"/>
              <a:gd name="connsiteY59" fmla="*/ 108028 h 442418"/>
              <a:gd name="connsiteX60" fmla="*/ 517520 w 4746815"/>
              <a:gd name="connsiteY60" fmla="*/ 112227 h 442418"/>
              <a:gd name="connsiteX61" fmla="*/ 535169 w 4746815"/>
              <a:gd name="connsiteY61" fmla="*/ 112227 h 442418"/>
              <a:gd name="connsiteX62" fmla="*/ 535169 w 4746815"/>
              <a:gd name="connsiteY62" fmla="*/ 116426 h 442418"/>
              <a:gd name="connsiteX63" fmla="*/ 576307 w 4746815"/>
              <a:gd name="connsiteY63" fmla="*/ 116426 h 442418"/>
              <a:gd name="connsiteX64" fmla="*/ 576307 w 4746815"/>
              <a:gd name="connsiteY64" fmla="*/ 120625 h 442418"/>
              <a:gd name="connsiteX65" fmla="*/ 617444 w 4746815"/>
              <a:gd name="connsiteY65" fmla="*/ 120625 h 442418"/>
              <a:gd name="connsiteX66" fmla="*/ 617444 w 4746815"/>
              <a:gd name="connsiteY66" fmla="*/ 124824 h 442418"/>
              <a:gd name="connsiteX67" fmla="*/ 652741 w 4746815"/>
              <a:gd name="connsiteY67" fmla="*/ 124824 h 442418"/>
              <a:gd name="connsiteX68" fmla="*/ 652741 w 4746815"/>
              <a:gd name="connsiteY68" fmla="*/ 128895 h 442418"/>
              <a:gd name="connsiteX69" fmla="*/ 664422 w 4746815"/>
              <a:gd name="connsiteY69" fmla="*/ 128895 h 442418"/>
              <a:gd name="connsiteX70" fmla="*/ 664422 w 4746815"/>
              <a:gd name="connsiteY70" fmla="*/ 133222 h 442418"/>
              <a:gd name="connsiteX71" fmla="*/ 666454 w 4746815"/>
              <a:gd name="connsiteY71" fmla="*/ 133222 h 442418"/>
              <a:gd name="connsiteX72" fmla="*/ 666454 w 4746815"/>
              <a:gd name="connsiteY72" fmla="*/ 137293 h 442418"/>
              <a:gd name="connsiteX73" fmla="*/ 670390 w 4746815"/>
              <a:gd name="connsiteY73" fmla="*/ 137293 h 442418"/>
              <a:gd name="connsiteX74" fmla="*/ 670390 w 4746815"/>
              <a:gd name="connsiteY74" fmla="*/ 141620 h 442418"/>
              <a:gd name="connsiteX75" fmla="*/ 689943 w 4746815"/>
              <a:gd name="connsiteY75" fmla="*/ 141620 h 442418"/>
              <a:gd name="connsiteX76" fmla="*/ 689943 w 4746815"/>
              <a:gd name="connsiteY76" fmla="*/ 145691 h 442418"/>
              <a:gd name="connsiteX77" fmla="*/ 709623 w 4746815"/>
              <a:gd name="connsiteY77" fmla="*/ 145691 h 442418"/>
              <a:gd name="connsiteX78" fmla="*/ 709623 w 4746815"/>
              <a:gd name="connsiteY78" fmla="*/ 150018 h 442418"/>
              <a:gd name="connsiteX79" fmla="*/ 766377 w 4746815"/>
              <a:gd name="connsiteY79" fmla="*/ 150018 h 442418"/>
              <a:gd name="connsiteX80" fmla="*/ 766377 w 4746815"/>
              <a:gd name="connsiteY80" fmla="*/ 154089 h 442418"/>
              <a:gd name="connsiteX81" fmla="*/ 776154 w 4746815"/>
              <a:gd name="connsiteY81" fmla="*/ 154089 h 442418"/>
              <a:gd name="connsiteX82" fmla="*/ 776154 w 4746815"/>
              <a:gd name="connsiteY82" fmla="*/ 158288 h 442418"/>
              <a:gd name="connsiteX83" fmla="*/ 789866 w 4746815"/>
              <a:gd name="connsiteY83" fmla="*/ 158288 h 442418"/>
              <a:gd name="connsiteX84" fmla="*/ 789866 w 4746815"/>
              <a:gd name="connsiteY84" fmla="*/ 162487 h 442418"/>
              <a:gd name="connsiteX85" fmla="*/ 797738 w 4746815"/>
              <a:gd name="connsiteY85" fmla="*/ 162487 h 442418"/>
              <a:gd name="connsiteX86" fmla="*/ 813355 w 4746815"/>
              <a:gd name="connsiteY86" fmla="*/ 162487 h 442418"/>
              <a:gd name="connsiteX87" fmla="*/ 819323 w 4746815"/>
              <a:gd name="connsiteY87" fmla="*/ 162487 h 442418"/>
              <a:gd name="connsiteX88" fmla="*/ 819323 w 4746815"/>
              <a:gd name="connsiteY88" fmla="*/ 166686 h 442418"/>
              <a:gd name="connsiteX89" fmla="*/ 856524 w 4746815"/>
              <a:gd name="connsiteY89" fmla="*/ 166686 h 442418"/>
              <a:gd name="connsiteX90" fmla="*/ 856524 w 4746815"/>
              <a:gd name="connsiteY90" fmla="*/ 170885 h 442418"/>
              <a:gd name="connsiteX91" fmla="*/ 858556 w 4746815"/>
              <a:gd name="connsiteY91" fmla="*/ 170885 h 442418"/>
              <a:gd name="connsiteX92" fmla="*/ 858556 w 4746815"/>
              <a:gd name="connsiteY92" fmla="*/ 175084 h 442418"/>
              <a:gd name="connsiteX93" fmla="*/ 991745 w 4746815"/>
              <a:gd name="connsiteY93" fmla="*/ 175084 h 442418"/>
              <a:gd name="connsiteX94" fmla="*/ 991745 w 4746815"/>
              <a:gd name="connsiteY94" fmla="*/ 183482 h 442418"/>
              <a:gd name="connsiteX95" fmla="*/ 1019297 w 4746815"/>
              <a:gd name="connsiteY95" fmla="*/ 183482 h 442418"/>
              <a:gd name="connsiteX96" fmla="*/ 1019297 w 4746815"/>
              <a:gd name="connsiteY96" fmla="*/ 187808 h 442418"/>
              <a:gd name="connsiteX97" fmla="*/ 1052562 w 4746815"/>
              <a:gd name="connsiteY97" fmla="*/ 187808 h 442418"/>
              <a:gd name="connsiteX98" fmla="*/ 1052562 w 4746815"/>
              <a:gd name="connsiteY98" fmla="*/ 191880 h 442418"/>
              <a:gd name="connsiteX99" fmla="*/ 1078083 w 4746815"/>
              <a:gd name="connsiteY99" fmla="*/ 191880 h 442418"/>
              <a:gd name="connsiteX100" fmla="*/ 1099540 w 4746815"/>
              <a:gd name="connsiteY100" fmla="*/ 191880 h 442418"/>
              <a:gd name="connsiteX101" fmla="*/ 1099540 w 4746815"/>
              <a:gd name="connsiteY101" fmla="*/ 196079 h 442418"/>
              <a:gd name="connsiteX102" fmla="*/ 1109317 w 4746815"/>
              <a:gd name="connsiteY102" fmla="*/ 196079 h 442418"/>
              <a:gd name="connsiteX103" fmla="*/ 1109317 w 4746815"/>
              <a:gd name="connsiteY103" fmla="*/ 200405 h 442418"/>
              <a:gd name="connsiteX104" fmla="*/ 1117189 w 4746815"/>
              <a:gd name="connsiteY104" fmla="*/ 200405 h 442418"/>
              <a:gd name="connsiteX105" fmla="*/ 1117189 w 4746815"/>
              <a:gd name="connsiteY105" fmla="*/ 204477 h 442418"/>
              <a:gd name="connsiteX106" fmla="*/ 1126965 w 4746815"/>
              <a:gd name="connsiteY106" fmla="*/ 204477 h 442418"/>
              <a:gd name="connsiteX107" fmla="*/ 1126965 w 4746815"/>
              <a:gd name="connsiteY107" fmla="*/ 208803 h 442418"/>
              <a:gd name="connsiteX108" fmla="*/ 1166198 w 4746815"/>
              <a:gd name="connsiteY108" fmla="*/ 208803 h 442418"/>
              <a:gd name="connsiteX109" fmla="*/ 1166198 w 4746815"/>
              <a:gd name="connsiteY109" fmla="*/ 213002 h 442418"/>
              <a:gd name="connsiteX110" fmla="*/ 1215208 w 4746815"/>
              <a:gd name="connsiteY110" fmla="*/ 213002 h 442418"/>
              <a:gd name="connsiteX111" fmla="*/ 1215208 w 4746815"/>
              <a:gd name="connsiteY111" fmla="*/ 217201 h 442418"/>
              <a:gd name="connsiteX112" fmla="*/ 1250505 w 4746815"/>
              <a:gd name="connsiteY112" fmla="*/ 217201 h 442418"/>
              <a:gd name="connsiteX113" fmla="*/ 1250505 w 4746815"/>
              <a:gd name="connsiteY113" fmla="*/ 221400 h 442418"/>
              <a:gd name="connsiteX114" fmla="*/ 1262313 w 4746815"/>
              <a:gd name="connsiteY114" fmla="*/ 221400 h 442418"/>
              <a:gd name="connsiteX115" fmla="*/ 1262313 w 4746815"/>
              <a:gd name="connsiteY115" fmla="*/ 225599 h 442418"/>
              <a:gd name="connsiteX116" fmla="*/ 1307260 w 4746815"/>
              <a:gd name="connsiteY116" fmla="*/ 225599 h 442418"/>
              <a:gd name="connsiteX117" fmla="*/ 1309291 w 4746815"/>
              <a:gd name="connsiteY117" fmla="*/ 225599 h 442418"/>
              <a:gd name="connsiteX118" fmla="*/ 1583668 w 4746815"/>
              <a:gd name="connsiteY118" fmla="*/ 225599 h 442418"/>
              <a:gd name="connsiteX119" fmla="*/ 1583668 w 4746815"/>
              <a:gd name="connsiteY119" fmla="*/ 229925 h 442418"/>
              <a:gd name="connsiteX120" fmla="*/ 1599285 w 4746815"/>
              <a:gd name="connsiteY120" fmla="*/ 229925 h 442418"/>
              <a:gd name="connsiteX121" fmla="*/ 1599285 w 4746815"/>
              <a:gd name="connsiteY121" fmla="*/ 234124 h 442418"/>
              <a:gd name="connsiteX122" fmla="*/ 1601317 w 4746815"/>
              <a:gd name="connsiteY122" fmla="*/ 234124 h 442418"/>
              <a:gd name="connsiteX123" fmla="*/ 1601317 w 4746815"/>
              <a:gd name="connsiteY123" fmla="*/ 238323 h 442418"/>
              <a:gd name="connsiteX124" fmla="*/ 1642455 w 4746815"/>
              <a:gd name="connsiteY124" fmla="*/ 238323 h 442418"/>
              <a:gd name="connsiteX125" fmla="*/ 1642455 w 4746815"/>
              <a:gd name="connsiteY125" fmla="*/ 242649 h 442418"/>
              <a:gd name="connsiteX126" fmla="*/ 1667975 w 4746815"/>
              <a:gd name="connsiteY126" fmla="*/ 242649 h 442418"/>
              <a:gd name="connsiteX127" fmla="*/ 1667975 w 4746815"/>
              <a:gd name="connsiteY127" fmla="*/ 246848 h 442418"/>
              <a:gd name="connsiteX128" fmla="*/ 1693368 w 4746815"/>
              <a:gd name="connsiteY128" fmla="*/ 246848 h 442418"/>
              <a:gd name="connsiteX129" fmla="*/ 1693368 w 4746815"/>
              <a:gd name="connsiteY129" fmla="*/ 251047 h 442418"/>
              <a:gd name="connsiteX130" fmla="*/ 1724730 w 4746815"/>
              <a:gd name="connsiteY130" fmla="*/ 251047 h 442418"/>
              <a:gd name="connsiteX131" fmla="*/ 1724730 w 4746815"/>
              <a:gd name="connsiteY131" fmla="*/ 255373 h 442418"/>
              <a:gd name="connsiteX132" fmla="*/ 1740474 w 4746815"/>
              <a:gd name="connsiteY132" fmla="*/ 255373 h 442418"/>
              <a:gd name="connsiteX133" fmla="*/ 1740474 w 4746815"/>
              <a:gd name="connsiteY133" fmla="*/ 259445 h 442418"/>
              <a:gd name="connsiteX134" fmla="*/ 1773739 w 4746815"/>
              <a:gd name="connsiteY134" fmla="*/ 259445 h 442418"/>
              <a:gd name="connsiteX135" fmla="*/ 1773739 w 4746815"/>
              <a:gd name="connsiteY135" fmla="*/ 263771 h 442418"/>
              <a:gd name="connsiteX136" fmla="*/ 1775771 w 4746815"/>
              <a:gd name="connsiteY136" fmla="*/ 263771 h 442418"/>
              <a:gd name="connsiteX137" fmla="*/ 1775771 w 4746815"/>
              <a:gd name="connsiteY137" fmla="*/ 267970 h 442418"/>
              <a:gd name="connsiteX138" fmla="*/ 1842429 w 4746815"/>
              <a:gd name="connsiteY138" fmla="*/ 267970 h 442418"/>
              <a:gd name="connsiteX139" fmla="*/ 1842429 w 4746815"/>
              <a:gd name="connsiteY139" fmla="*/ 272169 h 442418"/>
              <a:gd name="connsiteX140" fmla="*/ 1901215 w 4746815"/>
              <a:gd name="connsiteY140" fmla="*/ 272169 h 442418"/>
              <a:gd name="connsiteX141" fmla="*/ 1901215 w 4746815"/>
              <a:gd name="connsiteY141" fmla="*/ 276495 h 442418"/>
              <a:gd name="connsiteX142" fmla="*/ 1928640 w 4746815"/>
              <a:gd name="connsiteY142" fmla="*/ 276495 h 442418"/>
              <a:gd name="connsiteX143" fmla="*/ 1928640 w 4746815"/>
              <a:gd name="connsiteY143" fmla="*/ 280694 h 442418"/>
              <a:gd name="connsiteX144" fmla="*/ 1948193 w 4746815"/>
              <a:gd name="connsiteY144" fmla="*/ 280694 h 442418"/>
              <a:gd name="connsiteX145" fmla="*/ 1948193 w 4746815"/>
              <a:gd name="connsiteY145" fmla="*/ 284893 h 442418"/>
              <a:gd name="connsiteX146" fmla="*/ 1991362 w 4746815"/>
              <a:gd name="connsiteY146" fmla="*/ 284893 h 442418"/>
              <a:gd name="connsiteX147" fmla="*/ 2008883 w 4746815"/>
              <a:gd name="connsiteY147" fmla="*/ 284893 h 442418"/>
              <a:gd name="connsiteX148" fmla="*/ 2030468 w 4746815"/>
              <a:gd name="connsiteY148" fmla="*/ 284893 h 442418"/>
              <a:gd name="connsiteX149" fmla="*/ 2030468 w 4746815"/>
              <a:gd name="connsiteY149" fmla="*/ 289092 h 442418"/>
              <a:gd name="connsiteX150" fmla="*/ 2075541 w 4746815"/>
              <a:gd name="connsiteY150" fmla="*/ 289092 h 442418"/>
              <a:gd name="connsiteX151" fmla="*/ 2075541 w 4746815"/>
              <a:gd name="connsiteY151" fmla="*/ 293419 h 442418"/>
              <a:gd name="connsiteX152" fmla="*/ 2120615 w 4746815"/>
              <a:gd name="connsiteY152" fmla="*/ 293419 h 442418"/>
              <a:gd name="connsiteX153" fmla="*/ 2144104 w 4746815"/>
              <a:gd name="connsiteY153" fmla="*/ 293419 h 442418"/>
              <a:gd name="connsiteX154" fmla="*/ 2144104 w 4746815"/>
              <a:gd name="connsiteY154" fmla="*/ 297745 h 442418"/>
              <a:gd name="connsiteX155" fmla="*/ 2148040 w 4746815"/>
              <a:gd name="connsiteY155" fmla="*/ 297745 h 442418"/>
              <a:gd name="connsiteX156" fmla="*/ 2148040 w 4746815"/>
              <a:gd name="connsiteY156" fmla="*/ 301944 h 442418"/>
              <a:gd name="connsiteX157" fmla="*/ 2240219 w 4746815"/>
              <a:gd name="connsiteY157" fmla="*/ 301944 h 442418"/>
              <a:gd name="connsiteX158" fmla="*/ 2242123 w 4746815"/>
              <a:gd name="connsiteY158" fmla="*/ 301944 h 442418"/>
              <a:gd name="connsiteX159" fmla="*/ 2251900 w 4746815"/>
              <a:gd name="connsiteY159" fmla="*/ 301944 h 442418"/>
              <a:gd name="connsiteX160" fmla="*/ 2263708 w 4746815"/>
              <a:gd name="connsiteY160" fmla="*/ 301944 h 442418"/>
              <a:gd name="connsiteX161" fmla="*/ 2263708 w 4746815"/>
              <a:gd name="connsiteY161" fmla="*/ 306270 h 442418"/>
              <a:gd name="connsiteX162" fmla="*/ 2275516 w 4746815"/>
              <a:gd name="connsiteY162" fmla="*/ 306270 h 442418"/>
              <a:gd name="connsiteX163" fmla="*/ 2275516 w 4746815"/>
              <a:gd name="connsiteY163" fmla="*/ 310596 h 442418"/>
              <a:gd name="connsiteX164" fmla="*/ 2314622 w 4746815"/>
              <a:gd name="connsiteY164" fmla="*/ 310596 h 442418"/>
              <a:gd name="connsiteX165" fmla="*/ 2383311 w 4746815"/>
              <a:gd name="connsiteY165" fmla="*/ 310596 h 442418"/>
              <a:gd name="connsiteX166" fmla="*/ 2383311 w 4746815"/>
              <a:gd name="connsiteY166" fmla="*/ 314922 h 442418"/>
              <a:gd name="connsiteX167" fmla="*/ 2410736 w 4746815"/>
              <a:gd name="connsiteY167" fmla="*/ 314922 h 442418"/>
              <a:gd name="connsiteX168" fmla="*/ 2410736 w 4746815"/>
              <a:gd name="connsiteY168" fmla="*/ 319121 h 442418"/>
              <a:gd name="connsiteX169" fmla="*/ 2449842 w 4746815"/>
              <a:gd name="connsiteY169" fmla="*/ 319121 h 442418"/>
              <a:gd name="connsiteX170" fmla="*/ 2459746 w 4746815"/>
              <a:gd name="connsiteY170" fmla="*/ 319121 h 442418"/>
              <a:gd name="connsiteX171" fmla="*/ 2459746 w 4746815"/>
              <a:gd name="connsiteY171" fmla="*/ 323448 h 442418"/>
              <a:gd name="connsiteX172" fmla="*/ 2471554 w 4746815"/>
              <a:gd name="connsiteY172" fmla="*/ 323448 h 442418"/>
              <a:gd name="connsiteX173" fmla="*/ 2483235 w 4746815"/>
              <a:gd name="connsiteY173" fmla="*/ 323448 h 442418"/>
              <a:gd name="connsiteX174" fmla="*/ 2483235 w 4746815"/>
              <a:gd name="connsiteY174" fmla="*/ 327774 h 442418"/>
              <a:gd name="connsiteX175" fmla="*/ 2516500 w 4746815"/>
              <a:gd name="connsiteY175" fmla="*/ 327774 h 442418"/>
              <a:gd name="connsiteX176" fmla="*/ 2526277 w 4746815"/>
              <a:gd name="connsiteY176" fmla="*/ 327774 h 442418"/>
              <a:gd name="connsiteX177" fmla="*/ 2532244 w 4746815"/>
              <a:gd name="connsiteY177" fmla="*/ 327774 h 442418"/>
              <a:gd name="connsiteX178" fmla="*/ 2551798 w 4746815"/>
              <a:gd name="connsiteY178" fmla="*/ 327774 h 442418"/>
              <a:gd name="connsiteX179" fmla="*/ 2559669 w 4746815"/>
              <a:gd name="connsiteY179" fmla="*/ 327774 h 442418"/>
              <a:gd name="connsiteX180" fmla="*/ 2571350 w 4746815"/>
              <a:gd name="connsiteY180" fmla="*/ 327774 h 442418"/>
              <a:gd name="connsiteX181" fmla="*/ 2577318 w 4746815"/>
              <a:gd name="connsiteY181" fmla="*/ 327774 h 442418"/>
              <a:gd name="connsiteX182" fmla="*/ 2579222 w 4746815"/>
              <a:gd name="connsiteY182" fmla="*/ 327774 h 442418"/>
              <a:gd name="connsiteX183" fmla="*/ 2606774 w 4746815"/>
              <a:gd name="connsiteY183" fmla="*/ 327774 h 442418"/>
              <a:gd name="connsiteX184" fmla="*/ 2620360 w 4746815"/>
              <a:gd name="connsiteY184" fmla="*/ 327774 h 442418"/>
              <a:gd name="connsiteX185" fmla="*/ 2632168 w 4746815"/>
              <a:gd name="connsiteY185" fmla="*/ 327774 h 442418"/>
              <a:gd name="connsiteX186" fmla="*/ 2636104 w 4746815"/>
              <a:gd name="connsiteY186" fmla="*/ 327774 h 442418"/>
              <a:gd name="connsiteX187" fmla="*/ 2651721 w 4746815"/>
              <a:gd name="connsiteY187" fmla="*/ 327774 h 442418"/>
              <a:gd name="connsiteX188" fmla="*/ 2655784 w 4746815"/>
              <a:gd name="connsiteY188" fmla="*/ 327774 h 442418"/>
              <a:gd name="connsiteX189" fmla="*/ 2667465 w 4746815"/>
              <a:gd name="connsiteY189" fmla="*/ 327774 h 442418"/>
              <a:gd name="connsiteX190" fmla="*/ 2671274 w 4746815"/>
              <a:gd name="connsiteY190" fmla="*/ 327774 h 442418"/>
              <a:gd name="connsiteX191" fmla="*/ 2700730 w 4746815"/>
              <a:gd name="connsiteY191" fmla="*/ 327774 h 442418"/>
              <a:gd name="connsiteX192" fmla="*/ 2702762 w 4746815"/>
              <a:gd name="connsiteY192" fmla="*/ 327774 h 442418"/>
              <a:gd name="connsiteX193" fmla="*/ 2704666 w 4746815"/>
              <a:gd name="connsiteY193" fmla="*/ 327774 h 442418"/>
              <a:gd name="connsiteX194" fmla="*/ 2704666 w 4746815"/>
              <a:gd name="connsiteY194" fmla="*/ 332354 h 442418"/>
              <a:gd name="connsiteX195" fmla="*/ 2706571 w 4746815"/>
              <a:gd name="connsiteY195" fmla="*/ 332354 h 442418"/>
              <a:gd name="connsiteX196" fmla="*/ 2732091 w 4746815"/>
              <a:gd name="connsiteY196" fmla="*/ 332354 h 442418"/>
              <a:gd name="connsiteX197" fmla="*/ 2765484 w 4746815"/>
              <a:gd name="connsiteY197" fmla="*/ 332354 h 442418"/>
              <a:gd name="connsiteX198" fmla="*/ 2783006 w 4746815"/>
              <a:gd name="connsiteY198" fmla="*/ 332354 h 442418"/>
              <a:gd name="connsiteX199" fmla="*/ 2785037 w 4746815"/>
              <a:gd name="connsiteY199" fmla="*/ 332354 h 442418"/>
              <a:gd name="connsiteX200" fmla="*/ 2810557 w 4746815"/>
              <a:gd name="connsiteY200" fmla="*/ 332354 h 442418"/>
              <a:gd name="connsiteX201" fmla="*/ 2830111 w 4746815"/>
              <a:gd name="connsiteY201" fmla="*/ 332354 h 442418"/>
              <a:gd name="connsiteX202" fmla="*/ 2849790 w 4746815"/>
              <a:gd name="connsiteY202" fmla="*/ 332354 h 442418"/>
              <a:gd name="connsiteX203" fmla="*/ 2849790 w 4746815"/>
              <a:gd name="connsiteY203" fmla="*/ 337062 h 442418"/>
              <a:gd name="connsiteX204" fmla="*/ 2851695 w 4746815"/>
              <a:gd name="connsiteY204" fmla="*/ 337062 h 442418"/>
              <a:gd name="connsiteX205" fmla="*/ 2873279 w 4746815"/>
              <a:gd name="connsiteY205" fmla="*/ 337062 h 442418"/>
              <a:gd name="connsiteX206" fmla="*/ 2884961 w 4746815"/>
              <a:gd name="connsiteY206" fmla="*/ 337062 h 442418"/>
              <a:gd name="connsiteX207" fmla="*/ 2886992 w 4746815"/>
              <a:gd name="connsiteY207" fmla="*/ 337062 h 442418"/>
              <a:gd name="connsiteX208" fmla="*/ 2908450 w 4746815"/>
              <a:gd name="connsiteY208" fmla="*/ 337062 h 442418"/>
              <a:gd name="connsiteX209" fmla="*/ 2926225 w 4746815"/>
              <a:gd name="connsiteY209" fmla="*/ 337062 h 442418"/>
              <a:gd name="connsiteX210" fmla="*/ 2941842 w 4746815"/>
              <a:gd name="connsiteY210" fmla="*/ 337062 h 442418"/>
              <a:gd name="connsiteX211" fmla="*/ 2945778 w 4746815"/>
              <a:gd name="connsiteY211" fmla="*/ 337062 h 442418"/>
              <a:gd name="connsiteX212" fmla="*/ 2977012 w 4746815"/>
              <a:gd name="connsiteY212" fmla="*/ 337062 h 442418"/>
              <a:gd name="connsiteX213" fmla="*/ 3000628 w 4746815"/>
              <a:gd name="connsiteY213" fmla="*/ 337062 h 442418"/>
              <a:gd name="connsiteX214" fmla="*/ 3004564 w 4746815"/>
              <a:gd name="connsiteY214" fmla="*/ 337062 h 442418"/>
              <a:gd name="connsiteX215" fmla="*/ 3006469 w 4746815"/>
              <a:gd name="connsiteY215" fmla="*/ 337062 h 442418"/>
              <a:gd name="connsiteX216" fmla="*/ 3120232 w 4746815"/>
              <a:gd name="connsiteY216" fmla="*/ 337062 h 442418"/>
              <a:gd name="connsiteX217" fmla="*/ 3135849 w 4746815"/>
              <a:gd name="connsiteY217" fmla="*/ 337062 h 442418"/>
              <a:gd name="connsiteX218" fmla="*/ 3137753 w 4746815"/>
              <a:gd name="connsiteY218" fmla="*/ 337062 h 442418"/>
              <a:gd name="connsiteX219" fmla="*/ 3137753 w 4746815"/>
              <a:gd name="connsiteY219" fmla="*/ 341898 h 442418"/>
              <a:gd name="connsiteX220" fmla="*/ 3161369 w 4746815"/>
              <a:gd name="connsiteY220" fmla="*/ 341898 h 442418"/>
              <a:gd name="connsiteX221" fmla="*/ 3225996 w 4746815"/>
              <a:gd name="connsiteY221" fmla="*/ 341898 h 442418"/>
              <a:gd name="connsiteX222" fmla="*/ 3253421 w 4746815"/>
              <a:gd name="connsiteY222" fmla="*/ 341898 h 442418"/>
              <a:gd name="connsiteX223" fmla="*/ 3253421 w 4746815"/>
              <a:gd name="connsiteY223" fmla="*/ 346733 h 442418"/>
              <a:gd name="connsiteX224" fmla="*/ 3257357 w 4746815"/>
              <a:gd name="connsiteY224" fmla="*/ 346733 h 442418"/>
              <a:gd name="connsiteX225" fmla="*/ 3261293 w 4746815"/>
              <a:gd name="connsiteY225" fmla="*/ 346733 h 442418"/>
              <a:gd name="connsiteX226" fmla="*/ 3265229 w 4746815"/>
              <a:gd name="connsiteY226" fmla="*/ 346733 h 442418"/>
              <a:gd name="connsiteX227" fmla="*/ 3284782 w 4746815"/>
              <a:gd name="connsiteY227" fmla="*/ 346733 h 442418"/>
              <a:gd name="connsiteX228" fmla="*/ 3316143 w 4746815"/>
              <a:gd name="connsiteY228" fmla="*/ 346733 h 442418"/>
              <a:gd name="connsiteX229" fmla="*/ 3318174 w 4746815"/>
              <a:gd name="connsiteY229" fmla="*/ 346733 h 442418"/>
              <a:gd name="connsiteX230" fmla="*/ 3335696 w 4746815"/>
              <a:gd name="connsiteY230" fmla="*/ 346733 h 442418"/>
              <a:gd name="connsiteX231" fmla="*/ 3343568 w 4746815"/>
              <a:gd name="connsiteY231" fmla="*/ 346733 h 442418"/>
              <a:gd name="connsiteX232" fmla="*/ 3363121 w 4746815"/>
              <a:gd name="connsiteY232" fmla="*/ 346733 h 442418"/>
              <a:gd name="connsiteX233" fmla="*/ 3378865 w 4746815"/>
              <a:gd name="connsiteY233" fmla="*/ 346733 h 442418"/>
              <a:gd name="connsiteX234" fmla="*/ 3390673 w 4746815"/>
              <a:gd name="connsiteY234" fmla="*/ 346733 h 442418"/>
              <a:gd name="connsiteX235" fmla="*/ 3402354 w 4746815"/>
              <a:gd name="connsiteY235" fmla="*/ 346733 h 442418"/>
              <a:gd name="connsiteX236" fmla="*/ 3414162 w 4746815"/>
              <a:gd name="connsiteY236" fmla="*/ 346733 h 442418"/>
              <a:gd name="connsiteX237" fmla="*/ 3414162 w 4746815"/>
              <a:gd name="connsiteY237" fmla="*/ 351695 h 442418"/>
              <a:gd name="connsiteX238" fmla="*/ 3418098 w 4746815"/>
              <a:gd name="connsiteY238" fmla="*/ 351695 h 442418"/>
              <a:gd name="connsiteX239" fmla="*/ 3420130 w 4746815"/>
              <a:gd name="connsiteY239" fmla="*/ 351695 h 442418"/>
              <a:gd name="connsiteX240" fmla="*/ 3441587 w 4746815"/>
              <a:gd name="connsiteY240" fmla="*/ 351695 h 442418"/>
              <a:gd name="connsiteX241" fmla="*/ 3441587 w 4746815"/>
              <a:gd name="connsiteY241" fmla="*/ 356912 h 442418"/>
              <a:gd name="connsiteX242" fmla="*/ 3443619 w 4746815"/>
              <a:gd name="connsiteY242" fmla="*/ 356912 h 442418"/>
              <a:gd name="connsiteX243" fmla="*/ 3455299 w 4746815"/>
              <a:gd name="connsiteY243" fmla="*/ 356912 h 442418"/>
              <a:gd name="connsiteX244" fmla="*/ 3455299 w 4746815"/>
              <a:gd name="connsiteY244" fmla="*/ 362002 h 442418"/>
              <a:gd name="connsiteX245" fmla="*/ 3486661 w 4746815"/>
              <a:gd name="connsiteY245" fmla="*/ 362002 h 442418"/>
              <a:gd name="connsiteX246" fmla="*/ 3510150 w 4746815"/>
              <a:gd name="connsiteY246" fmla="*/ 362002 h 442418"/>
              <a:gd name="connsiteX247" fmla="*/ 3516117 w 4746815"/>
              <a:gd name="connsiteY247" fmla="*/ 362002 h 442418"/>
              <a:gd name="connsiteX248" fmla="*/ 3521958 w 4746815"/>
              <a:gd name="connsiteY248" fmla="*/ 362002 h 442418"/>
              <a:gd name="connsiteX249" fmla="*/ 3547351 w 4746815"/>
              <a:gd name="connsiteY249" fmla="*/ 362002 h 442418"/>
              <a:gd name="connsiteX250" fmla="*/ 3551414 w 4746815"/>
              <a:gd name="connsiteY250" fmla="*/ 362002 h 442418"/>
              <a:gd name="connsiteX251" fmla="*/ 3555350 w 4746815"/>
              <a:gd name="connsiteY251" fmla="*/ 362002 h 442418"/>
              <a:gd name="connsiteX252" fmla="*/ 3568936 w 4746815"/>
              <a:gd name="connsiteY252" fmla="*/ 362002 h 442418"/>
              <a:gd name="connsiteX253" fmla="*/ 3570967 w 4746815"/>
              <a:gd name="connsiteY253" fmla="*/ 362002 h 442418"/>
              <a:gd name="connsiteX254" fmla="*/ 3572872 w 4746815"/>
              <a:gd name="connsiteY254" fmla="*/ 362002 h 442418"/>
              <a:gd name="connsiteX255" fmla="*/ 3578839 w 4746815"/>
              <a:gd name="connsiteY255" fmla="*/ 362002 h 442418"/>
              <a:gd name="connsiteX256" fmla="*/ 3580744 w 4746815"/>
              <a:gd name="connsiteY256" fmla="*/ 362002 h 442418"/>
              <a:gd name="connsiteX257" fmla="*/ 3584680 w 4746815"/>
              <a:gd name="connsiteY257" fmla="*/ 362002 h 442418"/>
              <a:gd name="connsiteX258" fmla="*/ 3586584 w 4746815"/>
              <a:gd name="connsiteY258" fmla="*/ 362002 h 442418"/>
              <a:gd name="connsiteX259" fmla="*/ 3590520 w 4746815"/>
              <a:gd name="connsiteY259" fmla="*/ 362002 h 442418"/>
              <a:gd name="connsiteX260" fmla="*/ 3592425 w 4746815"/>
              <a:gd name="connsiteY260" fmla="*/ 362002 h 442418"/>
              <a:gd name="connsiteX261" fmla="*/ 3594456 w 4746815"/>
              <a:gd name="connsiteY261" fmla="*/ 362002 h 442418"/>
              <a:gd name="connsiteX262" fmla="*/ 3598392 w 4746815"/>
              <a:gd name="connsiteY262" fmla="*/ 362002 h 442418"/>
              <a:gd name="connsiteX263" fmla="*/ 3600297 w 4746815"/>
              <a:gd name="connsiteY263" fmla="*/ 362002 h 442418"/>
              <a:gd name="connsiteX264" fmla="*/ 3604360 w 4746815"/>
              <a:gd name="connsiteY264" fmla="*/ 362002 h 442418"/>
              <a:gd name="connsiteX265" fmla="*/ 3608169 w 4746815"/>
              <a:gd name="connsiteY265" fmla="*/ 362002 h 442418"/>
              <a:gd name="connsiteX266" fmla="*/ 3610073 w 4746815"/>
              <a:gd name="connsiteY266" fmla="*/ 362002 h 442418"/>
              <a:gd name="connsiteX267" fmla="*/ 3612105 w 4746815"/>
              <a:gd name="connsiteY267" fmla="*/ 362002 h 442418"/>
              <a:gd name="connsiteX268" fmla="*/ 3614136 w 4746815"/>
              <a:gd name="connsiteY268" fmla="*/ 362002 h 442418"/>
              <a:gd name="connsiteX269" fmla="*/ 3617945 w 4746815"/>
              <a:gd name="connsiteY269" fmla="*/ 362002 h 442418"/>
              <a:gd name="connsiteX270" fmla="*/ 3619850 w 4746815"/>
              <a:gd name="connsiteY270" fmla="*/ 362002 h 442418"/>
              <a:gd name="connsiteX271" fmla="*/ 3621881 w 4746815"/>
              <a:gd name="connsiteY271" fmla="*/ 362002 h 442418"/>
              <a:gd name="connsiteX272" fmla="*/ 3623913 w 4746815"/>
              <a:gd name="connsiteY272" fmla="*/ 362002 h 442418"/>
              <a:gd name="connsiteX273" fmla="*/ 3631658 w 4746815"/>
              <a:gd name="connsiteY273" fmla="*/ 362002 h 442418"/>
              <a:gd name="connsiteX274" fmla="*/ 3635594 w 4746815"/>
              <a:gd name="connsiteY274" fmla="*/ 362002 h 442418"/>
              <a:gd name="connsiteX275" fmla="*/ 3645370 w 4746815"/>
              <a:gd name="connsiteY275" fmla="*/ 362002 h 442418"/>
              <a:gd name="connsiteX276" fmla="*/ 3647402 w 4746815"/>
              <a:gd name="connsiteY276" fmla="*/ 362002 h 442418"/>
              <a:gd name="connsiteX277" fmla="*/ 3653242 w 4746815"/>
              <a:gd name="connsiteY277" fmla="*/ 362002 h 442418"/>
              <a:gd name="connsiteX278" fmla="*/ 3655147 w 4746815"/>
              <a:gd name="connsiteY278" fmla="*/ 362002 h 442418"/>
              <a:gd name="connsiteX279" fmla="*/ 3657178 w 4746815"/>
              <a:gd name="connsiteY279" fmla="*/ 362002 h 442418"/>
              <a:gd name="connsiteX280" fmla="*/ 3659083 w 4746815"/>
              <a:gd name="connsiteY280" fmla="*/ 362002 h 442418"/>
              <a:gd name="connsiteX281" fmla="*/ 3661114 w 4746815"/>
              <a:gd name="connsiteY281" fmla="*/ 362002 h 442418"/>
              <a:gd name="connsiteX282" fmla="*/ 3663019 w 4746815"/>
              <a:gd name="connsiteY282" fmla="*/ 362002 h 442418"/>
              <a:gd name="connsiteX283" fmla="*/ 3674827 w 4746815"/>
              <a:gd name="connsiteY283" fmla="*/ 362002 h 442418"/>
              <a:gd name="connsiteX284" fmla="*/ 3676858 w 4746815"/>
              <a:gd name="connsiteY284" fmla="*/ 362002 h 442418"/>
              <a:gd name="connsiteX285" fmla="*/ 3678636 w 4746815"/>
              <a:gd name="connsiteY285" fmla="*/ 362002 h 442418"/>
              <a:gd name="connsiteX286" fmla="*/ 3682572 w 4746815"/>
              <a:gd name="connsiteY286" fmla="*/ 362002 h 442418"/>
              <a:gd name="connsiteX287" fmla="*/ 3686635 w 4746815"/>
              <a:gd name="connsiteY287" fmla="*/ 362002 h 442418"/>
              <a:gd name="connsiteX288" fmla="*/ 3688539 w 4746815"/>
              <a:gd name="connsiteY288" fmla="*/ 362002 h 442418"/>
              <a:gd name="connsiteX289" fmla="*/ 3690571 w 4746815"/>
              <a:gd name="connsiteY289" fmla="*/ 362002 h 442418"/>
              <a:gd name="connsiteX290" fmla="*/ 3692475 w 4746815"/>
              <a:gd name="connsiteY290" fmla="*/ 362002 h 442418"/>
              <a:gd name="connsiteX291" fmla="*/ 3694380 w 4746815"/>
              <a:gd name="connsiteY291" fmla="*/ 362002 h 442418"/>
              <a:gd name="connsiteX292" fmla="*/ 3696411 w 4746815"/>
              <a:gd name="connsiteY292" fmla="*/ 362002 h 442418"/>
              <a:gd name="connsiteX293" fmla="*/ 3698316 w 4746815"/>
              <a:gd name="connsiteY293" fmla="*/ 362002 h 442418"/>
              <a:gd name="connsiteX294" fmla="*/ 3700347 w 4746815"/>
              <a:gd name="connsiteY294" fmla="*/ 362002 h 442418"/>
              <a:gd name="connsiteX295" fmla="*/ 3706188 w 4746815"/>
              <a:gd name="connsiteY295" fmla="*/ 362002 h 442418"/>
              <a:gd name="connsiteX296" fmla="*/ 3708092 w 4746815"/>
              <a:gd name="connsiteY296" fmla="*/ 362002 h 442418"/>
              <a:gd name="connsiteX297" fmla="*/ 3710124 w 4746815"/>
              <a:gd name="connsiteY297" fmla="*/ 362002 h 442418"/>
              <a:gd name="connsiteX298" fmla="*/ 3712028 w 4746815"/>
              <a:gd name="connsiteY298" fmla="*/ 362002 h 442418"/>
              <a:gd name="connsiteX299" fmla="*/ 3714060 w 4746815"/>
              <a:gd name="connsiteY299" fmla="*/ 362002 h 442418"/>
              <a:gd name="connsiteX300" fmla="*/ 3717869 w 4746815"/>
              <a:gd name="connsiteY300" fmla="*/ 362002 h 442418"/>
              <a:gd name="connsiteX301" fmla="*/ 3719901 w 4746815"/>
              <a:gd name="connsiteY301" fmla="*/ 362002 h 442418"/>
              <a:gd name="connsiteX302" fmla="*/ 3721805 w 4746815"/>
              <a:gd name="connsiteY302" fmla="*/ 362002 h 442418"/>
              <a:gd name="connsiteX303" fmla="*/ 3727772 w 4746815"/>
              <a:gd name="connsiteY303" fmla="*/ 362002 h 442418"/>
              <a:gd name="connsiteX304" fmla="*/ 3729677 w 4746815"/>
              <a:gd name="connsiteY304" fmla="*/ 362002 h 442418"/>
              <a:gd name="connsiteX305" fmla="*/ 3731581 w 4746815"/>
              <a:gd name="connsiteY305" fmla="*/ 362002 h 442418"/>
              <a:gd name="connsiteX306" fmla="*/ 3733613 w 4746815"/>
              <a:gd name="connsiteY306" fmla="*/ 362002 h 442418"/>
              <a:gd name="connsiteX307" fmla="*/ 3735517 w 4746815"/>
              <a:gd name="connsiteY307" fmla="*/ 362002 h 442418"/>
              <a:gd name="connsiteX308" fmla="*/ 3737549 w 4746815"/>
              <a:gd name="connsiteY308" fmla="*/ 362002 h 442418"/>
              <a:gd name="connsiteX309" fmla="*/ 3739580 w 4746815"/>
              <a:gd name="connsiteY309" fmla="*/ 362002 h 442418"/>
              <a:gd name="connsiteX310" fmla="*/ 3741358 w 4746815"/>
              <a:gd name="connsiteY310" fmla="*/ 362002 h 442418"/>
              <a:gd name="connsiteX311" fmla="*/ 3745294 w 4746815"/>
              <a:gd name="connsiteY311" fmla="*/ 362002 h 442418"/>
              <a:gd name="connsiteX312" fmla="*/ 3747325 w 4746815"/>
              <a:gd name="connsiteY312" fmla="*/ 362002 h 442418"/>
              <a:gd name="connsiteX313" fmla="*/ 3749357 w 4746815"/>
              <a:gd name="connsiteY313" fmla="*/ 362002 h 442418"/>
              <a:gd name="connsiteX314" fmla="*/ 3751261 w 4746815"/>
              <a:gd name="connsiteY314" fmla="*/ 362002 h 442418"/>
              <a:gd name="connsiteX315" fmla="*/ 3753166 w 4746815"/>
              <a:gd name="connsiteY315" fmla="*/ 362002 h 442418"/>
              <a:gd name="connsiteX316" fmla="*/ 3757102 w 4746815"/>
              <a:gd name="connsiteY316" fmla="*/ 362002 h 442418"/>
              <a:gd name="connsiteX317" fmla="*/ 3759134 w 4746815"/>
              <a:gd name="connsiteY317" fmla="*/ 362002 h 442418"/>
              <a:gd name="connsiteX318" fmla="*/ 3761038 w 4746815"/>
              <a:gd name="connsiteY318" fmla="*/ 362002 h 442418"/>
              <a:gd name="connsiteX319" fmla="*/ 3763069 w 4746815"/>
              <a:gd name="connsiteY319" fmla="*/ 362002 h 442418"/>
              <a:gd name="connsiteX320" fmla="*/ 3766878 w 4746815"/>
              <a:gd name="connsiteY320" fmla="*/ 362002 h 442418"/>
              <a:gd name="connsiteX321" fmla="*/ 3770814 w 4746815"/>
              <a:gd name="connsiteY321" fmla="*/ 362002 h 442418"/>
              <a:gd name="connsiteX322" fmla="*/ 3776782 w 4746815"/>
              <a:gd name="connsiteY322" fmla="*/ 362002 h 442418"/>
              <a:gd name="connsiteX323" fmla="*/ 3782622 w 4746815"/>
              <a:gd name="connsiteY323" fmla="*/ 362002 h 442418"/>
              <a:gd name="connsiteX324" fmla="*/ 3784527 w 4746815"/>
              <a:gd name="connsiteY324" fmla="*/ 362002 h 442418"/>
              <a:gd name="connsiteX325" fmla="*/ 3786559 w 4746815"/>
              <a:gd name="connsiteY325" fmla="*/ 362002 h 442418"/>
              <a:gd name="connsiteX326" fmla="*/ 3798239 w 4746815"/>
              <a:gd name="connsiteY326" fmla="*/ 362002 h 442418"/>
              <a:gd name="connsiteX327" fmla="*/ 3802175 w 4746815"/>
              <a:gd name="connsiteY327" fmla="*/ 362002 h 442418"/>
              <a:gd name="connsiteX328" fmla="*/ 3804080 w 4746815"/>
              <a:gd name="connsiteY328" fmla="*/ 362002 h 442418"/>
              <a:gd name="connsiteX329" fmla="*/ 3806111 w 4746815"/>
              <a:gd name="connsiteY329" fmla="*/ 362002 h 442418"/>
              <a:gd name="connsiteX330" fmla="*/ 3808143 w 4746815"/>
              <a:gd name="connsiteY330" fmla="*/ 362002 h 442418"/>
              <a:gd name="connsiteX331" fmla="*/ 3812079 w 4746815"/>
              <a:gd name="connsiteY331" fmla="*/ 362002 h 442418"/>
              <a:gd name="connsiteX332" fmla="*/ 3815888 w 4746815"/>
              <a:gd name="connsiteY332" fmla="*/ 362002 h 442418"/>
              <a:gd name="connsiteX333" fmla="*/ 3817919 w 4746815"/>
              <a:gd name="connsiteY333" fmla="*/ 362002 h 442418"/>
              <a:gd name="connsiteX334" fmla="*/ 3821856 w 4746815"/>
              <a:gd name="connsiteY334" fmla="*/ 362002 h 442418"/>
              <a:gd name="connsiteX335" fmla="*/ 3823760 w 4746815"/>
              <a:gd name="connsiteY335" fmla="*/ 362002 h 442418"/>
              <a:gd name="connsiteX336" fmla="*/ 3825792 w 4746815"/>
              <a:gd name="connsiteY336" fmla="*/ 362002 h 442418"/>
              <a:gd name="connsiteX337" fmla="*/ 3827696 w 4746815"/>
              <a:gd name="connsiteY337" fmla="*/ 362002 h 442418"/>
              <a:gd name="connsiteX338" fmla="*/ 3829600 w 4746815"/>
              <a:gd name="connsiteY338" fmla="*/ 362002 h 442418"/>
              <a:gd name="connsiteX339" fmla="*/ 3831632 w 4746815"/>
              <a:gd name="connsiteY339" fmla="*/ 362002 h 442418"/>
              <a:gd name="connsiteX340" fmla="*/ 3833536 w 4746815"/>
              <a:gd name="connsiteY340" fmla="*/ 362002 h 442418"/>
              <a:gd name="connsiteX341" fmla="*/ 3835568 w 4746815"/>
              <a:gd name="connsiteY341" fmla="*/ 362002 h 442418"/>
              <a:gd name="connsiteX342" fmla="*/ 3837472 w 4746815"/>
              <a:gd name="connsiteY342" fmla="*/ 362002 h 442418"/>
              <a:gd name="connsiteX343" fmla="*/ 3841408 w 4746815"/>
              <a:gd name="connsiteY343" fmla="*/ 362002 h 442418"/>
              <a:gd name="connsiteX344" fmla="*/ 3845344 w 4746815"/>
              <a:gd name="connsiteY344" fmla="*/ 362002 h 442418"/>
              <a:gd name="connsiteX345" fmla="*/ 3845344 w 4746815"/>
              <a:gd name="connsiteY345" fmla="*/ 372054 h 442418"/>
              <a:gd name="connsiteX346" fmla="*/ 3847249 w 4746815"/>
              <a:gd name="connsiteY346" fmla="*/ 372054 h 442418"/>
              <a:gd name="connsiteX347" fmla="*/ 3851185 w 4746815"/>
              <a:gd name="connsiteY347" fmla="*/ 372054 h 442418"/>
              <a:gd name="connsiteX348" fmla="*/ 3855121 w 4746815"/>
              <a:gd name="connsiteY348" fmla="*/ 372054 h 442418"/>
              <a:gd name="connsiteX349" fmla="*/ 3859057 w 4746815"/>
              <a:gd name="connsiteY349" fmla="*/ 372054 h 442418"/>
              <a:gd name="connsiteX350" fmla="*/ 3860961 w 4746815"/>
              <a:gd name="connsiteY350" fmla="*/ 372054 h 442418"/>
              <a:gd name="connsiteX351" fmla="*/ 3862993 w 4746815"/>
              <a:gd name="connsiteY351" fmla="*/ 372054 h 442418"/>
              <a:gd name="connsiteX352" fmla="*/ 3864897 w 4746815"/>
              <a:gd name="connsiteY352" fmla="*/ 372054 h 442418"/>
              <a:gd name="connsiteX353" fmla="*/ 3870865 w 4746815"/>
              <a:gd name="connsiteY353" fmla="*/ 372054 h 442418"/>
              <a:gd name="connsiteX354" fmla="*/ 3878610 w 4746815"/>
              <a:gd name="connsiteY354" fmla="*/ 372054 h 442418"/>
              <a:gd name="connsiteX355" fmla="*/ 3882546 w 4746815"/>
              <a:gd name="connsiteY355" fmla="*/ 372054 h 442418"/>
              <a:gd name="connsiteX356" fmla="*/ 3884577 w 4746815"/>
              <a:gd name="connsiteY356" fmla="*/ 372054 h 442418"/>
              <a:gd name="connsiteX357" fmla="*/ 3888387 w 4746815"/>
              <a:gd name="connsiteY357" fmla="*/ 372054 h 442418"/>
              <a:gd name="connsiteX358" fmla="*/ 3890418 w 4746815"/>
              <a:gd name="connsiteY358" fmla="*/ 372054 h 442418"/>
              <a:gd name="connsiteX359" fmla="*/ 3898290 w 4746815"/>
              <a:gd name="connsiteY359" fmla="*/ 372054 h 442418"/>
              <a:gd name="connsiteX360" fmla="*/ 3900194 w 4746815"/>
              <a:gd name="connsiteY360" fmla="*/ 372054 h 442418"/>
              <a:gd name="connsiteX361" fmla="*/ 3904130 w 4746815"/>
              <a:gd name="connsiteY361" fmla="*/ 372054 h 442418"/>
              <a:gd name="connsiteX362" fmla="*/ 3906035 w 4746815"/>
              <a:gd name="connsiteY362" fmla="*/ 372054 h 442418"/>
              <a:gd name="connsiteX363" fmla="*/ 3908066 w 4746815"/>
              <a:gd name="connsiteY363" fmla="*/ 372054 h 442418"/>
              <a:gd name="connsiteX364" fmla="*/ 3913907 w 4746815"/>
              <a:gd name="connsiteY364" fmla="*/ 372054 h 442418"/>
              <a:gd name="connsiteX365" fmla="*/ 3919748 w 4746815"/>
              <a:gd name="connsiteY365" fmla="*/ 372054 h 442418"/>
              <a:gd name="connsiteX366" fmla="*/ 3919748 w 4746815"/>
              <a:gd name="connsiteY366" fmla="*/ 384651 h 442418"/>
              <a:gd name="connsiteX367" fmla="*/ 3921779 w 4746815"/>
              <a:gd name="connsiteY367" fmla="*/ 384651 h 442418"/>
              <a:gd name="connsiteX368" fmla="*/ 3925588 w 4746815"/>
              <a:gd name="connsiteY368" fmla="*/ 384651 h 442418"/>
              <a:gd name="connsiteX369" fmla="*/ 3927620 w 4746815"/>
              <a:gd name="connsiteY369" fmla="*/ 384651 h 442418"/>
              <a:gd name="connsiteX370" fmla="*/ 3929524 w 4746815"/>
              <a:gd name="connsiteY370" fmla="*/ 384651 h 442418"/>
              <a:gd name="connsiteX371" fmla="*/ 3933587 w 4746815"/>
              <a:gd name="connsiteY371" fmla="*/ 384651 h 442418"/>
              <a:gd name="connsiteX372" fmla="*/ 3937396 w 4746815"/>
              <a:gd name="connsiteY372" fmla="*/ 384651 h 442418"/>
              <a:gd name="connsiteX373" fmla="*/ 3941332 w 4746815"/>
              <a:gd name="connsiteY373" fmla="*/ 384651 h 442418"/>
              <a:gd name="connsiteX374" fmla="*/ 3945268 w 4746815"/>
              <a:gd name="connsiteY374" fmla="*/ 384651 h 442418"/>
              <a:gd name="connsiteX375" fmla="*/ 3951109 w 4746815"/>
              <a:gd name="connsiteY375" fmla="*/ 384651 h 442418"/>
              <a:gd name="connsiteX376" fmla="*/ 3958981 w 4746815"/>
              <a:gd name="connsiteY376" fmla="*/ 384651 h 442418"/>
              <a:gd name="connsiteX377" fmla="*/ 3962917 w 4746815"/>
              <a:gd name="connsiteY377" fmla="*/ 384651 h 442418"/>
              <a:gd name="connsiteX378" fmla="*/ 3964821 w 4746815"/>
              <a:gd name="connsiteY378" fmla="*/ 384651 h 442418"/>
              <a:gd name="connsiteX379" fmla="*/ 3968757 w 4746815"/>
              <a:gd name="connsiteY379" fmla="*/ 384651 h 442418"/>
              <a:gd name="connsiteX380" fmla="*/ 3970788 w 4746815"/>
              <a:gd name="connsiteY380" fmla="*/ 384651 h 442418"/>
              <a:gd name="connsiteX381" fmla="*/ 3976629 w 4746815"/>
              <a:gd name="connsiteY381" fmla="*/ 384651 h 442418"/>
              <a:gd name="connsiteX382" fmla="*/ 3978534 w 4746815"/>
              <a:gd name="connsiteY382" fmla="*/ 384651 h 442418"/>
              <a:gd name="connsiteX383" fmla="*/ 3980565 w 4746815"/>
              <a:gd name="connsiteY383" fmla="*/ 384651 h 442418"/>
              <a:gd name="connsiteX384" fmla="*/ 3984501 w 4746815"/>
              <a:gd name="connsiteY384" fmla="*/ 384651 h 442418"/>
              <a:gd name="connsiteX385" fmla="*/ 3986406 w 4746815"/>
              <a:gd name="connsiteY385" fmla="*/ 384651 h 442418"/>
              <a:gd name="connsiteX386" fmla="*/ 3988310 w 4746815"/>
              <a:gd name="connsiteY386" fmla="*/ 384651 h 442418"/>
              <a:gd name="connsiteX387" fmla="*/ 3992246 w 4746815"/>
              <a:gd name="connsiteY387" fmla="*/ 384651 h 442418"/>
              <a:gd name="connsiteX388" fmla="*/ 3996309 w 4746815"/>
              <a:gd name="connsiteY388" fmla="*/ 384651 h 442418"/>
              <a:gd name="connsiteX389" fmla="*/ 3998214 w 4746815"/>
              <a:gd name="connsiteY389" fmla="*/ 384651 h 442418"/>
              <a:gd name="connsiteX390" fmla="*/ 4000118 w 4746815"/>
              <a:gd name="connsiteY390" fmla="*/ 384651 h 442418"/>
              <a:gd name="connsiteX391" fmla="*/ 4004054 w 4746815"/>
              <a:gd name="connsiteY391" fmla="*/ 384651 h 442418"/>
              <a:gd name="connsiteX392" fmla="*/ 4006086 w 4746815"/>
              <a:gd name="connsiteY392" fmla="*/ 384651 h 442418"/>
              <a:gd name="connsiteX393" fmla="*/ 4007990 w 4746815"/>
              <a:gd name="connsiteY393" fmla="*/ 384651 h 442418"/>
              <a:gd name="connsiteX394" fmla="*/ 4010021 w 4746815"/>
              <a:gd name="connsiteY394" fmla="*/ 384651 h 442418"/>
              <a:gd name="connsiteX395" fmla="*/ 4011926 w 4746815"/>
              <a:gd name="connsiteY395" fmla="*/ 384651 h 442418"/>
              <a:gd name="connsiteX396" fmla="*/ 4021703 w 4746815"/>
              <a:gd name="connsiteY396" fmla="*/ 384651 h 442418"/>
              <a:gd name="connsiteX397" fmla="*/ 4029575 w 4746815"/>
              <a:gd name="connsiteY397" fmla="*/ 384651 h 442418"/>
              <a:gd name="connsiteX398" fmla="*/ 4033511 w 4746815"/>
              <a:gd name="connsiteY398" fmla="*/ 384651 h 442418"/>
              <a:gd name="connsiteX399" fmla="*/ 4041256 w 4746815"/>
              <a:gd name="connsiteY399" fmla="*/ 384651 h 442418"/>
              <a:gd name="connsiteX400" fmla="*/ 4045192 w 4746815"/>
              <a:gd name="connsiteY400" fmla="*/ 384651 h 442418"/>
              <a:gd name="connsiteX401" fmla="*/ 4047223 w 4746815"/>
              <a:gd name="connsiteY401" fmla="*/ 384651 h 442418"/>
              <a:gd name="connsiteX402" fmla="*/ 4049128 w 4746815"/>
              <a:gd name="connsiteY402" fmla="*/ 384651 h 442418"/>
              <a:gd name="connsiteX403" fmla="*/ 4053064 w 4746815"/>
              <a:gd name="connsiteY403" fmla="*/ 384651 h 442418"/>
              <a:gd name="connsiteX404" fmla="*/ 4054968 w 4746815"/>
              <a:gd name="connsiteY404" fmla="*/ 384651 h 442418"/>
              <a:gd name="connsiteX405" fmla="*/ 4057000 w 4746815"/>
              <a:gd name="connsiteY405" fmla="*/ 384651 h 442418"/>
              <a:gd name="connsiteX406" fmla="*/ 4064745 w 4746815"/>
              <a:gd name="connsiteY406" fmla="*/ 384651 h 442418"/>
              <a:gd name="connsiteX407" fmla="*/ 4070712 w 4746815"/>
              <a:gd name="connsiteY407" fmla="*/ 384651 h 442418"/>
              <a:gd name="connsiteX408" fmla="*/ 4074648 w 4746815"/>
              <a:gd name="connsiteY408" fmla="*/ 384651 h 442418"/>
              <a:gd name="connsiteX409" fmla="*/ 4076553 w 4746815"/>
              <a:gd name="connsiteY409" fmla="*/ 384651 h 442418"/>
              <a:gd name="connsiteX410" fmla="*/ 4078584 w 4746815"/>
              <a:gd name="connsiteY410" fmla="*/ 384651 h 442418"/>
              <a:gd name="connsiteX411" fmla="*/ 4080489 w 4746815"/>
              <a:gd name="connsiteY411" fmla="*/ 384651 h 442418"/>
              <a:gd name="connsiteX412" fmla="*/ 4082520 w 4746815"/>
              <a:gd name="connsiteY412" fmla="*/ 384651 h 442418"/>
              <a:gd name="connsiteX413" fmla="*/ 4098137 w 4746815"/>
              <a:gd name="connsiteY413" fmla="*/ 384651 h 442418"/>
              <a:gd name="connsiteX414" fmla="*/ 4103978 w 4746815"/>
              <a:gd name="connsiteY414" fmla="*/ 384651 h 442418"/>
              <a:gd name="connsiteX415" fmla="*/ 4106009 w 4746815"/>
              <a:gd name="connsiteY415" fmla="*/ 384651 h 442418"/>
              <a:gd name="connsiteX416" fmla="*/ 4107914 w 4746815"/>
              <a:gd name="connsiteY416" fmla="*/ 384651 h 442418"/>
              <a:gd name="connsiteX417" fmla="*/ 4113754 w 4746815"/>
              <a:gd name="connsiteY417" fmla="*/ 384651 h 442418"/>
              <a:gd name="connsiteX418" fmla="*/ 4117690 w 4746815"/>
              <a:gd name="connsiteY418" fmla="*/ 384651 h 442418"/>
              <a:gd name="connsiteX419" fmla="*/ 4119722 w 4746815"/>
              <a:gd name="connsiteY419" fmla="*/ 384651 h 442418"/>
              <a:gd name="connsiteX420" fmla="*/ 4127594 w 4746815"/>
              <a:gd name="connsiteY420" fmla="*/ 384651 h 442418"/>
              <a:gd name="connsiteX421" fmla="*/ 4129498 w 4746815"/>
              <a:gd name="connsiteY421" fmla="*/ 384651 h 442418"/>
              <a:gd name="connsiteX422" fmla="*/ 4133434 w 4746815"/>
              <a:gd name="connsiteY422" fmla="*/ 384651 h 442418"/>
              <a:gd name="connsiteX423" fmla="*/ 4137370 w 4746815"/>
              <a:gd name="connsiteY423" fmla="*/ 384651 h 442418"/>
              <a:gd name="connsiteX424" fmla="*/ 4141306 w 4746815"/>
              <a:gd name="connsiteY424" fmla="*/ 384651 h 442418"/>
              <a:gd name="connsiteX425" fmla="*/ 4143211 w 4746815"/>
              <a:gd name="connsiteY425" fmla="*/ 384651 h 442418"/>
              <a:gd name="connsiteX426" fmla="*/ 4152987 w 4746815"/>
              <a:gd name="connsiteY426" fmla="*/ 384651 h 442418"/>
              <a:gd name="connsiteX427" fmla="*/ 4156923 w 4746815"/>
              <a:gd name="connsiteY427" fmla="*/ 384651 h 442418"/>
              <a:gd name="connsiteX428" fmla="*/ 4158828 w 4746815"/>
              <a:gd name="connsiteY428" fmla="*/ 384651 h 442418"/>
              <a:gd name="connsiteX429" fmla="*/ 4166700 w 4746815"/>
              <a:gd name="connsiteY429" fmla="*/ 384651 h 442418"/>
              <a:gd name="connsiteX430" fmla="*/ 4168731 w 4746815"/>
              <a:gd name="connsiteY430" fmla="*/ 384651 h 442418"/>
              <a:gd name="connsiteX431" fmla="*/ 4174572 w 4746815"/>
              <a:gd name="connsiteY431" fmla="*/ 384651 h 442418"/>
              <a:gd name="connsiteX432" fmla="*/ 4186253 w 4746815"/>
              <a:gd name="connsiteY432" fmla="*/ 384651 h 442418"/>
              <a:gd name="connsiteX433" fmla="*/ 4192220 w 4746815"/>
              <a:gd name="connsiteY433" fmla="*/ 384651 h 442418"/>
              <a:gd name="connsiteX434" fmla="*/ 4200092 w 4746815"/>
              <a:gd name="connsiteY434" fmla="*/ 384651 h 442418"/>
              <a:gd name="connsiteX435" fmla="*/ 4204028 w 4746815"/>
              <a:gd name="connsiteY435" fmla="*/ 384651 h 442418"/>
              <a:gd name="connsiteX436" fmla="*/ 4205933 w 4746815"/>
              <a:gd name="connsiteY436" fmla="*/ 384651 h 442418"/>
              <a:gd name="connsiteX437" fmla="*/ 4207838 w 4746815"/>
              <a:gd name="connsiteY437" fmla="*/ 384651 h 442418"/>
              <a:gd name="connsiteX438" fmla="*/ 4207838 w 4746815"/>
              <a:gd name="connsiteY438" fmla="*/ 442418 h 442418"/>
              <a:gd name="connsiteX439" fmla="*/ 4213805 w 4746815"/>
              <a:gd name="connsiteY439" fmla="*/ 442418 h 442418"/>
              <a:gd name="connsiteX440" fmla="*/ 4219645 w 4746815"/>
              <a:gd name="connsiteY440" fmla="*/ 442418 h 442418"/>
              <a:gd name="connsiteX441" fmla="*/ 4223581 w 4746815"/>
              <a:gd name="connsiteY441" fmla="*/ 442418 h 442418"/>
              <a:gd name="connsiteX442" fmla="*/ 4225486 w 4746815"/>
              <a:gd name="connsiteY442" fmla="*/ 442418 h 442418"/>
              <a:gd name="connsiteX443" fmla="*/ 4231453 w 4746815"/>
              <a:gd name="connsiteY443" fmla="*/ 442418 h 442418"/>
              <a:gd name="connsiteX444" fmla="*/ 4233358 w 4746815"/>
              <a:gd name="connsiteY444" fmla="*/ 442418 h 442418"/>
              <a:gd name="connsiteX445" fmla="*/ 4239199 w 4746815"/>
              <a:gd name="connsiteY445" fmla="*/ 442418 h 442418"/>
              <a:gd name="connsiteX446" fmla="*/ 4241230 w 4746815"/>
              <a:gd name="connsiteY446" fmla="*/ 442418 h 442418"/>
              <a:gd name="connsiteX447" fmla="*/ 4247070 w 4746815"/>
              <a:gd name="connsiteY447" fmla="*/ 442418 h 442418"/>
              <a:gd name="connsiteX448" fmla="*/ 4253038 w 4746815"/>
              <a:gd name="connsiteY448" fmla="*/ 442418 h 442418"/>
              <a:gd name="connsiteX449" fmla="*/ 4266750 w 4746815"/>
              <a:gd name="connsiteY449" fmla="*/ 442418 h 442418"/>
              <a:gd name="connsiteX450" fmla="*/ 4268655 w 4746815"/>
              <a:gd name="connsiteY450" fmla="*/ 442418 h 442418"/>
              <a:gd name="connsiteX451" fmla="*/ 4270560 w 4746815"/>
              <a:gd name="connsiteY451" fmla="*/ 442418 h 442418"/>
              <a:gd name="connsiteX452" fmla="*/ 4272591 w 4746815"/>
              <a:gd name="connsiteY452" fmla="*/ 442418 h 442418"/>
              <a:gd name="connsiteX453" fmla="*/ 4290239 w 4746815"/>
              <a:gd name="connsiteY453" fmla="*/ 442418 h 442418"/>
              <a:gd name="connsiteX454" fmla="*/ 4307761 w 4746815"/>
              <a:gd name="connsiteY454" fmla="*/ 442418 h 442418"/>
              <a:gd name="connsiteX455" fmla="*/ 4325536 w 4746815"/>
              <a:gd name="connsiteY455" fmla="*/ 442418 h 442418"/>
              <a:gd name="connsiteX456" fmla="*/ 4337218 w 4746815"/>
              <a:gd name="connsiteY456" fmla="*/ 442418 h 442418"/>
              <a:gd name="connsiteX457" fmla="*/ 4343185 w 4746815"/>
              <a:gd name="connsiteY457" fmla="*/ 442418 h 442418"/>
              <a:gd name="connsiteX458" fmla="*/ 4350930 w 4746815"/>
              <a:gd name="connsiteY458" fmla="*/ 442418 h 442418"/>
              <a:gd name="connsiteX459" fmla="*/ 4366674 w 4746815"/>
              <a:gd name="connsiteY459" fmla="*/ 442418 h 442418"/>
              <a:gd name="connsiteX460" fmla="*/ 4368579 w 4746815"/>
              <a:gd name="connsiteY460" fmla="*/ 442418 h 442418"/>
              <a:gd name="connsiteX461" fmla="*/ 4372515 w 4746815"/>
              <a:gd name="connsiteY461" fmla="*/ 442418 h 442418"/>
              <a:gd name="connsiteX462" fmla="*/ 4490087 w 4746815"/>
              <a:gd name="connsiteY462" fmla="*/ 442418 h 442418"/>
              <a:gd name="connsiteX463" fmla="*/ 4497959 w 4746815"/>
              <a:gd name="connsiteY463" fmla="*/ 442418 h 442418"/>
              <a:gd name="connsiteX464" fmla="*/ 4746815 w 4746815"/>
              <a:gd name="connsiteY464" fmla="*/ 442418 h 44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</a:cxnLst>
            <a:rect l="l" t="t" r="r" b="b"/>
            <a:pathLst>
              <a:path w="4746815" h="442418">
                <a:moveTo>
                  <a:pt x="0" y="0"/>
                </a:moveTo>
                <a:lnTo>
                  <a:pt x="2031" y="0"/>
                </a:lnTo>
                <a:lnTo>
                  <a:pt x="15744" y="0"/>
                </a:lnTo>
                <a:lnTo>
                  <a:pt x="15744" y="4199"/>
                </a:lnTo>
                <a:lnTo>
                  <a:pt x="19680" y="4199"/>
                </a:lnTo>
                <a:lnTo>
                  <a:pt x="19680" y="8271"/>
                </a:lnTo>
                <a:lnTo>
                  <a:pt x="47232" y="8271"/>
                </a:lnTo>
                <a:lnTo>
                  <a:pt x="47232" y="12470"/>
                </a:lnTo>
                <a:lnTo>
                  <a:pt x="51041" y="12470"/>
                </a:lnTo>
                <a:lnTo>
                  <a:pt x="51041" y="16669"/>
                </a:lnTo>
                <a:lnTo>
                  <a:pt x="58913" y="16669"/>
                </a:lnTo>
                <a:lnTo>
                  <a:pt x="58913" y="20613"/>
                </a:lnTo>
                <a:lnTo>
                  <a:pt x="150965" y="20613"/>
                </a:lnTo>
                <a:lnTo>
                  <a:pt x="150965" y="24812"/>
                </a:lnTo>
                <a:lnTo>
                  <a:pt x="182453" y="24812"/>
                </a:lnTo>
                <a:lnTo>
                  <a:pt x="182453" y="29011"/>
                </a:lnTo>
                <a:lnTo>
                  <a:pt x="192229" y="29011"/>
                </a:lnTo>
                <a:lnTo>
                  <a:pt x="192229" y="33083"/>
                </a:lnTo>
                <a:lnTo>
                  <a:pt x="237176" y="33083"/>
                </a:lnTo>
                <a:lnTo>
                  <a:pt x="248984" y="33083"/>
                </a:lnTo>
                <a:lnTo>
                  <a:pt x="248984" y="37282"/>
                </a:lnTo>
                <a:lnTo>
                  <a:pt x="262696" y="37282"/>
                </a:lnTo>
                <a:lnTo>
                  <a:pt x="262696" y="41353"/>
                </a:lnTo>
                <a:lnTo>
                  <a:pt x="270568" y="41353"/>
                </a:lnTo>
                <a:lnTo>
                  <a:pt x="270568" y="45425"/>
                </a:lnTo>
                <a:lnTo>
                  <a:pt x="272473" y="45425"/>
                </a:lnTo>
                <a:lnTo>
                  <a:pt x="272473" y="49624"/>
                </a:lnTo>
                <a:lnTo>
                  <a:pt x="280345" y="49624"/>
                </a:lnTo>
                <a:lnTo>
                  <a:pt x="280345" y="53696"/>
                </a:lnTo>
                <a:lnTo>
                  <a:pt x="288217" y="53696"/>
                </a:lnTo>
                <a:lnTo>
                  <a:pt x="288217" y="57895"/>
                </a:lnTo>
                <a:lnTo>
                  <a:pt x="301929" y="57895"/>
                </a:lnTo>
                <a:lnTo>
                  <a:pt x="303961" y="57895"/>
                </a:lnTo>
                <a:lnTo>
                  <a:pt x="303961" y="62094"/>
                </a:lnTo>
                <a:lnTo>
                  <a:pt x="358684" y="62094"/>
                </a:lnTo>
                <a:lnTo>
                  <a:pt x="380268" y="62094"/>
                </a:lnTo>
                <a:lnTo>
                  <a:pt x="392076" y="62094"/>
                </a:lnTo>
                <a:lnTo>
                  <a:pt x="401853" y="62094"/>
                </a:lnTo>
                <a:lnTo>
                  <a:pt x="431182" y="62094"/>
                </a:lnTo>
                <a:lnTo>
                  <a:pt x="431182" y="66166"/>
                </a:lnTo>
                <a:lnTo>
                  <a:pt x="441086" y="66166"/>
                </a:lnTo>
                <a:lnTo>
                  <a:pt x="441086" y="70364"/>
                </a:lnTo>
                <a:lnTo>
                  <a:pt x="448958" y="70364"/>
                </a:lnTo>
                <a:lnTo>
                  <a:pt x="448958" y="74563"/>
                </a:lnTo>
                <a:lnTo>
                  <a:pt x="450862" y="74563"/>
                </a:lnTo>
                <a:lnTo>
                  <a:pt x="462670" y="74563"/>
                </a:lnTo>
                <a:lnTo>
                  <a:pt x="462670" y="78762"/>
                </a:lnTo>
                <a:lnTo>
                  <a:pt x="492000" y="78762"/>
                </a:lnTo>
                <a:lnTo>
                  <a:pt x="492000" y="82961"/>
                </a:lnTo>
                <a:lnTo>
                  <a:pt x="493904" y="82961"/>
                </a:lnTo>
                <a:lnTo>
                  <a:pt x="493904" y="87160"/>
                </a:lnTo>
                <a:lnTo>
                  <a:pt x="495936" y="87160"/>
                </a:lnTo>
                <a:lnTo>
                  <a:pt x="495936" y="91359"/>
                </a:lnTo>
                <a:lnTo>
                  <a:pt x="507744" y="91359"/>
                </a:lnTo>
                <a:lnTo>
                  <a:pt x="507744" y="99630"/>
                </a:lnTo>
                <a:lnTo>
                  <a:pt x="511680" y="99630"/>
                </a:lnTo>
                <a:lnTo>
                  <a:pt x="511680" y="103829"/>
                </a:lnTo>
                <a:lnTo>
                  <a:pt x="515489" y="103829"/>
                </a:lnTo>
                <a:lnTo>
                  <a:pt x="515489" y="108028"/>
                </a:lnTo>
                <a:lnTo>
                  <a:pt x="517520" y="108028"/>
                </a:lnTo>
                <a:lnTo>
                  <a:pt x="517520" y="112227"/>
                </a:lnTo>
                <a:lnTo>
                  <a:pt x="535169" y="112227"/>
                </a:lnTo>
                <a:lnTo>
                  <a:pt x="535169" y="116426"/>
                </a:lnTo>
                <a:lnTo>
                  <a:pt x="576307" y="116426"/>
                </a:lnTo>
                <a:lnTo>
                  <a:pt x="576307" y="120625"/>
                </a:lnTo>
                <a:lnTo>
                  <a:pt x="617444" y="120625"/>
                </a:lnTo>
                <a:lnTo>
                  <a:pt x="617444" y="124824"/>
                </a:lnTo>
                <a:lnTo>
                  <a:pt x="652741" y="124824"/>
                </a:lnTo>
                <a:lnTo>
                  <a:pt x="652741" y="128895"/>
                </a:lnTo>
                <a:lnTo>
                  <a:pt x="664422" y="128895"/>
                </a:lnTo>
                <a:lnTo>
                  <a:pt x="664422" y="133222"/>
                </a:lnTo>
                <a:lnTo>
                  <a:pt x="666454" y="133222"/>
                </a:lnTo>
                <a:lnTo>
                  <a:pt x="666454" y="137293"/>
                </a:lnTo>
                <a:lnTo>
                  <a:pt x="670390" y="137293"/>
                </a:lnTo>
                <a:lnTo>
                  <a:pt x="670390" y="141620"/>
                </a:lnTo>
                <a:lnTo>
                  <a:pt x="689943" y="141620"/>
                </a:lnTo>
                <a:lnTo>
                  <a:pt x="689943" y="145691"/>
                </a:lnTo>
                <a:lnTo>
                  <a:pt x="709623" y="145691"/>
                </a:lnTo>
                <a:lnTo>
                  <a:pt x="709623" y="150018"/>
                </a:lnTo>
                <a:lnTo>
                  <a:pt x="766377" y="150018"/>
                </a:lnTo>
                <a:lnTo>
                  <a:pt x="766377" y="154089"/>
                </a:lnTo>
                <a:lnTo>
                  <a:pt x="776154" y="154089"/>
                </a:lnTo>
                <a:lnTo>
                  <a:pt x="776154" y="158288"/>
                </a:lnTo>
                <a:lnTo>
                  <a:pt x="789866" y="158288"/>
                </a:lnTo>
                <a:lnTo>
                  <a:pt x="789866" y="162487"/>
                </a:lnTo>
                <a:lnTo>
                  <a:pt x="797738" y="162487"/>
                </a:lnTo>
                <a:lnTo>
                  <a:pt x="813355" y="162487"/>
                </a:lnTo>
                <a:lnTo>
                  <a:pt x="819323" y="162487"/>
                </a:lnTo>
                <a:lnTo>
                  <a:pt x="819323" y="166686"/>
                </a:lnTo>
                <a:lnTo>
                  <a:pt x="856524" y="166686"/>
                </a:lnTo>
                <a:lnTo>
                  <a:pt x="856524" y="170885"/>
                </a:lnTo>
                <a:lnTo>
                  <a:pt x="858556" y="170885"/>
                </a:lnTo>
                <a:lnTo>
                  <a:pt x="858556" y="175084"/>
                </a:lnTo>
                <a:lnTo>
                  <a:pt x="991745" y="175084"/>
                </a:lnTo>
                <a:lnTo>
                  <a:pt x="991745" y="183482"/>
                </a:lnTo>
                <a:lnTo>
                  <a:pt x="1019297" y="183482"/>
                </a:lnTo>
                <a:lnTo>
                  <a:pt x="1019297" y="187808"/>
                </a:lnTo>
                <a:lnTo>
                  <a:pt x="1052562" y="187808"/>
                </a:lnTo>
                <a:lnTo>
                  <a:pt x="1052562" y="191880"/>
                </a:lnTo>
                <a:lnTo>
                  <a:pt x="1078083" y="191880"/>
                </a:lnTo>
                <a:lnTo>
                  <a:pt x="1099540" y="191880"/>
                </a:lnTo>
                <a:lnTo>
                  <a:pt x="1099540" y="196079"/>
                </a:lnTo>
                <a:lnTo>
                  <a:pt x="1109317" y="196079"/>
                </a:lnTo>
                <a:lnTo>
                  <a:pt x="1109317" y="200405"/>
                </a:lnTo>
                <a:lnTo>
                  <a:pt x="1117189" y="200405"/>
                </a:lnTo>
                <a:lnTo>
                  <a:pt x="1117189" y="204477"/>
                </a:lnTo>
                <a:lnTo>
                  <a:pt x="1126965" y="204477"/>
                </a:lnTo>
                <a:lnTo>
                  <a:pt x="1126965" y="208803"/>
                </a:lnTo>
                <a:lnTo>
                  <a:pt x="1166198" y="208803"/>
                </a:lnTo>
                <a:lnTo>
                  <a:pt x="1166198" y="213002"/>
                </a:lnTo>
                <a:lnTo>
                  <a:pt x="1215208" y="213002"/>
                </a:lnTo>
                <a:lnTo>
                  <a:pt x="1215208" y="217201"/>
                </a:lnTo>
                <a:lnTo>
                  <a:pt x="1250505" y="217201"/>
                </a:lnTo>
                <a:lnTo>
                  <a:pt x="1250505" y="221400"/>
                </a:lnTo>
                <a:lnTo>
                  <a:pt x="1262313" y="221400"/>
                </a:lnTo>
                <a:lnTo>
                  <a:pt x="1262313" y="225599"/>
                </a:lnTo>
                <a:lnTo>
                  <a:pt x="1307260" y="225599"/>
                </a:lnTo>
                <a:lnTo>
                  <a:pt x="1309291" y="225599"/>
                </a:lnTo>
                <a:lnTo>
                  <a:pt x="1583668" y="225599"/>
                </a:lnTo>
                <a:lnTo>
                  <a:pt x="1583668" y="229925"/>
                </a:lnTo>
                <a:lnTo>
                  <a:pt x="1599285" y="229925"/>
                </a:lnTo>
                <a:lnTo>
                  <a:pt x="1599285" y="234124"/>
                </a:lnTo>
                <a:lnTo>
                  <a:pt x="1601317" y="234124"/>
                </a:lnTo>
                <a:lnTo>
                  <a:pt x="1601317" y="238323"/>
                </a:lnTo>
                <a:lnTo>
                  <a:pt x="1642455" y="238323"/>
                </a:lnTo>
                <a:lnTo>
                  <a:pt x="1642455" y="242649"/>
                </a:lnTo>
                <a:lnTo>
                  <a:pt x="1667975" y="242649"/>
                </a:lnTo>
                <a:lnTo>
                  <a:pt x="1667975" y="246848"/>
                </a:lnTo>
                <a:lnTo>
                  <a:pt x="1693368" y="246848"/>
                </a:lnTo>
                <a:lnTo>
                  <a:pt x="1693368" y="251047"/>
                </a:lnTo>
                <a:lnTo>
                  <a:pt x="1724730" y="251047"/>
                </a:lnTo>
                <a:lnTo>
                  <a:pt x="1724730" y="255373"/>
                </a:lnTo>
                <a:lnTo>
                  <a:pt x="1740474" y="255373"/>
                </a:lnTo>
                <a:lnTo>
                  <a:pt x="1740474" y="259445"/>
                </a:lnTo>
                <a:lnTo>
                  <a:pt x="1773739" y="259445"/>
                </a:lnTo>
                <a:lnTo>
                  <a:pt x="1773739" y="263771"/>
                </a:lnTo>
                <a:lnTo>
                  <a:pt x="1775771" y="263771"/>
                </a:lnTo>
                <a:lnTo>
                  <a:pt x="1775771" y="267970"/>
                </a:lnTo>
                <a:lnTo>
                  <a:pt x="1842429" y="267970"/>
                </a:lnTo>
                <a:lnTo>
                  <a:pt x="1842429" y="272169"/>
                </a:lnTo>
                <a:lnTo>
                  <a:pt x="1901215" y="272169"/>
                </a:lnTo>
                <a:lnTo>
                  <a:pt x="1901215" y="276495"/>
                </a:lnTo>
                <a:lnTo>
                  <a:pt x="1928640" y="276495"/>
                </a:lnTo>
                <a:lnTo>
                  <a:pt x="1928640" y="280694"/>
                </a:lnTo>
                <a:lnTo>
                  <a:pt x="1948193" y="280694"/>
                </a:lnTo>
                <a:lnTo>
                  <a:pt x="1948193" y="284893"/>
                </a:lnTo>
                <a:lnTo>
                  <a:pt x="1991362" y="284893"/>
                </a:lnTo>
                <a:lnTo>
                  <a:pt x="2008883" y="284893"/>
                </a:lnTo>
                <a:lnTo>
                  <a:pt x="2030468" y="284893"/>
                </a:lnTo>
                <a:lnTo>
                  <a:pt x="2030468" y="289092"/>
                </a:lnTo>
                <a:lnTo>
                  <a:pt x="2075541" y="289092"/>
                </a:lnTo>
                <a:lnTo>
                  <a:pt x="2075541" y="293419"/>
                </a:lnTo>
                <a:lnTo>
                  <a:pt x="2120615" y="293419"/>
                </a:lnTo>
                <a:lnTo>
                  <a:pt x="2144104" y="293419"/>
                </a:lnTo>
                <a:lnTo>
                  <a:pt x="2144104" y="297745"/>
                </a:lnTo>
                <a:lnTo>
                  <a:pt x="2148040" y="297745"/>
                </a:lnTo>
                <a:lnTo>
                  <a:pt x="2148040" y="301944"/>
                </a:lnTo>
                <a:lnTo>
                  <a:pt x="2240219" y="301944"/>
                </a:lnTo>
                <a:lnTo>
                  <a:pt x="2242123" y="301944"/>
                </a:lnTo>
                <a:lnTo>
                  <a:pt x="2251900" y="301944"/>
                </a:lnTo>
                <a:lnTo>
                  <a:pt x="2263708" y="301944"/>
                </a:lnTo>
                <a:lnTo>
                  <a:pt x="2263708" y="306270"/>
                </a:lnTo>
                <a:lnTo>
                  <a:pt x="2275516" y="306270"/>
                </a:lnTo>
                <a:lnTo>
                  <a:pt x="2275516" y="310596"/>
                </a:lnTo>
                <a:lnTo>
                  <a:pt x="2314622" y="310596"/>
                </a:lnTo>
                <a:lnTo>
                  <a:pt x="2383311" y="310596"/>
                </a:lnTo>
                <a:lnTo>
                  <a:pt x="2383311" y="314922"/>
                </a:lnTo>
                <a:lnTo>
                  <a:pt x="2410736" y="314922"/>
                </a:lnTo>
                <a:lnTo>
                  <a:pt x="2410736" y="319121"/>
                </a:lnTo>
                <a:lnTo>
                  <a:pt x="2449842" y="319121"/>
                </a:lnTo>
                <a:lnTo>
                  <a:pt x="2459746" y="319121"/>
                </a:lnTo>
                <a:lnTo>
                  <a:pt x="2459746" y="323448"/>
                </a:lnTo>
                <a:lnTo>
                  <a:pt x="2471554" y="323448"/>
                </a:lnTo>
                <a:lnTo>
                  <a:pt x="2483235" y="323448"/>
                </a:lnTo>
                <a:lnTo>
                  <a:pt x="2483235" y="327774"/>
                </a:lnTo>
                <a:lnTo>
                  <a:pt x="2516500" y="327774"/>
                </a:lnTo>
                <a:lnTo>
                  <a:pt x="2526277" y="327774"/>
                </a:lnTo>
                <a:lnTo>
                  <a:pt x="2532244" y="327774"/>
                </a:lnTo>
                <a:lnTo>
                  <a:pt x="2551798" y="327774"/>
                </a:lnTo>
                <a:lnTo>
                  <a:pt x="2559669" y="327774"/>
                </a:lnTo>
                <a:lnTo>
                  <a:pt x="2571350" y="327774"/>
                </a:lnTo>
                <a:lnTo>
                  <a:pt x="2577318" y="327774"/>
                </a:lnTo>
                <a:lnTo>
                  <a:pt x="2579222" y="327774"/>
                </a:lnTo>
                <a:lnTo>
                  <a:pt x="2606774" y="327774"/>
                </a:lnTo>
                <a:lnTo>
                  <a:pt x="2620360" y="327774"/>
                </a:lnTo>
                <a:lnTo>
                  <a:pt x="2632168" y="327774"/>
                </a:lnTo>
                <a:lnTo>
                  <a:pt x="2636104" y="327774"/>
                </a:lnTo>
                <a:lnTo>
                  <a:pt x="2651721" y="327774"/>
                </a:lnTo>
                <a:lnTo>
                  <a:pt x="2655784" y="327774"/>
                </a:lnTo>
                <a:lnTo>
                  <a:pt x="2667465" y="327774"/>
                </a:lnTo>
                <a:lnTo>
                  <a:pt x="2671274" y="327774"/>
                </a:lnTo>
                <a:lnTo>
                  <a:pt x="2700730" y="327774"/>
                </a:lnTo>
                <a:lnTo>
                  <a:pt x="2702762" y="327774"/>
                </a:lnTo>
                <a:lnTo>
                  <a:pt x="2704666" y="327774"/>
                </a:lnTo>
                <a:lnTo>
                  <a:pt x="2704666" y="332354"/>
                </a:lnTo>
                <a:lnTo>
                  <a:pt x="2706571" y="332354"/>
                </a:lnTo>
                <a:lnTo>
                  <a:pt x="2732091" y="332354"/>
                </a:lnTo>
                <a:lnTo>
                  <a:pt x="2765484" y="332354"/>
                </a:lnTo>
                <a:lnTo>
                  <a:pt x="2783006" y="332354"/>
                </a:lnTo>
                <a:lnTo>
                  <a:pt x="2785037" y="332354"/>
                </a:lnTo>
                <a:lnTo>
                  <a:pt x="2810557" y="332354"/>
                </a:lnTo>
                <a:lnTo>
                  <a:pt x="2830111" y="332354"/>
                </a:lnTo>
                <a:lnTo>
                  <a:pt x="2849790" y="332354"/>
                </a:lnTo>
                <a:lnTo>
                  <a:pt x="2849790" y="337062"/>
                </a:lnTo>
                <a:lnTo>
                  <a:pt x="2851695" y="337062"/>
                </a:lnTo>
                <a:lnTo>
                  <a:pt x="2873279" y="337062"/>
                </a:lnTo>
                <a:lnTo>
                  <a:pt x="2884961" y="337062"/>
                </a:lnTo>
                <a:lnTo>
                  <a:pt x="2886992" y="337062"/>
                </a:lnTo>
                <a:lnTo>
                  <a:pt x="2908450" y="337062"/>
                </a:lnTo>
                <a:lnTo>
                  <a:pt x="2926225" y="337062"/>
                </a:lnTo>
                <a:lnTo>
                  <a:pt x="2941842" y="337062"/>
                </a:lnTo>
                <a:lnTo>
                  <a:pt x="2945778" y="337062"/>
                </a:lnTo>
                <a:lnTo>
                  <a:pt x="2977012" y="337062"/>
                </a:lnTo>
                <a:lnTo>
                  <a:pt x="3000628" y="337062"/>
                </a:lnTo>
                <a:lnTo>
                  <a:pt x="3004564" y="337062"/>
                </a:lnTo>
                <a:lnTo>
                  <a:pt x="3006469" y="337062"/>
                </a:lnTo>
                <a:lnTo>
                  <a:pt x="3120232" y="337062"/>
                </a:lnTo>
                <a:lnTo>
                  <a:pt x="3135849" y="337062"/>
                </a:lnTo>
                <a:lnTo>
                  <a:pt x="3137753" y="337062"/>
                </a:lnTo>
                <a:lnTo>
                  <a:pt x="3137753" y="341898"/>
                </a:lnTo>
                <a:lnTo>
                  <a:pt x="3161369" y="341898"/>
                </a:lnTo>
                <a:lnTo>
                  <a:pt x="3225996" y="341898"/>
                </a:lnTo>
                <a:lnTo>
                  <a:pt x="3253421" y="341898"/>
                </a:lnTo>
                <a:lnTo>
                  <a:pt x="3253421" y="346733"/>
                </a:lnTo>
                <a:lnTo>
                  <a:pt x="3257357" y="346733"/>
                </a:lnTo>
                <a:lnTo>
                  <a:pt x="3261293" y="346733"/>
                </a:lnTo>
                <a:lnTo>
                  <a:pt x="3265229" y="346733"/>
                </a:lnTo>
                <a:lnTo>
                  <a:pt x="3284782" y="346733"/>
                </a:lnTo>
                <a:lnTo>
                  <a:pt x="3316143" y="346733"/>
                </a:lnTo>
                <a:lnTo>
                  <a:pt x="3318174" y="346733"/>
                </a:lnTo>
                <a:lnTo>
                  <a:pt x="3335696" y="346733"/>
                </a:lnTo>
                <a:lnTo>
                  <a:pt x="3343568" y="346733"/>
                </a:lnTo>
                <a:lnTo>
                  <a:pt x="3363121" y="346733"/>
                </a:lnTo>
                <a:lnTo>
                  <a:pt x="3378865" y="346733"/>
                </a:lnTo>
                <a:lnTo>
                  <a:pt x="3390673" y="346733"/>
                </a:lnTo>
                <a:lnTo>
                  <a:pt x="3402354" y="346733"/>
                </a:lnTo>
                <a:lnTo>
                  <a:pt x="3414162" y="346733"/>
                </a:lnTo>
                <a:lnTo>
                  <a:pt x="3414162" y="351695"/>
                </a:lnTo>
                <a:lnTo>
                  <a:pt x="3418098" y="351695"/>
                </a:lnTo>
                <a:lnTo>
                  <a:pt x="3420130" y="351695"/>
                </a:lnTo>
                <a:lnTo>
                  <a:pt x="3441587" y="351695"/>
                </a:lnTo>
                <a:lnTo>
                  <a:pt x="3441587" y="356912"/>
                </a:lnTo>
                <a:lnTo>
                  <a:pt x="3443619" y="356912"/>
                </a:lnTo>
                <a:lnTo>
                  <a:pt x="3455299" y="356912"/>
                </a:lnTo>
                <a:lnTo>
                  <a:pt x="3455299" y="362002"/>
                </a:lnTo>
                <a:lnTo>
                  <a:pt x="3486661" y="362002"/>
                </a:lnTo>
                <a:lnTo>
                  <a:pt x="3510150" y="362002"/>
                </a:lnTo>
                <a:lnTo>
                  <a:pt x="3516117" y="362002"/>
                </a:lnTo>
                <a:lnTo>
                  <a:pt x="3521958" y="362002"/>
                </a:lnTo>
                <a:lnTo>
                  <a:pt x="3547351" y="362002"/>
                </a:lnTo>
                <a:lnTo>
                  <a:pt x="3551414" y="362002"/>
                </a:lnTo>
                <a:lnTo>
                  <a:pt x="3555350" y="362002"/>
                </a:lnTo>
                <a:lnTo>
                  <a:pt x="3568936" y="362002"/>
                </a:lnTo>
                <a:lnTo>
                  <a:pt x="3570967" y="362002"/>
                </a:lnTo>
                <a:lnTo>
                  <a:pt x="3572872" y="362002"/>
                </a:lnTo>
                <a:lnTo>
                  <a:pt x="3578839" y="362002"/>
                </a:lnTo>
                <a:lnTo>
                  <a:pt x="3580744" y="362002"/>
                </a:lnTo>
                <a:lnTo>
                  <a:pt x="3584680" y="362002"/>
                </a:lnTo>
                <a:lnTo>
                  <a:pt x="3586584" y="362002"/>
                </a:lnTo>
                <a:lnTo>
                  <a:pt x="3590520" y="362002"/>
                </a:lnTo>
                <a:lnTo>
                  <a:pt x="3592425" y="362002"/>
                </a:lnTo>
                <a:lnTo>
                  <a:pt x="3594456" y="362002"/>
                </a:lnTo>
                <a:lnTo>
                  <a:pt x="3598392" y="362002"/>
                </a:lnTo>
                <a:lnTo>
                  <a:pt x="3600297" y="362002"/>
                </a:lnTo>
                <a:lnTo>
                  <a:pt x="3604360" y="362002"/>
                </a:lnTo>
                <a:lnTo>
                  <a:pt x="3608169" y="362002"/>
                </a:lnTo>
                <a:lnTo>
                  <a:pt x="3610073" y="362002"/>
                </a:lnTo>
                <a:lnTo>
                  <a:pt x="3612105" y="362002"/>
                </a:lnTo>
                <a:lnTo>
                  <a:pt x="3614136" y="362002"/>
                </a:lnTo>
                <a:lnTo>
                  <a:pt x="3617945" y="362002"/>
                </a:lnTo>
                <a:lnTo>
                  <a:pt x="3619850" y="362002"/>
                </a:lnTo>
                <a:lnTo>
                  <a:pt x="3621881" y="362002"/>
                </a:lnTo>
                <a:lnTo>
                  <a:pt x="3623913" y="362002"/>
                </a:lnTo>
                <a:lnTo>
                  <a:pt x="3631658" y="362002"/>
                </a:lnTo>
                <a:lnTo>
                  <a:pt x="3635594" y="362002"/>
                </a:lnTo>
                <a:lnTo>
                  <a:pt x="3645370" y="362002"/>
                </a:lnTo>
                <a:lnTo>
                  <a:pt x="3647402" y="362002"/>
                </a:lnTo>
                <a:lnTo>
                  <a:pt x="3653242" y="362002"/>
                </a:lnTo>
                <a:lnTo>
                  <a:pt x="3655147" y="362002"/>
                </a:lnTo>
                <a:lnTo>
                  <a:pt x="3657178" y="362002"/>
                </a:lnTo>
                <a:lnTo>
                  <a:pt x="3659083" y="362002"/>
                </a:lnTo>
                <a:lnTo>
                  <a:pt x="3661114" y="362002"/>
                </a:lnTo>
                <a:lnTo>
                  <a:pt x="3663019" y="362002"/>
                </a:lnTo>
                <a:lnTo>
                  <a:pt x="3674827" y="362002"/>
                </a:lnTo>
                <a:lnTo>
                  <a:pt x="3676858" y="362002"/>
                </a:lnTo>
                <a:lnTo>
                  <a:pt x="3678636" y="362002"/>
                </a:lnTo>
                <a:lnTo>
                  <a:pt x="3682572" y="362002"/>
                </a:lnTo>
                <a:lnTo>
                  <a:pt x="3686635" y="362002"/>
                </a:lnTo>
                <a:lnTo>
                  <a:pt x="3688539" y="362002"/>
                </a:lnTo>
                <a:lnTo>
                  <a:pt x="3690571" y="362002"/>
                </a:lnTo>
                <a:lnTo>
                  <a:pt x="3692475" y="362002"/>
                </a:lnTo>
                <a:lnTo>
                  <a:pt x="3694380" y="362002"/>
                </a:lnTo>
                <a:lnTo>
                  <a:pt x="3696411" y="362002"/>
                </a:lnTo>
                <a:lnTo>
                  <a:pt x="3698316" y="362002"/>
                </a:lnTo>
                <a:lnTo>
                  <a:pt x="3700347" y="362002"/>
                </a:lnTo>
                <a:lnTo>
                  <a:pt x="3706188" y="362002"/>
                </a:lnTo>
                <a:lnTo>
                  <a:pt x="3708092" y="362002"/>
                </a:lnTo>
                <a:lnTo>
                  <a:pt x="3710124" y="362002"/>
                </a:lnTo>
                <a:lnTo>
                  <a:pt x="3712028" y="362002"/>
                </a:lnTo>
                <a:lnTo>
                  <a:pt x="3714060" y="362002"/>
                </a:lnTo>
                <a:lnTo>
                  <a:pt x="3717869" y="362002"/>
                </a:lnTo>
                <a:lnTo>
                  <a:pt x="3719901" y="362002"/>
                </a:lnTo>
                <a:lnTo>
                  <a:pt x="3721805" y="362002"/>
                </a:lnTo>
                <a:lnTo>
                  <a:pt x="3727772" y="362002"/>
                </a:lnTo>
                <a:lnTo>
                  <a:pt x="3729677" y="362002"/>
                </a:lnTo>
                <a:lnTo>
                  <a:pt x="3731581" y="362002"/>
                </a:lnTo>
                <a:lnTo>
                  <a:pt x="3733613" y="362002"/>
                </a:lnTo>
                <a:lnTo>
                  <a:pt x="3735517" y="362002"/>
                </a:lnTo>
                <a:lnTo>
                  <a:pt x="3737549" y="362002"/>
                </a:lnTo>
                <a:lnTo>
                  <a:pt x="3739580" y="362002"/>
                </a:lnTo>
                <a:lnTo>
                  <a:pt x="3741358" y="362002"/>
                </a:lnTo>
                <a:lnTo>
                  <a:pt x="3745294" y="362002"/>
                </a:lnTo>
                <a:lnTo>
                  <a:pt x="3747325" y="362002"/>
                </a:lnTo>
                <a:lnTo>
                  <a:pt x="3749357" y="362002"/>
                </a:lnTo>
                <a:lnTo>
                  <a:pt x="3751261" y="362002"/>
                </a:lnTo>
                <a:lnTo>
                  <a:pt x="3753166" y="362002"/>
                </a:lnTo>
                <a:lnTo>
                  <a:pt x="3757102" y="362002"/>
                </a:lnTo>
                <a:lnTo>
                  <a:pt x="3759134" y="362002"/>
                </a:lnTo>
                <a:lnTo>
                  <a:pt x="3761038" y="362002"/>
                </a:lnTo>
                <a:lnTo>
                  <a:pt x="3763069" y="362002"/>
                </a:lnTo>
                <a:lnTo>
                  <a:pt x="3766878" y="362002"/>
                </a:lnTo>
                <a:lnTo>
                  <a:pt x="3770814" y="362002"/>
                </a:lnTo>
                <a:lnTo>
                  <a:pt x="3776782" y="362002"/>
                </a:lnTo>
                <a:lnTo>
                  <a:pt x="3782622" y="362002"/>
                </a:lnTo>
                <a:lnTo>
                  <a:pt x="3784527" y="362002"/>
                </a:lnTo>
                <a:lnTo>
                  <a:pt x="3786559" y="362002"/>
                </a:lnTo>
                <a:lnTo>
                  <a:pt x="3798239" y="362002"/>
                </a:lnTo>
                <a:lnTo>
                  <a:pt x="3802175" y="362002"/>
                </a:lnTo>
                <a:lnTo>
                  <a:pt x="3804080" y="362002"/>
                </a:lnTo>
                <a:lnTo>
                  <a:pt x="3806111" y="362002"/>
                </a:lnTo>
                <a:lnTo>
                  <a:pt x="3808143" y="362002"/>
                </a:lnTo>
                <a:lnTo>
                  <a:pt x="3812079" y="362002"/>
                </a:lnTo>
                <a:lnTo>
                  <a:pt x="3815888" y="362002"/>
                </a:lnTo>
                <a:lnTo>
                  <a:pt x="3817919" y="362002"/>
                </a:lnTo>
                <a:lnTo>
                  <a:pt x="3821856" y="362002"/>
                </a:lnTo>
                <a:lnTo>
                  <a:pt x="3823760" y="362002"/>
                </a:lnTo>
                <a:lnTo>
                  <a:pt x="3825792" y="362002"/>
                </a:lnTo>
                <a:lnTo>
                  <a:pt x="3827696" y="362002"/>
                </a:lnTo>
                <a:lnTo>
                  <a:pt x="3829600" y="362002"/>
                </a:lnTo>
                <a:lnTo>
                  <a:pt x="3831632" y="362002"/>
                </a:lnTo>
                <a:lnTo>
                  <a:pt x="3833536" y="362002"/>
                </a:lnTo>
                <a:lnTo>
                  <a:pt x="3835568" y="362002"/>
                </a:lnTo>
                <a:lnTo>
                  <a:pt x="3837472" y="362002"/>
                </a:lnTo>
                <a:lnTo>
                  <a:pt x="3841408" y="362002"/>
                </a:lnTo>
                <a:lnTo>
                  <a:pt x="3845344" y="362002"/>
                </a:lnTo>
                <a:lnTo>
                  <a:pt x="3845344" y="372054"/>
                </a:lnTo>
                <a:lnTo>
                  <a:pt x="3847249" y="372054"/>
                </a:lnTo>
                <a:lnTo>
                  <a:pt x="3851185" y="372054"/>
                </a:lnTo>
                <a:lnTo>
                  <a:pt x="3855121" y="372054"/>
                </a:lnTo>
                <a:lnTo>
                  <a:pt x="3859057" y="372054"/>
                </a:lnTo>
                <a:lnTo>
                  <a:pt x="3860961" y="372054"/>
                </a:lnTo>
                <a:lnTo>
                  <a:pt x="3862993" y="372054"/>
                </a:lnTo>
                <a:lnTo>
                  <a:pt x="3864897" y="372054"/>
                </a:lnTo>
                <a:lnTo>
                  <a:pt x="3870865" y="372054"/>
                </a:lnTo>
                <a:lnTo>
                  <a:pt x="3878610" y="372054"/>
                </a:lnTo>
                <a:lnTo>
                  <a:pt x="3882546" y="372054"/>
                </a:lnTo>
                <a:lnTo>
                  <a:pt x="3884577" y="372054"/>
                </a:lnTo>
                <a:lnTo>
                  <a:pt x="3888387" y="372054"/>
                </a:lnTo>
                <a:lnTo>
                  <a:pt x="3890418" y="372054"/>
                </a:lnTo>
                <a:lnTo>
                  <a:pt x="3898290" y="372054"/>
                </a:lnTo>
                <a:lnTo>
                  <a:pt x="3900194" y="372054"/>
                </a:lnTo>
                <a:lnTo>
                  <a:pt x="3904130" y="372054"/>
                </a:lnTo>
                <a:lnTo>
                  <a:pt x="3906035" y="372054"/>
                </a:lnTo>
                <a:lnTo>
                  <a:pt x="3908066" y="372054"/>
                </a:lnTo>
                <a:lnTo>
                  <a:pt x="3913907" y="372054"/>
                </a:lnTo>
                <a:lnTo>
                  <a:pt x="3919748" y="372054"/>
                </a:lnTo>
                <a:lnTo>
                  <a:pt x="3919748" y="384651"/>
                </a:lnTo>
                <a:lnTo>
                  <a:pt x="3921779" y="384651"/>
                </a:lnTo>
                <a:lnTo>
                  <a:pt x="3925588" y="384651"/>
                </a:lnTo>
                <a:lnTo>
                  <a:pt x="3927620" y="384651"/>
                </a:lnTo>
                <a:lnTo>
                  <a:pt x="3929524" y="384651"/>
                </a:lnTo>
                <a:lnTo>
                  <a:pt x="3933587" y="384651"/>
                </a:lnTo>
                <a:lnTo>
                  <a:pt x="3937396" y="384651"/>
                </a:lnTo>
                <a:lnTo>
                  <a:pt x="3941332" y="384651"/>
                </a:lnTo>
                <a:lnTo>
                  <a:pt x="3945268" y="384651"/>
                </a:lnTo>
                <a:lnTo>
                  <a:pt x="3951109" y="384651"/>
                </a:lnTo>
                <a:lnTo>
                  <a:pt x="3958981" y="384651"/>
                </a:lnTo>
                <a:lnTo>
                  <a:pt x="3962917" y="384651"/>
                </a:lnTo>
                <a:lnTo>
                  <a:pt x="3964821" y="384651"/>
                </a:lnTo>
                <a:lnTo>
                  <a:pt x="3968757" y="384651"/>
                </a:lnTo>
                <a:lnTo>
                  <a:pt x="3970788" y="384651"/>
                </a:lnTo>
                <a:lnTo>
                  <a:pt x="3976629" y="384651"/>
                </a:lnTo>
                <a:lnTo>
                  <a:pt x="3978534" y="384651"/>
                </a:lnTo>
                <a:lnTo>
                  <a:pt x="3980565" y="384651"/>
                </a:lnTo>
                <a:lnTo>
                  <a:pt x="3984501" y="384651"/>
                </a:lnTo>
                <a:lnTo>
                  <a:pt x="3986406" y="384651"/>
                </a:lnTo>
                <a:lnTo>
                  <a:pt x="3988310" y="384651"/>
                </a:lnTo>
                <a:lnTo>
                  <a:pt x="3992246" y="384651"/>
                </a:lnTo>
                <a:lnTo>
                  <a:pt x="3996309" y="384651"/>
                </a:lnTo>
                <a:lnTo>
                  <a:pt x="3998214" y="384651"/>
                </a:lnTo>
                <a:lnTo>
                  <a:pt x="4000118" y="384651"/>
                </a:lnTo>
                <a:lnTo>
                  <a:pt x="4004054" y="384651"/>
                </a:lnTo>
                <a:lnTo>
                  <a:pt x="4006086" y="384651"/>
                </a:lnTo>
                <a:lnTo>
                  <a:pt x="4007990" y="384651"/>
                </a:lnTo>
                <a:lnTo>
                  <a:pt x="4010021" y="384651"/>
                </a:lnTo>
                <a:lnTo>
                  <a:pt x="4011926" y="384651"/>
                </a:lnTo>
                <a:lnTo>
                  <a:pt x="4021703" y="384651"/>
                </a:lnTo>
                <a:lnTo>
                  <a:pt x="4029575" y="384651"/>
                </a:lnTo>
                <a:lnTo>
                  <a:pt x="4033511" y="384651"/>
                </a:lnTo>
                <a:lnTo>
                  <a:pt x="4041256" y="384651"/>
                </a:lnTo>
                <a:lnTo>
                  <a:pt x="4045192" y="384651"/>
                </a:lnTo>
                <a:lnTo>
                  <a:pt x="4047223" y="384651"/>
                </a:lnTo>
                <a:lnTo>
                  <a:pt x="4049128" y="384651"/>
                </a:lnTo>
                <a:lnTo>
                  <a:pt x="4053064" y="384651"/>
                </a:lnTo>
                <a:lnTo>
                  <a:pt x="4054968" y="384651"/>
                </a:lnTo>
                <a:lnTo>
                  <a:pt x="4057000" y="384651"/>
                </a:lnTo>
                <a:lnTo>
                  <a:pt x="4064745" y="384651"/>
                </a:lnTo>
                <a:lnTo>
                  <a:pt x="4070712" y="384651"/>
                </a:lnTo>
                <a:lnTo>
                  <a:pt x="4074648" y="384651"/>
                </a:lnTo>
                <a:lnTo>
                  <a:pt x="4076553" y="384651"/>
                </a:lnTo>
                <a:lnTo>
                  <a:pt x="4078584" y="384651"/>
                </a:lnTo>
                <a:lnTo>
                  <a:pt x="4080489" y="384651"/>
                </a:lnTo>
                <a:lnTo>
                  <a:pt x="4082520" y="384651"/>
                </a:lnTo>
                <a:lnTo>
                  <a:pt x="4098137" y="384651"/>
                </a:lnTo>
                <a:lnTo>
                  <a:pt x="4103978" y="384651"/>
                </a:lnTo>
                <a:lnTo>
                  <a:pt x="4106009" y="384651"/>
                </a:lnTo>
                <a:lnTo>
                  <a:pt x="4107914" y="384651"/>
                </a:lnTo>
                <a:lnTo>
                  <a:pt x="4113754" y="384651"/>
                </a:lnTo>
                <a:lnTo>
                  <a:pt x="4117690" y="384651"/>
                </a:lnTo>
                <a:lnTo>
                  <a:pt x="4119722" y="384651"/>
                </a:lnTo>
                <a:lnTo>
                  <a:pt x="4127594" y="384651"/>
                </a:lnTo>
                <a:lnTo>
                  <a:pt x="4129498" y="384651"/>
                </a:lnTo>
                <a:lnTo>
                  <a:pt x="4133434" y="384651"/>
                </a:lnTo>
                <a:lnTo>
                  <a:pt x="4137370" y="384651"/>
                </a:lnTo>
                <a:lnTo>
                  <a:pt x="4141306" y="384651"/>
                </a:lnTo>
                <a:lnTo>
                  <a:pt x="4143211" y="384651"/>
                </a:lnTo>
                <a:lnTo>
                  <a:pt x="4152987" y="384651"/>
                </a:lnTo>
                <a:lnTo>
                  <a:pt x="4156923" y="384651"/>
                </a:lnTo>
                <a:lnTo>
                  <a:pt x="4158828" y="384651"/>
                </a:lnTo>
                <a:lnTo>
                  <a:pt x="4166700" y="384651"/>
                </a:lnTo>
                <a:lnTo>
                  <a:pt x="4168731" y="384651"/>
                </a:lnTo>
                <a:lnTo>
                  <a:pt x="4174572" y="384651"/>
                </a:lnTo>
                <a:lnTo>
                  <a:pt x="4186253" y="384651"/>
                </a:lnTo>
                <a:lnTo>
                  <a:pt x="4192220" y="384651"/>
                </a:lnTo>
                <a:lnTo>
                  <a:pt x="4200092" y="384651"/>
                </a:lnTo>
                <a:lnTo>
                  <a:pt x="4204028" y="384651"/>
                </a:lnTo>
                <a:lnTo>
                  <a:pt x="4205933" y="384651"/>
                </a:lnTo>
                <a:lnTo>
                  <a:pt x="4207838" y="384651"/>
                </a:lnTo>
                <a:lnTo>
                  <a:pt x="4207838" y="442418"/>
                </a:lnTo>
                <a:lnTo>
                  <a:pt x="4213805" y="442418"/>
                </a:lnTo>
                <a:lnTo>
                  <a:pt x="4219645" y="442418"/>
                </a:lnTo>
                <a:lnTo>
                  <a:pt x="4223581" y="442418"/>
                </a:lnTo>
                <a:lnTo>
                  <a:pt x="4225486" y="442418"/>
                </a:lnTo>
                <a:lnTo>
                  <a:pt x="4231453" y="442418"/>
                </a:lnTo>
                <a:lnTo>
                  <a:pt x="4233358" y="442418"/>
                </a:lnTo>
                <a:lnTo>
                  <a:pt x="4239199" y="442418"/>
                </a:lnTo>
                <a:lnTo>
                  <a:pt x="4241230" y="442418"/>
                </a:lnTo>
                <a:lnTo>
                  <a:pt x="4247070" y="442418"/>
                </a:lnTo>
                <a:lnTo>
                  <a:pt x="4253038" y="442418"/>
                </a:lnTo>
                <a:lnTo>
                  <a:pt x="4266750" y="442418"/>
                </a:lnTo>
                <a:lnTo>
                  <a:pt x="4268655" y="442418"/>
                </a:lnTo>
                <a:lnTo>
                  <a:pt x="4270560" y="442418"/>
                </a:lnTo>
                <a:lnTo>
                  <a:pt x="4272591" y="442418"/>
                </a:lnTo>
                <a:lnTo>
                  <a:pt x="4290239" y="442418"/>
                </a:lnTo>
                <a:lnTo>
                  <a:pt x="4307761" y="442418"/>
                </a:lnTo>
                <a:lnTo>
                  <a:pt x="4325536" y="442418"/>
                </a:lnTo>
                <a:lnTo>
                  <a:pt x="4337218" y="442418"/>
                </a:lnTo>
                <a:lnTo>
                  <a:pt x="4343185" y="442418"/>
                </a:lnTo>
                <a:lnTo>
                  <a:pt x="4350930" y="442418"/>
                </a:lnTo>
                <a:lnTo>
                  <a:pt x="4366674" y="442418"/>
                </a:lnTo>
                <a:lnTo>
                  <a:pt x="4368579" y="442418"/>
                </a:lnTo>
                <a:lnTo>
                  <a:pt x="4372515" y="442418"/>
                </a:lnTo>
                <a:lnTo>
                  <a:pt x="4490087" y="442418"/>
                </a:lnTo>
                <a:lnTo>
                  <a:pt x="4497959" y="442418"/>
                </a:lnTo>
                <a:lnTo>
                  <a:pt x="4746815" y="442418"/>
                </a:lnTo>
              </a:path>
            </a:pathLst>
          </a:custGeom>
          <a:noFill/>
          <a:ln w="12680" cap="flat">
            <a:solidFill>
              <a:srgbClr val="009964"/>
            </a:solidFill>
            <a:prstDash val="solid"/>
            <a:miter/>
          </a:ln>
        </p:spPr>
        <p:txBody>
          <a:bodyPr rtlCol="0" anchor="ctr"/>
          <a:lstStyle/>
          <a:p>
            <a:endParaRPr lang="en-US" sz="933"/>
          </a:p>
        </p:txBody>
      </p:sp>
      <p:sp>
        <p:nvSpPr>
          <p:cNvPr id="3342" name="Freeform 3344">
            <a:extLst>
              <a:ext uri="{FF2B5EF4-FFF2-40B4-BE49-F238E27FC236}">
                <a16:creationId xmlns:a16="http://schemas.microsoft.com/office/drawing/2014/main" id="{743634B8-0B80-3A66-7E13-5DA0352C9E79}"/>
              </a:ext>
            </a:extLst>
          </p:cNvPr>
          <p:cNvSpPr/>
          <p:nvPr/>
        </p:nvSpPr>
        <p:spPr>
          <a:xfrm>
            <a:off x="6037430" y="2362672"/>
            <a:ext cx="5606814" cy="2699335"/>
          </a:xfrm>
          <a:custGeom>
            <a:avLst/>
            <a:gdLst>
              <a:gd name="connsiteX0" fmla="*/ 0 w 5069567"/>
              <a:gd name="connsiteY0" fmla="*/ 0 h 2059146"/>
              <a:gd name="connsiteX1" fmla="*/ 0 w 5069567"/>
              <a:gd name="connsiteY1" fmla="*/ 2059147 h 2059146"/>
              <a:gd name="connsiteX2" fmla="*/ 5069567 w 5069567"/>
              <a:gd name="connsiteY2" fmla="*/ 2059147 h 2059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69567" h="2059146">
                <a:moveTo>
                  <a:pt x="0" y="0"/>
                </a:moveTo>
                <a:lnTo>
                  <a:pt x="0" y="2059147"/>
                </a:lnTo>
                <a:lnTo>
                  <a:pt x="5069567" y="2059147"/>
                </a:lnTo>
              </a:path>
            </a:pathLst>
          </a:custGeom>
          <a:noFill/>
          <a:ln w="12680" cap="sq">
            <a:solidFill>
              <a:srgbClr val="000000"/>
            </a:solidFill>
            <a:prstDash val="solid"/>
            <a:miter/>
          </a:ln>
        </p:spPr>
        <p:txBody>
          <a:bodyPr rtlCol="0" anchor="ctr"/>
          <a:lstStyle/>
          <a:p>
            <a:endParaRPr lang="en-US" sz="933"/>
          </a:p>
        </p:txBody>
      </p:sp>
      <p:grpSp>
        <p:nvGrpSpPr>
          <p:cNvPr id="3343" name="Graphic 3347">
            <a:extLst>
              <a:ext uri="{FF2B5EF4-FFF2-40B4-BE49-F238E27FC236}">
                <a16:creationId xmlns:a16="http://schemas.microsoft.com/office/drawing/2014/main" id="{DE5B1D2C-02E4-E570-F074-C9835E1609FA}"/>
              </a:ext>
            </a:extLst>
          </p:cNvPr>
          <p:cNvGrpSpPr/>
          <p:nvPr/>
        </p:nvGrpSpPr>
        <p:grpSpPr>
          <a:xfrm>
            <a:off x="6019738" y="2338986"/>
            <a:ext cx="5185683" cy="718077"/>
            <a:chOff x="4691175" y="2385266"/>
            <a:chExt cx="4688790" cy="547774"/>
          </a:xfrm>
        </p:grpSpPr>
        <p:sp>
          <p:nvSpPr>
            <p:cNvPr id="3344" name="Freeform 5088">
              <a:extLst>
                <a:ext uri="{FF2B5EF4-FFF2-40B4-BE49-F238E27FC236}">
                  <a16:creationId xmlns:a16="http://schemas.microsoft.com/office/drawing/2014/main" id="{3F2CDCB5-8FD8-8E44-458F-37FB0A9328F9}"/>
                </a:ext>
              </a:extLst>
            </p:cNvPr>
            <p:cNvSpPr/>
            <p:nvPr/>
          </p:nvSpPr>
          <p:spPr>
            <a:xfrm>
              <a:off x="4691175" y="240333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45" name="Freeform 5089">
              <a:extLst>
                <a:ext uri="{FF2B5EF4-FFF2-40B4-BE49-F238E27FC236}">
                  <a16:creationId xmlns:a16="http://schemas.microsoft.com/office/drawing/2014/main" id="{C088A509-35FA-7D1A-F9ED-A81637736E5B}"/>
                </a:ext>
              </a:extLst>
            </p:cNvPr>
            <p:cNvSpPr/>
            <p:nvPr/>
          </p:nvSpPr>
          <p:spPr>
            <a:xfrm>
              <a:off x="4709204" y="2385266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46" name="Freeform 5090">
              <a:extLst>
                <a:ext uri="{FF2B5EF4-FFF2-40B4-BE49-F238E27FC236}">
                  <a16:creationId xmlns:a16="http://schemas.microsoft.com/office/drawing/2014/main" id="{03816EEE-D154-CF35-6E25-26B05AE34DAB}"/>
                </a:ext>
              </a:extLst>
            </p:cNvPr>
            <p:cNvSpPr/>
            <p:nvPr/>
          </p:nvSpPr>
          <p:spPr>
            <a:xfrm>
              <a:off x="4693079" y="240333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47" name="Freeform 5091">
              <a:extLst>
                <a:ext uri="{FF2B5EF4-FFF2-40B4-BE49-F238E27FC236}">
                  <a16:creationId xmlns:a16="http://schemas.microsoft.com/office/drawing/2014/main" id="{DD30A50D-8459-CE10-C177-C99185EBC103}"/>
                </a:ext>
              </a:extLst>
            </p:cNvPr>
            <p:cNvSpPr/>
            <p:nvPr/>
          </p:nvSpPr>
          <p:spPr>
            <a:xfrm>
              <a:off x="4711236" y="2385266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48" name="Freeform 5092">
              <a:extLst>
                <a:ext uri="{FF2B5EF4-FFF2-40B4-BE49-F238E27FC236}">
                  <a16:creationId xmlns:a16="http://schemas.microsoft.com/office/drawing/2014/main" id="{A901A244-37F3-B2CC-0208-F10B567098A6}"/>
                </a:ext>
              </a:extLst>
            </p:cNvPr>
            <p:cNvSpPr/>
            <p:nvPr/>
          </p:nvSpPr>
          <p:spPr>
            <a:xfrm>
              <a:off x="4732312" y="240333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49" name="Freeform 5093">
              <a:extLst>
                <a:ext uri="{FF2B5EF4-FFF2-40B4-BE49-F238E27FC236}">
                  <a16:creationId xmlns:a16="http://schemas.microsoft.com/office/drawing/2014/main" id="{BAEC53BA-DDD9-F43A-E229-51E6AE759274}"/>
                </a:ext>
              </a:extLst>
            </p:cNvPr>
            <p:cNvSpPr/>
            <p:nvPr/>
          </p:nvSpPr>
          <p:spPr>
            <a:xfrm>
              <a:off x="4750342" y="2385266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50" name="Freeform 5094">
              <a:extLst>
                <a:ext uri="{FF2B5EF4-FFF2-40B4-BE49-F238E27FC236}">
                  <a16:creationId xmlns:a16="http://schemas.microsoft.com/office/drawing/2014/main" id="{A6AB471D-1AB5-C9F6-61EC-04F96017D9A2}"/>
                </a:ext>
              </a:extLst>
            </p:cNvPr>
            <p:cNvSpPr/>
            <p:nvPr/>
          </p:nvSpPr>
          <p:spPr>
            <a:xfrm>
              <a:off x="4742089" y="240333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51" name="Freeform 5095">
              <a:extLst>
                <a:ext uri="{FF2B5EF4-FFF2-40B4-BE49-F238E27FC236}">
                  <a16:creationId xmlns:a16="http://schemas.microsoft.com/office/drawing/2014/main" id="{B5D6C07F-99BB-23FB-498C-9A4B826C829C}"/>
                </a:ext>
              </a:extLst>
            </p:cNvPr>
            <p:cNvSpPr/>
            <p:nvPr/>
          </p:nvSpPr>
          <p:spPr>
            <a:xfrm>
              <a:off x="4760118" y="2385266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52" name="Freeform 5096">
              <a:extLst>
                <a:ext uri="{FF2B5EF4-FFF2-40B4-BE49-F238E27FC236}">
                  <a16:creationId xmlns:a16="http://schemas.microsoft.com/office/drawing/2014/main" id="{F7B66C77-D6DA-C7F9-4CAE-0711FA0DB910}"/>
                </a:ext>
              </a:extLst>
            </p:cNvPr>
            <p:cNvSpPr/>
            <p:nvPr/>
          </p:nvSpPr>
          <p:spPr>
            <a:xfrm>
              <a:off x="4812683" y="241593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53" name="Freeform 5097">
              <a:extLst>
                <a:ext uri="{FF2B5EF4-FFF2-40B4-BE49-F238E27FC236}">
                  <a16:creationId xmlns:a16="http://schemas.microsoft.com/office/drawing/2014/main" id="{12ECD6C8-E5F7-07ED-89AE-709BA4D3C335}"/>
                </a:ext>
              </a:extLst>
            </p:cNvPr>
            <p:cNvSpPr/>
            <p:nvPr/>
          </p:nvSpPr>
          <p:spPr>
            <a:xfrm>
              <a:off x="4830712" y="2397736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54" name="Freeform 5098">
              <a:extLst>
                <a:ext uri="{FF2B5EF4-FFF2-40B4-BE49-F238E27FC236}">
                  <a16:creationId xmlns:a16="http://schemas.microsoft.com/office/drawing/2014/main" id="{CB1A7D2A-B019-EE27-0265-7B4CEB419E12}"/>
                </a:ext>
              </a:extLst>
            </p:cNvPr>
            <p:cNvSpPr/>
            <p:nvPr/>
          </p:nvSpPr>
          <p:spPr>
            <a:xfrm>
              <a:off x="4824364" y="241593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55" name="Freeform 5099">
              <a:extLst>
                <a:ext uri="{FF2B5EF4-FFF2-40B4-BE49-F238E27FC236}">
                  <a16:creationId xmlns:a16="http://schemas.microsoft.com/office/drawing/2014/main" id="{F3D883B0-A597-24D2-AECF-67BE1ACC5DE2}"/>
                </a:ext>
              </a:extLst>
            </p:cNvPr>
            <p:cNvSpPr/>
            <p:nvPr/>
          </p:nvSpPr>
          <p:spPr>
            <a:xfrm>
              <a:off x="4842520" y="2397736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56" name="Freeform 5100">
              <a:extLst>
                <a:ext uri="{FF2B5EF4-FFF2-40B4-BE49-F238E27FC236}">
                  <a16:creationId xmlns:a16="http://schemas.microsoft.com/office/drawing/2014/main" id="{E82E01D2-ABEC-844F-D07F-6952EEFAC8E0}"/>
                </a:ext>
              </a:extLst>
            </p:cNvPr>
            <p:cNvSpPr/>
            <p:nvPr/>
          </p:nvSpPr>
          <p:spPr>
            <a:xfrm>
              <a:off x="4836172" y="242000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57" name="Freeform 5101">
              <a:extLst>
                <a:ext uri="{FF2B5EF4-FFF2-40B4-BE49-F238E27FC236}">
                  <a16:creationId xmlns:a16="http://schemas.microsoft.com/office/drawing/2014/main" id="{2B9D5CF6-3070-9C3F-B5B0-0D5C567C2BD9}"/>
                </a:ext>
              </a:extLst>
            </p:cNvPr>
            <p:cNvSpPr/>
            <p:nvPr/>
          </p:nvSpPr>
          <p:spPr>
            <a:xfrm>
              <a:off x="4854201" y="240193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58" name="Freeform 5102">
              <a:extLst>
                <a:ext uri="{FF2B5EF4-FFF2-40B4-BE49-F238E27FC236}">
                  <a16:creationId xmlns:a16="http://schemas.microsoft.com/office/drawing/2014/main" id="{52DBF47C-E4DC-28C6-1586-B4B856CF6CCF}"/>
                </a:ext>
              </a:extLst>
            </p:cNvPr>
            <p:cNvSpPr/>
            <p:nvPr/>
          </p:nvSpPr>
          <p:spPr>
            <a:xfrm>
              <a:off x="4842139" y="242000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59" name="Freeform 5103">
              <a:extLst>
                <a:ext uri="{FF2B5EF4-FFF2-40B4-BE49-F238E27FC236}">
                  <a16:creationId xmlns:a16="http://schemas.microsoft.com/office/drawing/2014/main" id="{5DFF108C-8B96-68AB-3F0C-0ABE9BCC4765}"/>
                </a:ext>
              </a:extLst>
            </p:cNvPr>
            <p:cNvSpPr/>
            <p:nvPr/>
          </p:nvSpPr>
          <p:spPr>
            <a:xfrm>
              <a:off x="4860169" y="240193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60" name="Freeform 5104">
              <a:extLst>
                <a:ext uri="{FF2B5EF4-FFF2-40B4-BE49-F238E27FC236}">
                  <a16:creationId xmlns:a16="http://schemas.microsoft.com/office/drawing/2014/main" id="{282C6442-64BB-CF97-426D-0C47C9308292}"/>
                </a:ext>
              </a:extLst>
            </p:cNvPr>
            <p:cNvSpPr/>
            <p:nvPr/>
          </p:nvSpPr>
          <p:spPr>
            <a:xfrm>
              <a:off x="4869564" y="242420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61" name="Freeform 5105">
              <a:extLst>
                <a:ext uri="{FF2B5EF4-FFF2-40B4-BE49-F238E27FC236}">
                  <a16:creationId xmlns:a16="http://schemas.microsoft.com/office/drawing/2014/main" id="{93D93B86-529B-FDB5-7FAF-BDE6821D0CBA}"/>
                </a:ext>
              </a:extLst>
            </p:cNvPr>
            <p:cNvSpPr/>
            <p:nvPr/>
          </p:nvSpPr>
          <p:spPr>
            <a:xfrm>
              <a:off x="4887594" y="240613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62" name="Freeform 5106">
              <a:extLst>
                <a:ext uri="{FF2B5EF4-FFF2-40B4-BE49-F238E27FC236}">
                  <a16:creationId xmlns:a16="http://schemas.microsoft.com/office/drawing/2014/main" id="{BA950F28-B2FA-CB34-B344-85462FB1C0C1}"/>
                </a:ext>
              </a:extLst>
            </p:cNvPr>
            <p:cNvSpPr/>
            <p:nvPr/>
          </p:nvSpPr>
          <p:spPr>
            <a:xfrm>
              <a:off x="4871469" y="242420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63" name="Freeform 5107">
              <a:extLst>
                <a:ext uri="{FF2B5EF4-FFF2-40B4-BE49-F238E27FC236}">
                  <a16:creationId xmlns:a16="http://schemas.microsoft.com/office/drawing/2014/main" id="{AB74540D-870B-2895-DF6D-5600BE1C95A8}"/>
                </a:ext>
              </a:extLst>
            </p:cNvPr>
            <p:cNvSpPr/>
            <p:nvPr/>
          </p:nvSpPr>
          <p:spPr>
            <a:xfrm>
              <a:off x="4889625" y="240613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64" name="Freeform 5108">
              <a:extLst>
                <a:ext uri="{FF2B5EF4-FFF2-40B4-BE49-F238E27FC236}">
                  <a16:creationId xmlns:a16="http://schemas.microsoft.com/office/drawing/2014/main" id="{3134C9F2-B2E5-884D-152B-D1A200FC40B2}"/>
                </a:ext>
              </a:extLst>
            </p:cNvPr>
            <p:cNvSpPr/>
            <p:nvPr/>
          </p:nvSpPr>
          <p:spPr>
            <a:xfrm>
              <a:off x="4885182" y="242420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65" name="Freeform 5109">
              <a:extLst>
                <a:ext uri="{FF2B5EF4-FFF2-40B4-BE49-F238E27FC236}">
                  <a16:creationId xmlns:a16="http://schemas.microsoft.com/office/drawing/2014/main" id="{55786D71-7B4F-BF0B-8412-5BD1AE5D9D0B}"/>
                </a:ext>
              </a:extLst>
            </p:cNvPr>
            <p:cNvSpPr/>
            <p:nvPr/>
          </p:nvSpPr>
          <p:spPr>
            <a:xfrm>
              <a:off x="4903211" y="240613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66" name="Freeform 5110">
              <a:extLst>
                <a:ext uri="{FF2B5EF4-FFF2-40B4-BE49-F238E27FC236}">
                  <a16:creationId xmlns:a16="http://schemas.microsoft.com/office/drawing/2014/main" id="{706218C8-F551-0EDF-E156-BE8D2346B312}"/>
                </a:ext>
              </a:extLst>
            </p:cNvPr>
            <p:cNvSpPr/>
            <p:nvPr/>
          </p:nvSpPr>
          <p:spPr>
            <a:xfrm>
              <a:off x="4995009" y="244939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67" name="Freeform 5111">
              <a:extLst>
                <a:ext uri="{FF2B5EF4-FFF2-40B4-BE49-F238E27FC236}">
                  <a16:creationId xmlns:a16="http://schemas.microsoft.com/office/drawing/2014/main" id="{490FC82A-A04F-2650-B29C-B8BF603F5C38}"/>
                </a:ext>
              </a:extLst>
            </p:cNvPr>
            <p:cNvSpPr/>
            <p:nvPr/>
          </p:nvSpPr>
          <p:spPr>
            <a:xfrm>
              <a:off x="5013038" y="243132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68" name="Freeform 5112">
              <a:extLst>
                <a:ext uri="{FF2B5EF4-FFF2-40B4-BE49-F238E27FC236}">
                  <a16:creationId xmlns:a16="http://schemas.microsoft.com/office/drawing/2014/main" id="{43B5C9AB-65DB-7554-6F8B-36657399F9CD}"/>
                </a:ext>
              </a:extLst>
            </p:cNvPr>
            <p:cNvSpPr/>
            <p:nvPr/>
          </p:nvSpPr>
          <p:spPr>
            <a:xfrm>
              <a:off x="5079315" y="2466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69" name="Freeform 5113">
              <a:extLst>
                <a:ext uri="{FF2B5EF4-FFF2-40B4-BE49-F238E27FC236}">
                  <a16:creationId xmlns:a16="http://schemas.microsoft.com/office/drawing/2014/main" id="{2A847273-A9DC-93A7-0B52-6E4E832A121A}"/>
                </a:ext>
              </a:extLst>
            </p:cNvPr>
            <p:cNvSpPr/>
            <p:nvPr/>
          </p:nvSpPr>
          <p:spPr>
            <a:xfrm>
              <a:off x="5097345" y="2448251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70" name="Freeform 5114">
              <a:extLst>
                <a:ext uri="{FF2B5EF4-FFF2-40B4-BE49-F238E27FC236}">
                  <a16:creationId xmlns:a16="http://schemas.microsoft.com/office/drawing/2014/main" id="{85B8B63A-D94C-6F7B-2B37-CD3FCF29A9D7}"/>
                </a:ext>
              </a:extLst>
            </p:cNvPr>
            <p:cNvSpPr/>
            <p:nvPr/>
          </p:nvSpPr>
          <p:spPr>
            <a:xfrm>
              <a:off x="5189015" y="248324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71" name="Freeform 5115">
              <a:extLst>
                <a:ext uri="{FF2B5EF4-FFF2-40B4-BE49-F238E27FC236}">
                  <a16:creationId xmlns:a16="http://schemas.microsoft.com/office/drawing/2014/main" id="{C4209738-64F9-D549-AD72-04B2D5359656}"/>
                </a:ext>
              </a:extLst>
            </p:cNvPr>
            <p:cNvSpPr/>
            <p:nvPr/>
          </p:nvSpPr>
          <p:spPr>
            <a:xfrm>
              <a:off x="5207045" y="246517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72" name="Freeform 5116">
              <a:extLst>
                <a:ext uri="{FF2B5EF4-FFF2-40B4-BE49-F238E27FC236}">
                  <a16:creationId xmlns:a16="http://schemas.microsoft.com/office/drawing/2014/main" id="{0F37B44D-F279-4F4B-481F-4667BA19415D}"/>
                </a:ext>
              </a:extLst>
            </p:cNvPr>
            <p:cNvSpPr/>
            <p:nvPr/>
          </p:nvSpPr>
          <p:spPr>
            <a:xfrm>
              <a:off x="5273195" y="249176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73" name="Freeform 5117">
              <a:extLst>
                <a:ext uri="{FF2B5EF4-FFF2-40B4-BE49-F238E27FC236}">
                  <a16:creationId xmlns:a16="http://schemas.microsoft.com/office/drawing/2014/main" id="{9925CA58-8527-35CA-21F5-0F5561939189}"/>
                </a:ext>
              </a:extLst>
            </p:cNvPr>
            <p:cNvSpPr/>
            <p:nvPr/>
          </p:nvSpPr>
          <p:spPr>
            <a:xfrm>
              <a:off x="5291351" y="24736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74" name="Freeform 5118">
              <a:extLst>
                <a:ext uri="{FF2B5EF4-FFF2-40B4-BE49-F238E27FC236}">
                  <a16:creationId xmlns:a16="http://schemas.microsoft.com/office/drawing/2014/main" id="{FD55C4B2-917B-6E2A-336E-287888EFC885}"/>
                </a:ext>
              </a:extLst>
            </p:cNvPr>
            <p:cNvSpPr/>
            <p:nvPr/>
          </p:nvSpPr>
          <p:spPr>
            <a:xfrm>
              <a:off x="5408542" y="251721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75" name="Freeform 5119">
              <a:extLst>
                <a:ext uri="{FF2B5EF4-FFF2-40B4-BE49-F238E27FC236}">
                  <a16:creationId xmlns:a16="http://schemas.microsoft.com/office/drawing/2014/main" id="{431C01CF-C2F9-1F7F-FF38-96524062115B}"/>
                </a:ext>
              </a:extLst>
            </p:cNvPr>
            <p:cNvSpPr/>
            <p:nvPr/>
          </p:nvSpPr>
          <p:spPr>
            <a:xfrm>
              <a:off x="5426572" y="249914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76" name="Freeform 5120">
              <a:extLst>
                <a:ext uri="{FF2B5EF4-FFF2-40B4-BE49-F238E27FC236}">
                  <a16:creationId xmlns:a16="http://schemas.microsoft.com/office/drawing/2014/main" id="{A86566C3-674C-47F9-6855-054F1464A862}"/>
                </a:ext>
              </a:extLst>
            </p:cNvPr>
            <p:cNvSpPr/>
            <p:nvPr/>
          </p:nvSpPr>
          <p:spPr>
            <a:xfrm>
              <a:off x="5426064" y="253426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77" name="Freeform 5121">
              <a:extLst>
                <a:ext uri="{FF2B5EF4-FFF2-40B4-BE49-F238E27FC236}">
                  <a16:creationId xmlns:a16="http://schemas.microsoft.com/office/drawing/2014/main" id="{48CD05C3-1D09-CCF0-9AB8-45712D926AE1}"/>
                </a:ext>
              </a:extLst>
            </p:cNvPr>
            <p:cNvSpPr/>
            <p:nvPr/>
          </p:nvSpPr>
          <p:spPr>
            <a:xfrm>
              <a:off x="5444093" y="251619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78" name="Freeform 5122">
              <a:extLst>
                <a:ext uri="{FF2B5EF4-FFF2-40B4-BE49-F238E27FC236}">
                  <a16:creationId xmlns:a16="http://schemas.microsoft.com/office/drawing/2014/main" id="{F5F53D3D-AAF3-6C9F-CF15-F6437F195B70}"/>
                </a:ext>
              </a:extLst>
            </p:cNvPr>
            <p:cNvSpPr/>
            <p:nvPr/>
          </p:nvSpPr>
          <p:spPr>
            <a:xfrm>
              <a:off x="5443713" y="253846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79" name="Freeform 5123">
              <a:extLst>
                <a:ext uri="{FF2B5EF4-FFF2-40B4-BE49-F238E27FC236}">
                  <a16:creationId xmlns:a16="http://schemas.microsoft.com/office/drawing/2014/main" id="{27E92E2D-A9D2-B153-AB4E-D7E440F29A6B}"/>
                </a:ext>
              </a:extLst>
            </p:cNvPr>
            <p:cNvSpPr/>
            <p:nvPr/>
          </p:nvSpPr>
          <p:spPr>
            <a:xfrm>
              <a:off x="5461742" y="252039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80" name="Freeform 5124">
              <a:extLst>
                <a:ext uri="{FF2B5EF4-FFF2-40B4-BE49-F238E27FC236}">
                  <a16:creationId xmlns:a16="http://schemas.microsoft.com/office/drawing/2014/main" id="{5041BE0E-CAB7-286E-29A8-520177355A94}"/>
                </a:ext>
              </a:extLst>
            </p:cNvPr>
            <p:cNvSpPr/>
            <p:nvPr/>
          </p:nvSpPr>
          <p:spPr>
            <a:xfrm>
              <a:off x="5471265" y="254711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81" name="Freeform 5125">
              <a:extLst>
                <a:ext uri="{FF2B5EF4-FFF2-40B4-BE49-F238E27FC236}">
                  <a16:creationId xmlns:a16="http://schemas.microsoft.com/office/drawing/2014/main" id="{FA738111-232E-B62C-C4C3-78A18033963C}"/>
                </a:ext>
              </a:extLst>
            </p:cNvPr>
            <p:cNvSpPr/>
            <p:nvPr/>
          </p:nvSpPr>
          <p:spPr>
            <a:xfrm>
              <a:off x="5489294" y="2528922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82" name="Freeform 5126">
              <a:extLst>
                <a:ext uri="{FF2B5EF4-FFF2-40B4-BE49-F238E27FC236}">
                  <a16:creationId xmlns:a16="http://schemas.microsoft.com/office/drawing/2014/main" id="{CB5C07A5-C96F-400B-7694-D395F0F32555}"/>
                </a:ext>
              </a:extLst>
            </p:cNvPr>
            <p:cNvSpPr/>
            <p:nvPr/>
          </p:nvSpPr>
          <p:spPr>
            <a:xfrm>
              <a:off x="5475201" y="254711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83" name="Freeform 5127">
              <a:extLst>
                <a:ext uri="{FF2B5EF4-FFF2-40B4-BE49-F238E27FC236}">
                  <a16:creationId xmlns:a16="http://schemas.microsoft.com/office/drawing/2014/main" id="{785145BD-DB93-053D-6630-C40D08759245}"/>
                </a:ext>
              </a:extLst>
            </p:cNvPr>
            <p:cNvSpPr/>
            <p:nvPr/>
          </p:nvSpPr>
          <p:spPr>
            <a:xfrm>
              <a:off x="5493230" y="2528922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84" name="Freeform 5128">
              <a:extLst>
                <a:ext uri="{FF2B5EF4-FFF2-40B4-BE49-F238E27FC236}">
                  <a16:creationId xmlns:a16="http://schemas.microsoft.com/office/drawing/2014/main" id="{9BA2B2B1-DDF0-C24F-1BD5-A78654345ABC}"/>
                </a:ext>
              </a:extLst>
            </p:cNvPr>
            <p:cNvSpPr/>
            <p:nvPr/>
          </p:nvSpPr>
          <p:spPr>
            <a:xfrm>
              <a:off x="5788684" y="2620154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85" name="Freeform 5129">
              <a:extLst>
                <a:ext uri="{FF2B5EF4-FFF2-40B4-BE49-F238E27FC236}">
                  <a16:creationId xmlns:a16="http://schemas.microsoft.com/office/drawing/2014/main" id="{1A7C3509-567F-B278-F7F0-5CE2F4CF537D}"/>
                </a:ext>
              </a:extLst>
            </p:cNvPr>
            <p:cNvSpPr/>
            <p:nvPr/>
          </p:nvSpPr>
          <p:spPr>
            <a:xfrm>
              <a:off x="5806713" y="260195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86" name="Freeform 5130">
              <a:extLst>
                <a:ext uri="{FF2B5EF4-FFF2-40B4-BE49-F238E27FC236}">
                  <a16:creationId xmlns:a16="http://schemas.microsoft.com/office/drawing/2014/main" id="{E4CB950E-62A2-DBC1-AE93-EEC730C05FD8}"/>
                </a:ext>
              </a:extLst>
            </p:cNvPr>
            <p:cNvSpPr/>
            <p:nvPr/>
          </p:nvSpPr>
          <p:spPr>
            <a:xfrm>
              <a:off x="5812173" y="2620154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87" name="Freeform 5131">
              <a:extLst>
                <a:ext uri="{FF2B5EF4-FFF2-40B4-BE49-F238E27FC236}">
                  <a16:creationId xmlns:a16="http://schemas.microsoft.com/office/drawing/2014/main" id="{C4AC5EE3-6FEE-F0DE-424C-E54456DF12A0}"/>
                </a:ext>
              </a:extLst>
            </p:cNvPr>
            <p:cNvSpPr/>
            <p:nvPr/>
          </p:nvSpPr>
          <p:spPr>
            <a:xfrm>
              <a:off x="5830202" y="260195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88" name="Freeform 5132">
              <a:extLst>
                <a:ext uri="{FF2B5EF4-FFF2-40B4-BE49-F238E27FC236}">
                  <a16:creationId xmlns:a16="http://schemas.microsoft.com/office/drawing/2014/main" id="{F33E2FC7-5CD8-CD1A-C12F-007BC32EEB03}"/>
                </a:ext>
              </a:extLst>
            </p:cNvPr>
            <p:cNvSpPr/>
            <p:nvPr/>
          </p:nvSpPr>
          <p:spPr>
            <a:xfrm>
              <a:off x="6043381" y="2645984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89" name="Freeform 5133">
              <a:extLst>
                <a:ext uri="{FF2B5EF4-FFF2-40B4-BE49-F238E27FC236}">
                  <a16:creationId xmlns:a16="http://schemas.microsoft.com/office/drawing/2014/main" id="{4A255CA0-10AC-1F72-C4B7-6550532AEB0E}"/>
                </a:ext>
              </a:extLst>
            </p:cNvPr>
            <p:cNvSpPr/>
            <p:nvPr/>
          </p:nvSpPr>
          <p:spPr>
            <a:xfrm>
              <a:off x="6061537" y="262778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90" name="Freeform 5134">
              <a:extLst>
                <a:ext uri="{FF2B5EF4-FFF2-40B4-BE49-F238E27FC236}">
                  <a16:creationId xmlns:a16="http://schemas.microsoft.com/office/drawing/2014/main" id="{A59B10CC-2F05-043B-FADB-F6E4E828DE49}"/>
                </a:ext>
              </a:extLst>
            </p:cNvPr>
            <p:cNvSpPr/>
            <p:nvPr/>
          </p:nvSpPr>
          <p:spPr>
            <a:xfrm>
              <a:off x="6253132" y="2671941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91" name="Freeform 5135">
              <a:extLst>
                <a:ext uri="{FF2B5EF4-FFF2-40B4-BE49-F238E27FC236}">
                  <a16:creationId xmlns:a16="http://schemas.microsoft.com/office/drawing/2014/main" id="{253E32C1-06EF-232B-A58F-16E91975CFE6}"/>
                </a:ext>
              </a:extLst>
            </p:cNvPr>
            <p:cNvSpPr/>
            <p:nvPr/>
          </p:nvSpPr>
          <p:spPr>
            <a:xfrm>
              <a:off x="6271161" y="2653873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92" name="Freeform 5136">
              <a:extLst>
                <a:ext uri="{FF2B5EF4-FFF2-40B4-BE49-F238E27FC236}">
                  <a16:creationId xmlns:a16="http://schemas.microsoft.com/office/drawing/2014/main" id="{B46ADE3E-8695-B6CF-15F8-6DD102CC54C6}"/>
                </a:ext>
              </a:extLst>
            </p:cNvPr>
            <p:cNvSpPr/>
            <p:nvPr/>
          </p:nvSpPr>
          <p:spPr>
            <a:xfrm>
              <a:off x="6647113" y="270235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93" name="Freeform 5137">
              <a:extLst>
                <a:ext uri="{FF2B5EF4-FFF2-40B4-BE49-F238E27FC236}">
                  <a16:creationId xmlns:a16="http://schemas.microsoft.com/office/drawing/2014/main" id="{E61D590C-9254-DDBE-7296-E5A1BC6A2A8D}"/>
                </a:ext>
              </a:extLst>
            </p:cNvPr>
            <p:cNvSpPr/>
            <p:nvPr/>
          </p:nvSpPr>
          <p:spPr>
            <a:xfrm>
              <a:off x="6665142" y="2684156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94" name="Freeform 5138">
              <a:extLst>
                <a:ext uri="{FF2B5EF4-FFF2-40B4-BE49-F238E27FC236}">
                  <a16:creationId xmlns:a16="http://schemas.microsoft.com/office/drawing/2014/main" id="{06912EAD-3600-E3CD-C404-6D1B33E9011E}"/>
                </a:ext>
              </a:extLst>
            </p:cNvPr>
            <p:cNvSpPr/>
            <p:nvPr/>
          </p:nvSpPr>
          <p:spPr>
            <a:xfrm>
              <a:off x="6772557" y="271533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95" name="Freeform 5139">
              <a:extLst>
                <a:ext uri="{FF2B5EF4-FFF2-40B4-BE49-F238E27FC236}">
                  <a16:creationId xmlns:a16="http://schemas.microsoft.com/office/drawing/2014/main" id="{6322109D-C76F-3B85-BB83-CEEF3869C8BE}"/>
                </a:ext>
              </a:extLst>
            </p:cNvPr>
            <p:cNvSpPr/>
            <p:nvPr/>
          </p:nvSpPr>
          <p:spPr>
            <a:xfrm>
              <a:off x="6790586" y="269726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96" name="Freeform 5140">
              <a:extLst>
                <a:ext uri="{FF2B5EF4-FFF2-40B4-BE49-F238E27FC236}">
                  <a16:creationId xmlns:a16="http://schemas.microsoft.com/office/drawing/2014/main" id="{35A67BA7-78CB-BA56-49CD-712C8F36F18F}"/>
                </a:ext>
              </a:extLst>
            </p:cNvPr>
            <p:cNvSpPr/>
            <p:nvPr/>
          </p:nvSpPr>
          <p:spPr>
            <a:xfrm>
              <a:off x="6874512" y="271965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97" name="Freeform 5141">
              <a:extLst>
                <a:ext uri="{FF2B5EF4-FFF2-40B4-BE49-F238E27FC236}">
                  <a16:creationId xmlns:a16="http://schemas.microsoft.com/office/drawing/2014/main" id="{01994C17-849F-C88B-1CB3-B27B9630A6A1}"/>
                </a:ext>
              </a:extLst>
            </p:cNvPr>
            <p:cNvSpPr/>
            <p:nvPr/>
          </p:nvSpPr>
          <p:spPr>
            <a:xfrm>
              <a:off x="6892541" y="270158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98" name="Freeform 5142">
              <a:extLst>
                <a:ext uri="{FF2B5EF4-FFF2-40B4-BE49-F238E27FC236}">
                  <a16:creationId xmlns:a16="http://schemas.microsoft.com/office/drawing/2014/main" id="{D1FEB726-5D4A-575B-45AB-0FFD227E1BCB}"/>
                </a:ext>
              </a:extLst>
            </p:cNvPr>
            <p:cNvSpPr/>
            <p:nvPr/>
          </p:nvSpPr>
          <p:spPr>
            <a:xfrm>
              <a:off x="7109656" y="275032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399" name="Freeform 5143">
              <a:extLst>
                <a:ext uri="{FF2B5EF4-FFF2-40B4-BE49-F238E27FC236}">
                  <a16:creationId xmlns:a16="http://schemas.microsoft.com/office/drawing/2014/main" id="{8AA009F0-0CDA-2E06-A375-62EFDF943D8E}"/>
                </a:ext>
              </a:extLst>
            </p:cNvPr>
            <p:cNvSpPr/>
            <p:nvPr/>
          </p:nvSpPr>
          <p:spPr>
            <a:xfrm>
              <a:off x="7127685" y="2732126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00" name="Freeform 5144">
              <a:extLst>
                <a:ext uri="{FF2B5EF4-FFF2-40B4-BE49-F238E27FC236}">
                  <a16:creationId xmlns:a16="http://schemas.microsoft.com/office/drawing/2014/main" id="{0BF9F2A0-FEF7-F33B-6E83-F628EE9E5410}"/>
                </a:ext>
              </a:extLst>
            </p:cNvPr>
            <p:cNvSpPr/>
            <p:nvPr/>
          </p:nvSpPr>
          <p:spPr>
            <a:xfrm>
              <a:off x="7217452" y="275464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01" name="Freeform 5145">
              <a:extLst>
                <a:ext uri="{FF2B5EF4-FFF2-40B4-BE49-F238E27FC236}">
                  <a16:creationId xmlns:a16="http://schemas.microsoft.com/office/drawing/2014/main" id="{10F51010-5C22-F8AA-7A7C-7EDA450F98E3}"/>
                </a:ext>
              </a:extLst>
            </p:cNvPr>
            <p:cNvSpPr/>
            <p:nvPr/>
          </p:nvSpPr>
          <p:spPr>
            <a:xfrm>
              <a:off x="7235481" y="2736453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02" name="Freeform 5146">
              <a:extLst>
                <a:ext uri="{FF2B5EF4-FFF2-40B4-BE49-F238E27FC236}">
                  <a16:creationId xmlns:a16="http://schemas.microsoft.com/office/drawing/2014/main" id="{2E846D48-ABCF-2F92-B0CB-E8400387BA62}"/>
                </a:ext>
              </a:extLst>
            </p:cNvPr>
            <p:cNvSpPr/>
            <p:nvPr/>
          </p:nvSpPr>
          <p:spPr>
            <a:xfrm>
              <a:off x="7229133" y="275464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03" name="Freeform 5147">
              <a:extLst>
                <a:ext uri="{FF2B5EF4-FFF2-40B4-BE49-F238E27FC236}">
                  <a16:creationId xmlns:a16="http://schemas.microsoft.com/office/drawing/2014/main" id="{F7D9E7D4-B93E-E83A-BBCC-06D79E584DFA}"/>
                </a:ext>
              </a:extLst>
            </p:cNvPr>
            <p:cNvSpPr/>
            <p:nvPr/>
          </p:nvSpPr>
          <p:spPr>
            <a:xfrm>
              <a:off x="7247289" y="2736453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04" name="Freeform 5148">
              <a:extLst>
                <a:ext uri="{FF2B5EF4-FFF2-40B4-BE49-F238E27FC236}">
                  <a16:creationId xmlns:a16="http://schemas.microsoft.com/office/drawing/2014/main" id="{A704BA7A-9785-707F-5124-5EB4375FA601}"/>
                </a:ext>
              </a:extLst>
            </p:cNvPr>
            <p:cNvSpPr/>
            <p:nvPr/>
          </p:nvSpPr>
          <p:spPr>
            <a:xfrm>
              <a:off x="7276238" y="2758974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05" name="Freeform 5149">
              <a:extLst>
                <a:ext uri="{FF2B5EF4-FFF2-40B4-BE49-F238E27FC236}">
                  <a16:creationId xmlns:a16="http://schemas.microsoft.com/office/drawing/2014/main" id="{7DE43B87-3DD7-05FF-0BAE-33283F5882BD}"/>
                </a:ext>
              </a:extLst>
            </p:cNvPr>
            <p:cNvSpPr/>
            <p:nvPr/>
          </p:nvSpPr>
          <p:spPr>
            <a:xfrm>
              <a:off x="7294267" y="2740906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06" name="Freeform 5150">
              <a:extLst>
                <a:ext uri="{FF2B5EF4-FFF2-40B4-BE49-F238E27FC236}">
                  <a16:creationId xmlns:a16="http://schemas.microsoft.com/office/drawing/2014/main" id="{F5ABC7E9-9697-F868-CDBA-D2D28708822F}"/>
                </a:ext>
              </a:extLst>
            </p:cNvPr>
            <p:cNvSpPr/>
            <p:nvPr/>
          </p:nvSpPr>
          <p:spPr>
            <a:xfrm>
              <a:off x="7284110" y="2758974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07" name="Freeform 5151">
              <a:extLst>
                <a:ext uri="{FF2B5EF4-FFF2-40B4-BE49-F238E27FC236}">
                  <a16:creationId xmlns:a16="http://schemas.microsoft.com/office/drawing/2014/main" id="{0755238F-4073-1F66-05B0-D548970379D6}"/>
                </a:ext>
              </a:extLst>
            </p:cNvPr>
            <p:cNvSpPr/>
            <p:nvPr/>
          </p:nvSpPr>
          <p:spPr>
            <a:xfrm>
              <a:off x="7302139" y="2740906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08" name="Freeform 5152">
              <a:extLst>
                <a:ext uri="{FF2B5EF4-FFF2-40B4-BE49-F238E27FC236}">
                  <a16:creationId xmlns:a16="http://schemas.microsoft.com/office/drawing/2014/main" id="{E4AC2991-223B-1134-280B-5B2B4E9403C4}"/>
                </a:ext>
              </a:extLst>
            </p:cNvPr>
            <p:cNvSpPr/>
            <p:nvPr/>
          </p:nvSpPr>
          <p:spPr>
            <a:xfrm>
              <a:off x="7299727" y="2758974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09" name="Freeform 5153">
              <a:extLst>
                <a:ext uri="{FF2B5EF4-FFF2-40B4-BE49-F238E27FC236}">
                  <a16:creationId xmlns:a16="http://schemas.microsoft.com/office/drawing/2014/main" id="{D9F91E53-A22B-BE92-E5DA-AFC36CA258C8}"/>
                </a:ext>
              </a:extLst>
            </p:cNvPr>
            <p:cNvSpPr/>
            <p:nvPr/>
          </p:nvSpPr>
          <p:spPr>
            <a:xfrm>
              <a:off x="7317756" y="2740906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10" name="Freeform 5154">
              <a:extLst>
                <a:ext uri="{FF2B5EF4-FFF2-40B4-BE49-F238E27FC236}">
                  <a16:creationId xmlns:a16="http://schemas.microsoft.com/office/drawing/2014/main" id="{B3F972C1-1FEB-5DCA-41EE-221A59EC8F21}"/>
                </a:ext>
              </a:extLst>
            </p:cNvPr>
            <p:cNvSpPr/>
            <p:nvPr/>
          </p:nvSpPr>
          <p:spPr>
            <a:xfrm>
              <a:off x="7319407" y="276342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11" name="Freeform 5155">
              <a:extLst>
                <a:ext uri="{FF2B5EF4-FFF2-40B4-BE49-F238E27FC236}">
                  <a16:creationId xmlns:a16="http://schemas.microsoft.com/office/drawing/2014/main" id="{D84017E1-051F-318C-1431-B7945AD23137}"/>
                </a:ext>
              </a:extLst>
            </p:cNvPr>
            <p:cNvSpPr/>
            <p:nvPr/>
          </p:nvSpPr>
          <p:spPr>
            <a:xfrm>
              <a:off x="7337436" y="274535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12" name="Freeform 5156">
              <a:extLst>
                <a:ext uri="{FF2B5EF4-FFF2-40B4-BE49-F238E27FC236}">
                  <a16:creationId xmlns:a16="http://schemas.microsoft.com/office/drawing/2014/main" id="{56B39706-423A-3B47-C71A-332C7D73BCC1}"/>
                </a:ext>
              </a:extLst>
            </p:cNvPr>
            <p:cNvSpPr/>
            <p:nvPr/>
          </p:nvSpPr>
          <p:spPr>
            <a:xfrm>
              <a:off x="7327152" y="276342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13" name="Freeform 5157">
              <a:extLst>
                <a:ext uri="{FF2B5EF4-FFF2-40B4-BE49-F238E27FC236}">
                  <a16:creationId xmlns:a16="http://schemas.microsoft.com/office/drawing/2014/main" id="{6BD2DBF7-5976-A2EC-4C7D-BE09C4EACC83}"/>
                </a:ext>
              </a:extLst>
            </p:cNvPr>
            <p:cNvSpPr/>
            <p:nvPr/>
          </p:nvSpPr>
          <p:spPr>
            <a:xfrm>
              <a:off x="7345181" y="274535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14" name="Freeform 5158">
              <a:extLst>
                <a:ext uri="{FF2B5EF4-FFF2-40B4-BE49-F238E27FC236}">
                  <a16:creationId xmlns:a16="http://schemas.microsoft.com/office/drawing/2014/main" id="{AB663C75-6397-13B3-B721-28760869E85F}"/>
                </a:ext>
              </a:extLst>
            </p:cNvPr>
            <p:cNvSpPr/>
            <p:nvPr/>
          </p:nvSpPr>
          <p:spPr>
            <a:xfrm>
              <a:off x="7382129" y="276342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15" name="Freeform 5159">
              <a:extLst>
                <a:ext uri="{FF2B5EF4-FFF2-40B4-BE49-F238E27FC236}">
                  <a16:creationId xmlns:a16="http://schemas.microsoft.com/office/drawing/2014/main" id="{00FFCABF-9A4B-45D6-19D0-A52BAFAC6107}"/>
                </a:ext>
              </a:extLst>
            </p:cNvPr>
            <p:cNvSpPr/>
            <p:nvPr/>
          </p:nvSpPr>
          <p:spPr>
            <a:xfrm>
              <a:off x="7400158" y="274535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16" name="Freeform 5160">
              <a:extLst>
                <a:ext uri="{FF2B5EF4-FFF2-40B4-BE49-F238E27FC236}">
                  <a16:creationId xmlns:a16="http://schemas.microsoft.com/office/drawing/2014/main" id="{240760A7-3EC9-43F6-952D-7400FFDEE481}"/>
                </a:ext>
              </a:extLst>
            </p:cNvPr>
            <p:cNvSpPr/>
            <p:nvPr/>
          </p:nvSpPr>
          <p:spPr>
            <a:xfrm>
              <a:off x="7389874" y="276342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17" name="Freeform 5161">
              <a:extLst>
                <a:ext uri="{FF2B5EF4-FFF2-40B4-BE49-F238E27FC236}">
                  <a16:creationId xmlns:a16="http://schemas.microsoft.com/office/drawing/2014/main" id="{1CA0FC10-5054-65FD-D47D-77759B22AE5C}"/>
                </a:ext>
              </a:extLst>
            </p:cNvPr>
            <p:cNvSpPr/>
            <p:nvPr/>
          </p:nvSpPr>
          <p:spPr>
            <a:xfrm>
              <a:off x="7407903" y="274535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18" name="Freeform 5162">
              <a:extLst>
                <a:ext uri="{FF2B5EF4-FFF2-40B4-BE49-F238E27FC236}">
                  <a16:creationId xmlns:a16="http://schemas.microsoft.com/office/drawing/2014/main" id="{89F2619A-A09D-BB5B-3947-48DCBFBA0B23}"/>
                </a:ext>
              </a:extLst>
            </p:cNvPr>
            <p:cNvSpPr/>
            <p:nvPr/>
          </p:nvSpPr>
          <p:spPr>
            <a:xfrm>
              <a:off x="7391905" y="276342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19" name="Freeform 5163">
              <a:extLst>
                <a:ext uri="{FF2B5EF4-FFF2-40B4-BE49-F238E27FC236}">
                  <a16:creationId xmlns:a16="http://schemas.microsoft.com/office/drawing/2014/main" id="{2449EC60-3DF4-1C16-3844-AC425CEE7321}"/>
                </a:ext>
              </a:extLst>
            </p:cNvPr>
            <p:cNvSpPr/>
            <p:nvPr/>
          </p:nvSpPr>
          <p:spPr>
            <a:xfrm>
              <a:off x="7409935" y="274535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20" name="Freeform 5164">
              <a:extLst>
                <a:ext uri="{FF2B5EF4-FFF2-40B4-BE49-F238E27FC236}">
                  <a16:creationId xmlns:a16="http://schemas.microsoft.com/office/drawing/2014/main" id="{89085E01-DDDD-778D-A957-1A4F0225A4B0}"/>
                </a:ext>
              </a:extLst>
            </p:cNvPr>
            <p:cNvSpPr/>
            <p:nvPr/>
          </p:nvSpPr>
          <p:spPr>
            <a:xfrm>
              <a:off x="7399650" y="276342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21" name="Freeform 5165">
              <a:extLst>
                <a:ext uri="{FF2B5EF4-FFF2-40B4-BE49-F238E27FC236}">
                  <a16:creationId xmlns:a16="http://schemas.microsoft.com/office/drawing/2014/main" id="{C53DC156-D34E-3B5A-AE88-C0AE26F88097}"/>
                </a:ext>
              </a:extLst>
            </p:cNvPr>
            <p:cNvSpPr/>
            <p:nvPr/>
          </p:nvSpPr>
          <p:spPr>
            <a:xfrm>
              <a:off x="7417680" y="274535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22" name="Freeform 5166">
              <a:extLst>
                <a:ext uri="{FF2B5EF4-FFF2-40B4-BE49-F238E27FC236}">
                  <a16:creationId xmlns:a16="http://schemas.microsoft.com/office/drawing/2014/main" id="{98008B8C-D797-A39A-3ECB-0F4D0653B3EA}"/>
                </a:ext>
              </a:extLst>
            </p:cNvPr>
            <p:cNvSpPr/>
            <p:nvPr/>
          </p:nvSpPr>
          <p:spPr>
            <a:xfrm>
              <a:off x="7417299" y="276342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23" name="Freeform 5167">
              <a:extLst>
                <a:ext uri="{FF2B5EF4-FFF2-40B4-BE49-F238E27FC236}">
                  <a16:creationId xmlns:a16="http://schemas.microsoft.com/office/drawing/2014/main" id="{D8206235-2B9D-33EB-FF4A-B068BC40B01B}"/>
                </a:ext>
              </a:extLst>
            </p:cNvPr>
            <p:cNvSpPr/>
            <p:nvPr/>
          </p:nvSpPr>
          <p:spPr>
            <a:xfrm>
              <a:off x="7435455" y="274535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24" name="Freeform 5168">
              <a:extLst>
                <a:ext uri="{FF2B5EF4-FFF2-40B4-BE49-F238E27FC236}">
                  <a16:creationId xmlns:a16="http://schemas.microsoft.com/office/drawing/2014/main" id="{E01577D7-2EBE-3425-35C8-59BE3C79EB9C}"/>
                </a:ext>
              </a:extLst>
            </p:cNvPr>
            <p:cNvSpPr/>
            <p:nvPr/>
          </p:nvSpPr>
          <p:spPr>
            <a:xfrm>
              <a:off x="7431138" y="276342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25" name="Freeform 5169">
              <a:extLst>
                <a:ext uri="{FF2B5EF4-FFF2-40B4-BE49-F238E27FC236}">
                  <a16:creationId xmlns:a16="http://schemas.microsoft.com/office/drawing/2014/main" id="{FCDCCE9A-A7C1-1BEC-2504-AE83014C1547}"/>
                </a:ext>
              </a:extLst>
            </p:cNvPr>
            <p:cNvSpPr/>
            <p:nvPr/>
          </p:nvSpPr>
          <p:spPr>
            <a:xfrm>
              <a:off x="7449168" y="274535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26" name="Freeform 5170">
              <a:extLst>
                <a:ext uri="{FF2B5EF4-FFF2-40B4-BE49-F238E27FC236}">
                  <a16:creationId xmlns:a16="http://schemas.microsoft.com/office/drawing/2014/main" id="{7616965E-CD60-E9E5-E70F-C7CF557BB3AF}"/>
                </a:ext>
              </a:extLst>
            </p:cNvPr>
            <p:cNvSpPr/>
            <p:nvPr/>
          </p:nvSpPr>
          <p:spPr>
            <a:xfrm>
              <a:off x="7436852" y="276342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27" name="Freeform 5171">
              <a:extLst>
                <a:ext uri="{FF2B5EF4-FFF2-40B4-BE49-F238E27FC236}">
                  <a16:creationId xmlns:a16="http://schemas.microsoft.com/office/drawing/2014/main" id="{E88ED2EA-E23C-41C0-1A6A-DF49F11745F8}"/>
                </a:ext>
              </a:extLst>
            </p:cNvPr>
            <p:cNvSpPr/>
            <p:nvPr/>
          </p:nvSpPr>
          <p:spPr>
            <a:xfrm>
              <a:off x="7455008" y="274535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28" name="Freeform 5172">
              <a:extLst>
                <a:ext uri="{FF2B5EF4-FFF2-40B4-BE49-F238E27FC236}">
                  <a16:creationId xmlns:a16="http://schemas.microsoft.com/office/drawing/2014/main" id="{325CB806-89E4-5CC5-CE65-78446C5B1C25}"/>
                </a:ext>
              </a:extLst>
            </p:cNvPr>
            <p:cNvSpPr/>
            <p:nvPr/>
          </p:nvSpPr>
          <p:spPr>
            <a:xfrm>
              <a:off x="7452596" y="27680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29" name="Freeform 5173">
              <a:extLst>
                <a:ext uri="{FF2B5EF4-FFF2-40B4-BE49-F238E27FC236}">
                  <a16:creationId xmlns:a16="http://schemas.microsoft.com/office/drawing/2014/main" id="{8F0B38FF-8D49-CC83-2700-26A98A1906B8}"/>
                </a:ext>
              </a:extLst>
            </p:cNvPr>
            <p:cNvSpPr/>
            <p:nvPr/>
          </p:nvSpPr>
          <p:spPr>
            <a:xfrm>
              <a:off x="7470625" y="27499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30" name="Freeform 5174">
              <a:extLst>
                <a:ext uri="{FF2B5EF4-FFF2-40B4-BE49-F238E27FC236}">
                  <a16:creationId xmlns:a16="http://schemas.microsoft.com/office/drawing/2014/main" id="{7AA67CBD-0854-6DD8-F396-388A4F82E61E}"/>
                </a:ext>
              </a:extLst>
            </p:cNvPr>
            <p:cNvSpPr/>
            <p:nvPr/>
          </p:nvSpPr>
          <p:spPr>
            <a:xfrm>
              <a:off x="7472149" y="277258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31" name="Freeform 5175">
              <a:extLst>
                <a:ext uri="{FF2B5EF4-FFF2-40B4-BE49-F238E27FC236}">
                  <a16:creationId xmlns:a16="http://schemas.microsoft.com/office/drawing/2014/main" id="{06951635-8A62-4043-2554-773C1256D606}"/>
                </a:ext>
              </a:extLst>
            </p:cNvPr>
            <p:cNvSpPr/>
            <p:nvPr/>
          </p:nvSpPr>
          <p:spPr>
            <a:xfrm>
              <a:off x="7490178" y="2754521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32" name="Freeform 5176">
              <a:extLst>
                <a:ext uri="{FF2B5EF4-FFF2-40B4-BE49-F238E27FC236}">
                  <a16:creationId xmlns:a16="http://schemas.microsoft.com/office/drawing/2014/main" id="{37AD9E83-C991-4FEE-1F9F-9AED7465C034}"/>
                </a:ext>
              </a:extLst>
            </p:cNvPr>
            <p:cNvSpPr/>
            <p:nvPr/>
          </p:nvSpPr>
          <p:spPr>
            <a:xfrm>
              <a:off x="7489797" y="277258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33" name="Freeform 5177">
              <a:extLst>
                <a:ext uri="{FF2B5EF4-FFF2-40B4-BE49-F238E27FC236}">
                  <a16:creationId xmlns:a16="http://schemas.microsoft.com/office/drawing/2014/main" id="{6784F9A3-0503-A115-4CEF-A0ECF4F22A79}"/>
                </a:ext>
              </a:extLst>
            </p:cNvPr>
            <p:cNvSpPr/>
            <p:nvPr/>
          </p:nvSpPr>
          <p:spPr>
            <a:xfrm>
              <a:off x="7507954" y="2754521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34" name="Freeform 5178">
              <a:extLst>
                <a:ext uri="{FF2B5EF4-FFF2-40B4-BE49-F238E27FC236}">
                  <a16:creationId xmlns:a16="http://schemas.microsoft.com/office/drawing/2014/main" id="{8769B853-04C4-2413-4BD6-5037EDE6ADE9}"/>
                </a:ext>
              </a:extLst>
            </p:cNvPr>
            <p:cNvSpPr/>
            <p:nvPr/>
          </p:nvSpPr>
          <p:spPr>
            <a:xfrm>
              <a:off x="7505541" y="277258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35" name="Freeform 5179">
              <a:extLst>
                <a:ext uri="{FF2B5EF4-FFF2-40B4-BE49-F238E27FC236}">
                  <a16:creationId xmlns:a16="http://schemas.microsoft.com/office/drawing/2014/main" id="{04EB9681-5FDE-83CA-D917-4A6CACB085CD}"/>
                </a:ext>
              </a:extLst>
            </p:cNvPr>
            <p:cNvSpPr/>
            <p:nvPr/>
          </p:nvSpPr>
          <p:spPr>
            <a:xfrm>
              <a:off x="7523571" y="2754521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36" name="Freeform 5180">
              <a:extLst>
                <a:ext uri="{FF2B5EF4-FFF2-40B4-BE49-F238E27FC236}">
                  <a16:creationId xmlns:a16="http://schemas.microsoft.com/office/drawing/2014/main" id="{F72514DC-FC9D-9730-418F-525F3C16518B}"/>
                </a:ext>
              </a:extLst>
            </p:cNvPr>
            <p:cNvSpPr/>
            <p:nvPr/>
          </p:nvSpPr>
          <p:spPr>
            <a:xfrm>
              <a:off x="7525094" y="277258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37" name="Freeform 5181">
              <a:extLst>
                <a:ext uri="{FF2B5EF4-FFF2-40B4-BE49-F238E27FC236}">
                  <a16:creationId xmlns:a16="http://schemas.microsoft.com/office/drawing/2014/main" id="{F181AC2E-4229-DB30-5ABB-5F1E36DE97CF}"/>
                </a:ext>
              </a:extLst>
            </p:cNvPr>
            <p:cNvSpPr/>
            <p:nvPr/>
          </p:nvSpPr>
          <p:spPr>
            <a:xfrm>
              <a:off x="7543124" y="2754521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38" name="Freeform 5182">
              <a:extLst>
                <a:ext uri="{FF2B5EF4-FFF2-40B4-BE49-F238E27FC236}">
                  <a16:creationId xmlns:a16="http://schemas.microsoft.com/office/drawing/2014/main" id="{52F7BB8E-0D77-68BC-BDA5-368F83CCF350}"/>
                </a:ext>
              </a:extLst>
            </p:cNvPr>
            <p:cNvSpPr/>
            <p:nvPr/>
          </p:nvSpPr>
          <p:spPr>
            <a:xfrm>
              <a:off x="7525094" y="277258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39" name="Freeform 5183">
              <a:extLst>
                <a:ext uri="{FF2B5EF4-FFF2-40B4-BE49-F238E27FC236}">
                  <a16:creationId xmlns:a16="http://schemas.microsoft.com/office/drawing/2014/main" id="{7BED79D2-B53B-A2CE-411E-74284BF55693}"/>
                </a:ext>
              </a:extLst>
            </p:cNvPr>
            <p:cNvSpPr/>
            <p:nvPr/>
          </p:nvSpPr>
          <p:spPr>
            <a:xfrm>
              <a:off x="7543124" y="2754521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40" name="Freeform 5184">
              <a:extLst>
                <a:ext uri="{FF2B5EF4-FFF2-40B4-BE49-F238E27FC236}">
                  <a16:creationId xmlns:a16="http://schemas.microsoft.com/office/drawing/2014/main" id="{DA59C413-8464-70D1-CDAB-776644B7CC15}"/>
                </a:ext>
              </a:extLst>
            </p:cNvPr>
            <p:cNvSpPr/>
            <p:nvPr/>
          </p:nvSpPr>
          <p:spPr>
            <a:xfrm>
              <a:off x="7529030" y="277258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41" name="Freeform 5185">
              <a:extLst>
                <a:ext uri="{FF2B5EF4-FFF2-40B4-BE49-F238E27FC236}">
                  <a16:creationId xmlns:a16="http://schemas.microsoft.com/office/drawing/2014/main" id="{EE1B4963-ABE8-3C4F-D7E4-AF12C0E6663B}"/>
                </a:ext>
              </a:extLst>
            </p:cNvPr>
            <p:cNvSpPr/>
            <p:nvPr/>
          </p:nvSpPr>
          <p:spPr>
            <a:xfrm>
              <a:off x="7547060" y="2754521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42" name="Freeform 5186">
              <a:extLst>
                <a:ext uri="{FF2B5EF4-FFF2-40B4-BE49-F238E27FC236}">
                  <a16:creationId xmlns:a16="http://schemas.microsoft.com/office/drawing/2014/main" id="{60981C91-B2FD-38F8-7D8C-7EA08120A39B}"/>
                </a:ext>
              </a:extLst>
            </p:cNvPr>
            <p:cNvSpPr/>
            <p:nvPr/>
          </p:nvSpPr>
          <p:spPr>
            <a:xfrm>
              <a:off x="7568136" y="278187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43" name="Freeform 5187">
              <a:extLst>
                <a:ext uri="{FF2B5EF4-FFF2-40B4-BE49-F238E27FC236}">
                  <a16:creationId xmlns:a16="http://schemas.microsoft.com/office/drawing/2014/main" id="{31D59DEE-7ED7-6B05-17ED-592F3FACD721}"/>
                </a:ext>
              </a:extLst>
            </p:cNvPr>
            <p:cNvSpPr/>
            <p:nvPr/>
          </p:nvSpPr>
          <p:spPr>
            <a:xfrm>
              <a:off x="7586293" y="2763682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44" name="Freeform 5188">
              <a:extLst>
                <a:ext uri="{FF2B5EF4-FFF2-40B4-BE49-F238E27FC236}">
                  <a16:creationId xmlns:a16="http://schemas.microsoft.com/office/drawing/2014/main" id="{6EB0EA2F-B2D7-A3FF-52EC-0AC24A9BC9AC}"/>
                </a:ext>
              </a:extLst>
            </p:cNvPr>
            <p:cNvSpPr/>
            <p:nvPr/>
          </p:nvSpPr>
          <p:spPr>
            <a:xfrm>
              <a:off x="7568136" y="278187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45" name="Freeform 5189">
              <a:extLst>
                <a:ext uri="{FF2B5EF4-FFF2-40B4-BE49-F238E27FC236}">
                  <a16:creationId xmlns:a16="http://schemas.microsoft.com/office/drawing/2014/main" id="{8B1129BC-030C-679F-BD98-C4262D8BA219}"/>
                </a:ext>
              </a:extLst>
            </p:cNvPr>
            <p:cNvSpPr/>
            <p:nvPr/>
          </p:nvSpPr>
          <p:spPr>
            <a:xfrm>
              <a:off x="7586293" y="2763682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46" name="Freeform 5190">
              <a:extLst>
                <a:ext uri="{FF2B5EF4-FFF2-40B4-BE49-F238E27FC236}">
                  <a16:creationId xmlns:a16="http://schemas.microsoft.com/office/drawing/2014/main" id="{1F44CDC3-0285-455E-58B6-65410192FD65}"/>
                </a:ext>
              </a:extLst>
            </p:cNvPr>
            <p:cNvSpPr/>
            <p:nvPr/>
          </p:nvSpPr>
          <p:spPr>
            <a:xfrm>
              <a:off x="7574104" y="278187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47" name="Freeform 5191">
              <a:extLst>
                <a:ext uri="{FF2B5EF4-FFF2-40B4-BE49-F238E27FC236}">
                  <a16:creationId xmlns:a16="http://schemas.microsoft.com/office/drawing/2014/main" id="{152B35FD-3729-6D81-1AD6-19ABCAD834E0}"/>
                </a:ext>
              </a:extLst>
            </p:cNvPr>
            <p:cNvSpPr/>
            <p:nvPr/>
          </p:nvSpPr>
          <p:spPr>
            <a:xfrm>
              <a:off x="7592133" y="2763682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48" name="Freeform 5192">
              <a:extLst>
                <a:ext uri="{FF2B5EF4-FFF2-40B4-BE49-F238E27FC236}">
                  <a16:creationId xmlns:a16="http://schemas.microsoft.com/office/drawing/2014/main" id="{6D353E88-5544-0780-16F3-D72807B7FAE5}"/>
                </a:ext>
              </a:extLst>
            </p:cNvPr>
            <p:cNvSpPr/>
            <p:nvPr/>
          </p:nvSpPr>
          <p:spPr>
            <a:xfrm>
              <a:off x="7597593" y="278187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49" name="Freeform 5193">
              <a:extLst>
                <a:ext uri="{FF2B5EF4-FFF2-40B4-BE49-F238E27FC236}">
                  <a16:creationId xmlns:a16="http://schemas.microsoft.com/office/drawing/2014/main" id="{A108CB27-8FFB-BB0E-5E60-AA741F6EBAFE}"/>
                </a:ext>
              </a:extLst>
            </p:cNvPr>
            <p:cNvSpPr/>
            <p:nvPr/>
          </p:nvSpPr>
          <p:spPr>
            <a:xfrm>
              <a:off x="7615622" y="2763682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50" name="Freeform 5194">
              <a:extLst>
                <a:ext uri="{FF2B5EF4-FFF2-40B4-BE49-F238E27FC236}">
                  <a16:creationId xmlns:a16="http://schemas.microsoft.com/office/drawing/2014/main" id="{8DF5DB48-3078-179F-C0A7-82768BCC8BB2}"/>
                </a:ext>
              </a:extLst>
            </p:cNvPr>
            <p:cNvSpPr/>
            <p:nvPr/>
          </p:nvSpPr>
          <p:spPr>
            <a:xfrm>
              <a:off x="7621082" y="278187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51" name="Freeform 5195">
              <a:extLst>
                <a:ext uri="{FF2B5EF4-FFF2-40B4-BE49-F238E27FC236}">
                  <a16:creationId xmlns:a16="http://schemas.microsoft.com/office/drawing/2014/main" id="{99E8F90B-3460-A43C-F630-E08640D1CC44}"/>
                </a:ext>
              </a:extLst>
            </p:cNvPr>
            <p:cNvSpPr/>
            <p:nvPr/>
          </p:nvSpPr>
          <p:spPr>
            <a:xfrm>
              <a:off x="7639238" y="2763682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52" name="Freeform 5196">
              <a:extLst>
                <a:ext uri="{FF2B5EF4-FFF2-40B4-BE49-F238E27FC236}">
                  <a16:creationId xmlns:a16="http://schemas.microsoft.com/office/drawing/2014/main" id="{516AA58F-940A-9835-03D6-5EBF81F9213D}"/>
                </a:ext>
              </a:extLst>
            </p:cNvPr>
            <p:cNvSpPr/>
            <p:nvPr/>
          </p:nvSpPr>
          <p:spPr>
            <a:xfrm>
              <a:off x="7627049" y="278187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53" name="Freeform 5197">
              <a:extLst>
                <a:ext uri="{FF2B5EF4-FFF2-40B4-BE49-F238E27FC236}">
                  <a16:creationId xmlns:a16="http://schemas.microsoft.com/office/drawing/2014/main" id="{B6285591-2B03-5648-DEDA-A0EE50E2FC0A}"/>
                </a:ext>
              </a:extLst>
            </p:cNvPr>
            <p:cNvSpPr/>
            <p:nvPr/>
          </p:nvSpPr>
          <p:spPr>
            <a:xfrm>
              <a:off x="7645079" y="2763682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54" name="Freeform 5198">
              <a:extLst>
                <a:ext uri="{FF2B5EF4-FFF2-40B4-BE49-F238E27FC236}">
                  <a16:creationId xmlns:a16="http://schemas.microsoft.com/office/drawing/2014/main" id="{57016A9D-BBA4-2D6D-F920-081B3D6A02D3}"/>
                </a:ext>
              </a:extLst>
            </p:cNvPr>
            <p:cNvSpPr/>
            <p:nvPr/>
          </p:nvSpPr>
          <p:spPr>
            <a:xfrm>
              <a:off x="7638857" y="278187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55" name="Freeform 5199">
              <a:extLst>
                <a:ext uri="{FF2B5EF4-FFF2-40B4-BE49-F238E27FC236}">
                  <a16:creationId xmlns:a16="http://schemas.microsoft.com/office/drawing/2014/main" id="{DF48F4D5-DC31-0AC5-A297-8999AF3389C6}"/>
                </a:ext>
              </a:extLst>
            </p:cNvPr>
            <p:cNvSpPr/>
            <p:nvPr/>
          </p:nvSpPr>
          <p:spPr>
            <a:xfrm>
              <a:off x="7656887" y="2763682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56" name="Freeform 5200">
              <a:extLst>
                <a:ext uri="{FF2B5EF4-FFF2-40B4-BE49-F238E27FC236}">
                  <a16:creationId xmlns:a16="http://schemas.microsoft.com/office/drawing/2014/main" id="{8929FEDC-B256-6423-FBB2-D1DE52B23A50}"/>
                </a:ext>
              </a:extLst>
            </p:cNvPr>
            <p:cNvSpPr/>
            <p:nvPr/>
          </p:nvSpPr>
          <p:spPr>
            <a:xfrm>
              <a:off x="7640762" y="278187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57" name="Freeform 5201">
              <a:extLst>
                <a:ext uri="{FF2B5EF4-FFF2-40B4-BE49-F238E27FC236}">
                  <a16:creationId xmlns:a16="http://schemas.microsoft.com/office/drawing/2014/main" id="{5088859A-8BC2-5025-A797-4D8C95ACDA78}"/>
                </a:ext>
              </a:extLst>
            </p:cNvPr>
            <p:cNvSpPr/>
            <p:nvPr/>
          </p:nvSpPr>
          <p:spPr>
            <a:xfrm>
              <a:off x="7658791" y="2763682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58" name="Freeform 5202">
              <a:extLst>
                <a:ext uri="{FF2B5EF4-FFF2-40B4-BE49-F238E27FC236}">
                  <a16:creationId xmlns:a16="http://schemas.microsoft.com/office/drawing/2014/main" id="{3DC3EF8C-D6CB-8EA4-4D83-A1AF30F65362}"/>
                </a:ext>
              </a:extLst>
            </p:cNvPr>
            <p:cNvSpPr/>
            <p:nvPr/>
          </p:nvSpPr>
          <p:spPr>
            <a:xfrm>
              <a:off x="7677964" y="278658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59" name="Freeform 5203">
              <a:extLst>
                <a:ext uri="{FF2B5EF4-FFF2-40B4-BE49-F238E27FC236}">
                  <a16:creationId xmlns:a16="http://schemas.microsoft.com/office/drawing/2014/main" id="{EE0EA259-0835-A799-4A5E-87C354838E0E}"/>
                </a:ext>
              </a:extLst>
            </p:cNvPr>
            <p:cNvSpPr/>
            <p:nvPr/>
          </p:nvSpPr>
          <p:spPr>
            <a:xfrm>
              <a:off x="7696120" y="2768390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60" name="Freeform 5204">
              <a:extLst>
                <a:ext uri="{FF2B5EF4-FFF2-40B4-BE49-F238E27FC236}">
                  <a16:creationId xmlns:a16="http://schemas.microsoft.com/office/drawing/2014/main" id="{964167A2-42E7-F952-0597-B68A2843A677}"/>
                </a:ext>
              </a:extLst>
            </p:cNvPr>
            <p:cNvSpPr/>
            <p:nvPr/>
          </p:nvSpPr>
          <p:spPr>
            <a:xfrm>
              <a:off x="7679868" y="278658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61" name="Freeform 5205">
              <a:extLst>
                <a:ext uri="{FF2B5EF4-FFF2-40B4-BE49-F238E27FC236}">
                  <a16:creationId xmlns:a16="http://schemas.microsoft.com/office/drawing/2014/main" id="{0DB43CF1-2044-46F3-BBB4-CE61EC3581D9}"/>
                </a:ext>
              </a:extLst>
            </p:cNvPr>
            <p:cNvSpPr/>
            <p:nvPr/>
          </p:nvSpPr>
          <p:spPr>
            <a:xfrm>
              <a:off x="7697897" y="2768390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62" name="Freeform 5206">
              <a:extLst>
                <a:ext uri="{FF2B5EF4-FFF2-40B4-BE49-F238E27FC236}">
                  <a16:creationId xmlns:a16="http://schemas.microsoft.com/office/drawing/2014/main" id="{6AD0E76B-AAA0-1632-743E-8DF807155082}"/>
                </a:ext>
              </a:extLst>
            </p:cNvPr>
            <p:cNvSpPr/>
            <p:nvPr/>
          </p:nvSpPr>
          <p:spPr>
            <a:xfrm>
              <a:off x="7683804" y="2791294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63" name="Freeform 5207">
              <a:extLst>
                <a:ext uri="{FF2B5EF4-FFF2-40B4-BE49-F238E27FC236}">
                  <a16:creationId xmlns:a16="http://schemas.microsoft.com/office/drawing/2014/main" id="{E297CBC2-B580-C2CD-B855-C298B32C1AD2}"/>
                </a:ext>
              </a:extLst>
            </p:cNvPr>
            <p:cNvSpPr/>
            <p:nvPr/>
          </p:nvSpPr>
          <p:spPr>
            <a:xfrm>
              <a:off x="7701960" y="277322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64" name="Freeform 5208">
              <a:extLst>
                <a:ext uri="{FF2B5EF4-FFF2-40B4-BE49-F238E27FC236}">
                  <a16:creationId xmlns:a16="http://schemas.microsoft.com/office/drawing/2014/main" id="{B19F1BB1-997E-F472-5A28-6E32412D5ECB}"/>
                </a:ext>
              </a:extLst>
            </p:cNvPr>
            <p:cNvSpPr/>
            <p:nvPr/>
          </p:nvSpPr>
          <p:spPr>
            <a:xfrm>
              <a:off x="7705389" y="2796001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65" name="Freeform 5209">
              <a:extLst>
                <a:ext uri="{FF2B5EF4-FFF2-40B4-BE49-F238E27FC236}">
                  <a16:creationId xmlns:a16="http://schemas.microsoft.com/office/drawing/2014/main" id="{DD0FB2C6-6DD2-2DA2-9001-7A526662D318}"/>
                </a:ext>
              </a:extLst>
            </p:cNvPr>
            <p:cNvSpPr/>
            <p:nvPr/>
          </p:nvSpPr>
          <p:spPr>
            <a:xfrm>
              <a:off x="7723418" y="2777933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66" name="Freeform 5210">
              <a:extLst>
                <a:ext uri="{FF2B5EF4-FFF2-40B4-BE49-F238E27FC236}">
                  <a16:creationId xmlns:a16="http://schemas.microsoft.com/office/drawing/2014/main" id="{44AC183C-8676-FB9B-4386-B5ED614B5100}"/>
                </a:ext>
              </a:extLst>
            </p:cNvPr>
            <p:cNvSpPr/>
            <p:nvPr/>
          </p:nvSpPr>
          <p:spPr>
            <a:xfrm>
              <a:off x="7854322" y="28056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67" name="Freeform 5211">
              <a:extLst>
                <a:ext uri="{FF2B5EF4-FFF2-40B4-BE49-F238E27FC236}">
                  <a16:creationId xmlns:a16="http://schemas.microsoft.com/office/drawing/2014/main" id="{BAEA9419-732E-4EB1-6D53-F557F6B1AB5B}"/>
                </a:ext>
              </a:extLst>
            </p:cNvPr>
            <p:cNvSpPr/>
            <p:nvPr/>
          </p:nvSpPr>
          <p:spPr>
            <a:xfrm>
              <a:off x="7872351" y="27876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68" name="Freeform 5212">
              <a:extLst>
                <a:ext uri="{FF2B5EF4-FFF2-40B4-BE49-F238E27FC236}">
                  <a16:creationId xmlns:a16="http://schemas.microsoft.com/office/drawing/2014/main" id="{FE123BA5-54B8-E7E8-6AFF-5386623E4C9A}"/>
                </a:ext>
              </a:extLst>
            </p:cNvPr>
            <p:cNvSpPr/>
            <p:nvPr/>
          </p:nvSpPr>
          <p:spPr>
            <a:xfrm>
              <a:off x="7860289" y="28056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69" name="Freeform 5213">
              <a:extLst>
                <a:ext uri="{FF2B5EF4-FFF2-40B4-BE49-F238E27FC236}">
                  <a16:creationId xmlns:a16="http://schemas.microsoft.com/office/drawing/2014/main" id="{F25B6C8A-F2AB-BF02-D080-9CF023F4C4AB}"/>
                </a:ext>
              </a:extLst>
            </p:cNvPr>
            <p:cNvSpPr/>
            <p:nvPr/>
          </p:nvSpPr>
          <p:spPr>
            <a:xfrm>
              <a:off x="7878319" y="27876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70" name="Freeform 5214">
              <a:extLst>
                <a:ext uri="{FF2B5EF4-FFF2-40B4-BE49-F238E27FC236}">
                  <a16:creationId xmlns:a16="http://schemas.microsoft.com/office/drawing/2014/main" id="{7BD75057-6665-00A2-5E61-2A5CF0523735}"/>
                </a:ext>
              </a:extLst>
            </p:cNvPr>
            <p:cNvSpPr/>
            <p:nvPr/>
          </p:nvSpPr>
          <p:spPr>
            <a:xfrm>
              <a:off x="7875906" y="28056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71" name="Freeform 5215">
              <a:extLst>
                <a:ext uri="{FF2B5EF4-FFF2-40B4-BE49-F238E27FC236}">
                  <a16:creationId xmlns:a16="http://schemas.microsoft.com/office/drawing/2014/main" id="{44AB86FF-2CE9-A64E-8090-3D7EFFCB87C9}"/>
                </a:ext>
              </a:extLst>
            </p:cNvPr>
            <p:cNvSpPr/>
            <p:nvPr/>
          </p:nvSpPr>
          <p:spPr>
            <a:xfrm>
              <a:off x="7893936" y="27876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72" name="Freeform 5216">
              <a:extLst>
                <a:ext uri="{FF2B5EF4-FFF2-40B4-BE49-F238E27FC236}">
                  <a16:creationId xmlns:a16="http://schemas.microsoft.com/office/drawing/2014/main" id="{BEAE478C-ECE9-2AD9-4A41-856955D69143}"/>
                </a:ext>
              </a:extLst>
            </p:cNvPr>
            <p:cNvSpPr/>
            <p:nvPr/>
          </p:nvSpPr>
          <p:spPr>
            <a:xfrm>
              <a:off x="7913108" y="28056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73" name="Freeform 5217">
              <a:extLst>
                <a:ext uri="{FF2B5EF4-FFF2-40B4-BE49-F238E27FC236}">
                  <a16:creationId xmlns:a16="http://schemas.microsoft.com/office/drawing/2014/main" id="{EDEF875D-71AB-ECB4-A6C0-D777F1732581}"/>
                </a:ext>
              </a:extLst>
            </p:cNvPr>
            <p:cNvSpPr/>
            <p:nvPr/>
          </p:nvSpPr>
          <p:spPr>
            <a:xfrm>
              <a:off x="7931137" y="27876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74" name="Freeform 5218">
              <a:extLst>
                <a:ext uri="{FF2B5EF4-FFF2-40B4-BE49-F238E27FC236}">
                  <a16:creationId xmlns:a16="http://schemas.microsoft.com/office/drawing/2014/main" id="{8563458F-5A32-2034-3C21-9D9A2696D0F0}"/>
                </a:ext>
              </a:extLst>
            </p:cNvPr>
            <p:cNvSpPr/>
            <p:nvPr/>
          </p:nvSpPr>
          <p:spPr>
            <a:xfrm>
              <a:off x="7919075" y="28056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75" name="Freeform 5219">
              <a:extLst>
                <a:ext uri="{FF2B5EF4-FFF2-40B4-BE49-F238E27FC236}">
                  <a16:creationId xmlns:a16="http://schemas.microsoft.com/office/drawing/2014/main" id="{02710529-7F1C-9611-857E-E2D8F5ED6BFA}"/>
                </a:ext>
              </a:extLst>
            </p:cNvPr>
            <p:cNvSpPr/>
            <p:nvPr/>
          </p:nvSpPr>
          <p:spPr>
            <a:xfrm>
              <a:off x="7937105" y="27876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76" name="Freeform 5220">
              <a:extLst>
                <a:ext uri="{FF2B5EF4-FFF2-40B4-BE49-F238E27FC236}">
                  <a16:creationId xmlns:a16="http://schemas.microsoft.com/office/drawing/2014/main" id="{98C27C7F-3531-3B2C-324B-0CCBCC224781}"/>
                </a:ext>
              </a:extLst>
            </p:cNvPr>
            <p:cNvSpPr/>
            <p:nvPr/>
          </p:nvSpPr>
          <p:spPr>
            <a:xfrm>
              <a:off x="7956277" y="281050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77" name="Freeform 5221">
              <a:extLst>
                <a:ext uri="{FF2B5EF4-FFF2-40B4-BE49-F238E27FC236}">
                  <a16:creationId xmlns:a16="http://schemas.microsoft.com/office/drawing/2014/main" id="{395645C5-5083-7018-688D-386BCBB28343}"/>
                </a:ext>
              </a:extLst>
            </p:cNvPr>
            <p:cNvSpPr/>
            <p:nvPr/>
          </p:nvSpPr>
          <p:spPr>
            <a:xfrm>
              <a:off x="7974306" y="279243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78" name="Freeform 5222">
              <a:extLst>
                <a:ext uri="{FF2B5EF4-FFF2-40B4-BE49-F238E27FC236}">
                  <a16:creationId xmlns:a16="http://schemas.microsoft.com/office/drawing/2014/main" id="{73486748-DFE8-577E-C7C1-D5BD17B8DF1D}"/>
                </a:ext>
              </a:extLst>
            </p:cNvPr>
            <p:cNvSpPr/>
            <p:nvPr/>
          </p:nvSpPr>
          <p:spPr>
            <a:xfrm>
              <a:off x="7964149" y="281050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79" name="Freeform 5223">
              <a:extLst>
                <a:ext uri="{FF2B5EF4-FFF2-40B4-BE49-F238E27FC236}">
                  <a16:creationId xmlns:a16="http://schemas.microsoft.com/office/drawing/2014/main" id="{ED5DB0E5-9572-3C6E-1DE8-0698AD57F9C6}"/>
                </a:ext>
              </a:extLst>
            </p:cNvPr>
            <p:cNvSpPr/>
            <p:nvPr/>
          </p:nvSpPr>
          <p:spPr>
            <a:xfrm>
              <a:off x="7982178" y="279243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80" name="Freeform 5224">
              <a:extLst>
                <a:ext uri="{FF2B5EF4-FFF2-40B4-BE49-F238E27FC236}">
                  <a16:creationId xmlns:a16="http://schemas.microsoft.com/office/drawing/2014/main" id="{5B8AB67E-5049-B737-561D-F28C4858BFEA}"/>
                </a:ext>
              </a:extLst>
            </p:cNvPr>
            <p:cNvSpPr/>
            <p:nvPr/>
          </p:nvSpPr>
          <p:spPr>
            <a:xfrm>
              <a:off x="7997414" y="281534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81" name="Freeform 5225">
              <a:extLst>
                <a:ext uri="{FF2B5EF4-FFF2-40B4-BE49-F238E27FC236}">
                  <a16:creationId xmlns:a16="http://schemas.microsoft.com/office/drawing/2014/main" id="{6F6E8939-D0E3-818F-81E6-63DDE1AD5F83}"/>
                </a:ext>
              </a:extLst>
            </p:cNvPr>
            <p:cNvSpPr/>
            <p:nvPr/>
          </p:nvSpPr>
          <p:spPr>
            <a:xfrm>
              <a:off x="8015571" y="2797274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82" name="Freeform 5226">
              <a:extLst>
                <a:ext uri="{FF2B5EF4-FFF2-40B4-BE49-F238E27FC236}">
                  <a16:creationId xmlns:a16="http://schemas.microsoft.com/office/drawing/2014/main" id="{DAAE045C-83DA-82A8-B0CE-668A01C60AC1}"/>
                </a:ext>
              </a:extLst>
            </p:cNvPr>
            <p:cNvSpPr/>
            <p:nvPr/>
          </p:nvSpPr>
          <p:spPr>
            <a:xfrm>
              <a:off x="8013031" y="281534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83" name="Freeform 5227">
              <a:extLst>
                <a:ext uri="{FF2B5EF4-FFF2-40B4-BE49-F238E27FC236}">
                  <a16:creationId xmlns:a16="http://schemas.microsoft.com/office/drawing/2014/main" id="{71AC4A4D-6F2F-FC24-F317-592532835A24}"/>
                </a:ext>
              </a:extLst>
            </p:cNvPr>
            <p:cNvSpPr/>
            <p:nvPr/>
          </p:nvSpPr>
          <p:spPr>
            <a:xfrm>
              <a:off x="8031188" y="2797274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84" name="Freeform 5228">
              <a:extLst>
                <a:ext uri="{FF2B5EF4-FFF2-40B4-BE49-F238E27FC236}">
                  <a16:creationId xmlns:a16="http://schemas.microsoft.com/office/drawing/2014/main" id="{0F417664-50C7-10F3-CC62-E7010BEDAB75}"/>
                </a:ext>
              </a:extLst>
            </p:cNvPr>
            <p:cNvSpPr/>
            <p:nvPr/>
          </p:nvSpPr>
          <p:spPr>
            <a:xfrm>
              <a:off x="8034743" y="281534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85" name="Freeform 5229">
              <a:extLst>
                <a:ext uri="{FF2B5EF4-FFF2-40B4-BE49-F238E27FC236}">
                  <a16:creationId xmlns:a16="http://schemas.microsoft.com/office/drawing/2014/main" id="{1DB57A3D-F8E4-0AFE-5E7F-68BA88E0A7E6}"/>
                </a:ext>
              </a:extLst>
            </p:cNvPr>
            <p:cNvSpPr/>
            <p:nvPr/>
          </p:nvSpPr>
          <p:spPr>
            <a:xfrm>
              <a:off x="8052772" y="2797274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86" name="Freeform 5230">
              <a:extLst>
                <a:ext uri="{FF2B5EF4-FFF2-40B4-BE49-F238E27FC236}">
                  <a16:creationId xmlns:a16="http://schemas.microsoft.com/office/drawing/2014/main" id="{65172362-8C33-971D-84D8-1FA2C5BCE7D2}"/>
                </a:ext>
              </a:extLst>
            </p:cNvPr>
            <p:cNvSpPr/>
            <p:nvPr/>
          </p:nvSpPr>
          <p:spPr>
            <a:xfrm>
              <a:off x="8095433" y="282526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87" name="Freeform 5231">
              <a:extLst>
                <a:ext uri="{FF2B5EF4-FFF2-40B4-BE49-F238E27FC236}">
                  <a16:creationId xmlns:a16="http://schemas.microsoft.com/office/drawing/2014/main" id="{B1E2CB40-9D03-F065-915A-88C05E215C9F}"/>
                </a:ext>
              </a:extLst>
            </p:cNvPr>
            <p:cNvSpPr/>
            <p:nvPr/>
          </p:nvSpPr>
          <p:spPr>
            <a:xfrm>
              <a:off x="8113463" y="28071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88" name="Freeform 5232">
              <a:extLst>
                <a:ext uri="{FF2B5EF4-FFF2-40B4-BE49-F238E27FC236}">
                  <a16:creationId xmlns:a16="http://schemas.microsoft.com/office/drawing/2014/main" id="{FDBE8EC9-2662-7086-7ABF-6DE8EA6628AA}"/>
                </a:ext>
              </a:extLst>
            </p:cNvPr>
            <p:cNvSpPr/>
            <p:nvPr/>
          </p:nvSpPr>
          <p:spPr>
            <a:xfrm>
              <a:off x="8107241" y="282526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89" name="Freeform 5233">
              <a:extLst>
                <a:ext uri="{FF2B5EF4-FFF2-40B4-BE49-F238E27FC236}">
                  <a16:creationId xmlns:a16="http://schemas.microsoft.com/office/drawing/2014/main" id="{89E959F7-3BC9-3239-41FA-4DB7BCE8E2E0}"/>
                </a:ext>
              </a:extLst>
            </p:cNvPr>
            <p:cNvSpPr/>
            <p:nvPr/>
          </p:nvSpPr>
          <p:spPr>
            <a:xfrm>
              <a:off x="8125271" y="28071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90" name="Freeform 5234">
              <a:extLst>
                <a:ext uri="{FF2B5EF4-FFF2-40B4-BE49-F238E27FC236}">
                  <a16:creationId xmlns:a16="http://schemas.microsoft.com/office/drawing/2014/main" id="{C43E6823-4047-2A36-3E6F-B473A31B005F}"/>
                </a:ext>
              </a:extLst>
            </p:cNvPr>
            <p:cNvSpPr/>
            <p:nvPr/>
          </p:nvSpPr>
          <p:spPr>
            <a:xfrm>
              <a:off x="8109146" y="282526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91" name="Freeform 5235">
              <a:extLst>
                <a:ext uri="{FF2B5EF4-FFF2-40B4-BE49-F238E27FC236}">
                  <a16:creationId xmlns:a16="http://schemas.microsoft.com/office/drawing/2014/main" id="{3410F8A7-56E5-91BB-1014-10D02D5730E2}"/>
                </a:ext>
              </a:extLst>
            </p:cNvPr>
            <p:cNvSpPr/>
            <p:nvPr/>
          </p:nvSpPr>
          <p:spPr>
            <a:xfrm>
              <a:off x="8127302" y="28071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92" name="Freeform 5236">
              <a:extLst>
                <a:ext uri="{FF2B5EF4-FFF2-40B4-BE49-F238E27FC236}">
                  <a16:creationId xmlns:a16="http://schemas.microsoft.com/office/drawing/2014/main" id="{EF5A677E-F310-C57B-F6A5-01E3C349687A}"/>
                </a:ext>
              </a:extLst>
            </p:cNvPr>
            <p:cNvSpPr/>
            <p:nvPr/>
          </p:nvSpPr>
          <p:spPr>
            <a:xfrm>
              <a:off x="8146347" y="282526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93" name="Freeform 5237">
              <a:extLst>
                <a:ext uri="{FF2B5EF4-FFF2-40B4-BE49-F238E27FC236}">
                  <a16:creationId xmlns:a16="http://schemas.microsoft.com/office/drawing/2014/main" id="{837DC2EC-663A-5D3C-441E-FF48E2940AE6}"/>
                </a:ext>
              </a:extLst>
            </p:cNvPr>
            <p:cNvSpPr/>
            <p:nvPr/>
          </p:nvSpPr>
          <p:spPr>
            <a:xfrm>
              <a:off x="8164377" y="28071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94" name="Freeform 5238">
              <a:extLst>
                <a:ext uri="{FF2B5EF4-FFF2-40B4-BE49-F238E27FC236}">
                  <a16:creationId xmlns:a16="http://schemas.microsoft.com/office/drawing/2014/main" id="{6DB620EB-23A4-C578-885B-3F7A47C615FA}"/>
                </a:ext>
              </a:extLst>
            </p:cNvPr>
            <p:cNvSpPr/>
            <p:nvPr/>
          </p:nvSpPr>
          <p:spPr>
            <a:xfrm>
              <a:off x="8163996" y="283022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95" name="Freeform 5239">
              <a:extLst>
                <a:ext uri="{FF2B5EF4-FFF2-40B4-BE49-F238E27FC236}">
                  <a16:creationId xmlns:a16="http://schemas.microsoft.com/office/drawing/2014/main" id="{9CBDCE0D-4E94-BE7B-80A2-CC66C20BCE32}"/>
                </a:ext>
              </a:extLst>
            </p:cNvPr>
            <p:cNvSpPr/>
            <p:nvPr/>
          </p:nvSpPr>
          <p:spPr>
            <a:xfrm>
              <a:off x="8182025" y="281216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96" name="Freeform 5240">
              <a:extLst>
                <a:ext uri="{FF2B5EF4-FFF2-40B4-BE49-F238E27FC236}">
                  <a16:creationId xmlns:a16="http://schemas.microsoft.com/office/drawing/2014/main" id="{C35D40EA-991B-536F-D210-1C13D089F2F4}"/>
                </a:ext>
              </a:extLst>
            </p:cNvPr>
            <p:cNvSpPr/>
            <p:nvPr/>
          </p:nvSpPr>
          <p:spPr>
            <a:xfrm>
              <a:off x="8197261" y="283022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97" name="Freeform 5241">
              <a:extLst>
                <a:ext uri="{FF2B5EF4-FFF2-40B4-BE49-F238E27FC236}">
                  <a16:creationId xmlns:a16="http://schemas.microsoft.com/office/drawing/2014/main" id="{B19FDF2E-0AFC-D868-C29F-BB45C56B7703}"/>
                </a:ext>
              </a:extLst>
            </p:cNvPr>
            <p:cNvSpPr/>
            <p:nvPr/>
          </p:nvSpPr>
          <p:spPr>
            <a:xfrm>
              <a:off x="8215418" y="281216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98" name="Freeform 5242">
              <a:extLst>
                <a:ext uri="{FF2B5EF4-FFF2-40B4-BE49-F238E27FC236}">
                  <a16:creationId xmlns:a16="http://schemas.microsoft.com/office/drawing/2014/main" id="{0450D624-0CF3-A3FB-67C3-CC0419664B05}"/>
                </a:ext>
              </a:extLst>
            </p:cNvPr>
            <p:cNvSpPr/>
            <p:nvPr/>
          </p:nvSpPr>
          <p:spPr>
            <a:xfrm>
              <a:off x="8236495" y="283022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499" name="Freeform 5243">
              <a:extLst>
                <a:ext uri="{FF2B5EF4-FFF2-40B4-BE49-F238E27FC236}">
                  <a16:creationId xmlns:a16="http://schemas.microsoft.com/office/drawing/2014/main" id="{7842A23D-498A-64EE-95F9-7AD6111F132C}"/>
                </a:ext>
              </a:extLst>
            </p:cNvPr>
            <p:cNvSpPr/>
            <p:nvPr/>
          </p:nvSpPr>
          <p:spPr>
            <a:xfrm>
              <a:off x="8254524" y="281216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00" name="Freeform 5244">
              <a:extLst>
                <a:ext uri="{FF2B5EF4-FFF2-40B4-BE49-F238E27FC236}">
                  <a16:creationId xmlns:a16="http://schemas.microsoft.com/office/drawing/2014/main" id="{F0FB55B2-6E30-AB29-43D9-9481897E77F1}"/>
                </a:ext>
              </a:extLst>
            </p:cNvPr>
            <p:cNvSpPr/>
            <p:nvPr/>
          </p:nvSpPr>
          <p:spPr>
            <a:xfrm>
              <a:off x="8242462" y="283022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01" name="Freeform 5245">
              <a:extLst>
                <a:ext uri="{FF2B5EF4-FFF2-40B4-BE49-F238E27FC236}">
                  <a16:creationId xmlns:a16="http://schemas.microsoft.com/office/drawing/2014/main" id="{7D430BD8-3B98-423D-D550-B9B84A05BD2D}"/>
                </a:ext>
              </a:extLst>
            </p:cNvPr>
            <p:cNvSpPr/>
            <p:nvPr/>
          </p:nvSpPr>
          <p:spPr>
            <a:xfrm>
              <a:off x="8260491" y="281216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02" name="Freeform 5246">
              <a:extLst>
                <a:ext uri="{FF2B5EF4-FFF2-40B4-BE49-F238E27FC236}">
                  <a16:creationId xmlns:a16="http://schemas.microsoft.com/office/drawing/2014/main" id="{5CF14BA0-AF2E-9E6E-8F90-A2885EC8B531}"/>
                </a:ext>
              </a:extLst>
            </p:cNvPr>
            <p:cNvSpPr/>
            <p:nvPr/>
          </p:nvSpPr>
          <p:spPr>
            <a:xfrm>
              <a:off x="8242462" y="283022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03" name="Freeform 5247">
              <a:extLst>
                <a:ext uri="{FF2B5EF4-FFF2-40B4-BE49-F238E27FC236}">
                  <a16:creationId xmlns:a16="http://schemas.microsoft.com/office/drawing/2014/main" id="{BD405218-B339-9E38-D0C6-C2FF5C49163A}"/>
                </a:ext>
              </a:extLst>
            </p:cNvPr>
            <p:cNvSpPr/>
            <p:nvPr/>
          </p:nvSpPr>
          <p:spPr>
            <a:xfrm>
              <a:off x="8260491" y="281216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04" name="Freeform 5248">
              <a:extLst>
                <a:ext uri="{FF2B5EF4-FFF2-40B4-BE49-F238E27FC236}">
                  <a16:creationId xmlns:a16="http://schemas.microsoft.com/office/drawing/2014/main" id="{75D5896B-39BF-0864-D4F9-BE18335EE3B4}"/>
                </a:ext>
              </a:extLst>
            </p:cNvPr>
            <p:cNvSpPr/>
            <p:nvPr/>
          </p:nvSpPr>
          <p:spPr>
            <a:xfrm>
              <a:off x="8248303" y="283022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05" name="Freeform 5249">
              <a:extLst>
                <a:ext uri="{FF2B5EF4-FFF2-40B4-BE49-F238E27FC236}">
                  <a16:creationId xmlns:a16="http://schemas.microsoft.com/office/drawing/2014/main" id="{4E7F2BD6-CE3B-B659-2781-A04F75118486}"/>
                </a:ext>
              </a:extLst>
            </p:cNvPr>
            <p:cNvSpPr/>
            <p:nvPr/>
          </p:nvSpPr>
          <p:spPr>
            <a:xfrm>
              <a:off x="8266332" y="281216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06" name="Freeform 5250">
              <a:extLst>
                <a:ext uri="{FF2B5EF4-FFF2-40B4-BE49-F238E27FC236}">
                  <a16:creationId xmlns:a16="http://schemas.microsoft.com/office/drawing/2014/main" id="{FF966F9E-B02B-7F4A-80D4-67D88A880046}"/>
                </a:ext>
              </a:extLst>
            </p:cNvPr>
            <p:cNvSpPr/>
            <p:nvPr/>
          </p:nvSpPr>
          <p:spPr>
            <a:xfrm>
              <a:off x="8254143" y="283022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07" name="Freeform 5251">
              <a:extLst>
                <a:ext uri="{FF2B5EF4-FFF2-40B4-BE49-F238E27FC236}">
                  <a16:creationId xmlns:a16="http://schemas.microsoft.com/office/drawing/2014/main" id="{9775EB61-C86D-C2A3-120B-02FB8C9D4D8D}"/>
                </a:ext>
              </a:extLst>
            </p:cNvPr>
            <p:cNvSpPr/>
            <p:nvPr/>
          </p:nvSpPr>
          <p:spPr>
            <a:xfrm>
              <a:off x="8272299" y="281216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08" name="Freeform 5252">
              <a:extLst>
                <a:ext uri="{FF2B5EF4-FFF2-40B4-BE49-F238E27FC236}">
                  <a16:creationId xmlns:a16="http://schemas.microsoft.com/office/drawing/2014/main" id="{26A97F22-BD03-9C65-2C0F-9F00DF427DFF}"/>
                </a:ext>
              </a:extLst>
            </p:cNvPr>
            <p:cNvSpPr/>
            <p:nvPr/>
          </p:nvSpPr>
          <p:spPr>
            <a:xfrm>
              <a:off x="8254143" y="283022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09" name="Freeform 5253">
              <a:extLst>
                <a:ext uri="{FF2B5EF4-FFF2-40B4-BE49-F238E27FC236}">
                  <a16:creationId xmlns:a16="http://schemas.microsoft.com/office/drawing/2014/main" id="{196C0086-C659-6AF2-5710-54532FE250A6}"/>
                </a:ext>
              </a:extLst>
            </p:cNvPr>
            <p:cNvSpPr/>
            <p:nvPr/>
          </p:nvSpPr>
          <p:spPr>
            <a:xfrm>
              <a:off x="8272299" y="281216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10" name="Freeform 5254">
              <a:extLst>
                <a:ext uri="{FF2B5EF4-FFF2-40B4-BE49-F238E27FC236}">
                  <a16:creationId xmlns:a16="http://schemas.microsoft.com/office/drawing/2014/main" id="{FC7A7B7B-EE2A-51D9-A94B-9365D3C1B2FE}"/>
                </a:ext>
              </a:extLst>
            </p:cNvPr>
            <p:cNvSpPr/>
            <p:nvPr/>
          </p:nvSpPr>
          <p:spPr>
            <a:xfrm>
              <a:off x="8256175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11" name="Freeform 5255">
              <a:extLst>
                <a:ext uri="{FF2B5EF4-FFF2-40B4-BE49-F238E27FC236}">
                  <a16:creationId xmlns:a16="http://schemas.microsoft.com/office/drawing/2014/main" id="{6983CC2D-AF19-5021-F7A3-90612CDE474F}"/>
                </a:ext>
              </a:extLst>
            </p:cNvPr>
            <p:cNvSpPr/>
            <p:nvPr/>
          </p:nvSpPr>
          <p:spPr>
            <a:xfrm>
              <a:off x="8274204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12" name="Freeform 5256">
              <a:extLst>
                <a:ext uri="{FF2B5EF4-FFF2-40B4-BE49-F238E27FC236}">
                  <a16:creationId xmlns:a16="http://schemas.microsoft.com/office/drawing/2014/main" id="{974B240A-3B5F-9C1B-440F-A96DB88FC28E}"/>
                </a:ext>
              </a:extLst>
            </p:cNvPr>
            <p:cNvSpPr/>
            <p:nvPr/>
          </p:nvSpPr>
          <p:spPr>
            <a:xfrm>
              <a:off x="8256175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13" name="Freeform 5257">
              <a:extLst>
                <a:ext uri="{FF2B5EF4-FFF2-40B4-BE49-F238E27FC236}">
                  <a16:creationId xmlns:a16="http://schemas.microsoft.com/office/drawing/2014/main" id="{05DC2CAD-E3E7-E59D-F60F-2ED350081F74}"/>
                </a:ext>
              </a:extLst>
            </p:cNvPr>
            <p:cNvSpPr/>
            <p:nvPr/>
          </p:nvSpPr>
          <p:spPr>
            <a:xfrm>
              <a:off x="8274204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14" name="Freeform 5258">
              <a:extLst>
                <a:ext uri="{FF2B5EF4-FFF2-40B4-BE49-F238E27FC236}">
                  <a16:creationId xmlns:a16="http://schemas.microsoft.com/office/drawing/2014/main" id="{FDD7D909-FE18-AD24-5F7A-535E1CED8266}"/>
                </a:ext>
              </a:extLst>
            </p:cNvPr>
            <p:cNvSpPr/>
            <p:nvPr/>
          </p:nvSpPr>
          <p:spPr>
            <a:xfrm>
              <a:off x="8256175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15" name="Freeform 5259">
              <a:extLst>
                <a:ext uri="{FF2B5EF4-FFF2-40B4-BE49-F238E27FC236}">
                  <a16:creationId xmlns:a16="http://schemas.microsoft.com/office/drawing/2014/main" id="{59395E3C-BE09-E954-68BE-FD8A06A29CAC}"/>
                </a:ext>
              </a:extLst>
            </p:cNvPr>
            <p:cNvSpPr/>
            <p:nvPr/>
          </p:nvSpPr>
          <p:spPr>
            <a:xfrm>
              <a:off x="8274204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16" name="Freeform 5260">
              <a:extLst>
                <a:ext uri="{FF2B5EF4-FFF2-40B4-BE49-F238E27FC236}">
                  <a16:creationId xmlns:a16="http://schemas.microsoft.com/office/drawing/2014/main" id="{234284D4-453C-4798-85E1-A303EA6994F4}"/>
                </a:ext>
              </a:extLst>
            </p:cNvPr>
            <p:cNvSpPr/>
            <p:nvPr/>
          </p:nvSpPr>
          <p:spPr>
            <a:xfrm>
              <a:off x="8258079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17" name="Freeform 5261">
              <a:extLst>
                <a:ext uri="{FF2B5EF4-FFF2-40B4-BE49-F238E27FC236}">
                  <a16:creationId xmlns:a16="http://schemas.microsoft.com/office/drawing/2014/main" id="{67566BAA-34D4-C603-373F-CA9FE75733F2}"/>
                </a:ext>
              </a:extLst>
            </p:cNvPr>
            <p:cNvSpPr/>
            <p:nvPr/>
          </p:nvSpPr>
          <p:spPr>
            <a:xfrm>
              <a:off x="8276108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18" name="Freeform 5262">
              <a:extLst>
                <a:ext uri="{FF2B5EF4-FFF2-40B4-BE49-F238E27FC236}">
                  <a16:creationId xmlns:a16="http://schemas.microsoft.com/office/drawing/2014/main" id="{189ED399-D21F-DBF0-ED70-0D3ED5C594EB}"/>
                </a:ext>
              </a:extLst>
            </p:cNvPr>
            <p:cNvSpPr/>
            <p:nvPr/>
          </p:nvSpPr>
          <p:spPr>
            <a:xfrm>
              <a:off x="8265951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19" name="Freeform 5263">
              <a:extLst>
                <a:ext uri="{FF2B5EF4-FFF2-40B4-BE49-F238E27FC236}">
                  <a16:creationId xmlns:a16="http://schemas.microsoft.com/office/drawing/2014/main" id="{6FCA831A-F35B-3231-6A21-A230E95CB5E7}"/>
                </a:ext>
              </a:extLst>
            </p:cNvPr>
            <p:cNvSpPr/>
            <p:nvPr/>
          </p:nvSpPr>
          <p:spPr>
            <a:xfrm>
              <a:off x="8283980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20" name="Freeform 5264">
              <a:extLst>
                <a:ext uri="{FF2B5EF4-FFF2-40B4-BE49-F238E27FC236}">
                  <a16:creationId xmlns:a16="http://schemas.microsoft.com/office/drawing/2014/main" id="{1FEFA402-746E-3BCF-8FE3-447CFE3E72A5}"/>
                </a:ext>
              </a:extLst>
            </p:cNvPr>
            <p:cNvSpPr/>
            <p:nvPr/>
          </p:nvSpPr>
          <p:spPr>
            <a:xfrm>
              <a:off x="8265951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21" name="Freeform 5265">
              <a:extLst>
                <a:ext uri="{FF2B5EF4-FFF2-40B4-BE49-F238E27FC236}">
                  <a16:creationId xmlns:a16="http://schemas.microsoft.com/office/drawing/2014/main" id="{27F761BD-F15E-86DE-625B-6A37F26B7F41}"/>
                </a:ext>
              </a:extLst>
            </p:cNvPr>
            <p:cNvSpPr/>
            <p:nvPr/>
          </p:nvSpPr>
          <p:spPr>
            <a:xfrm>
              <a:off x="8283980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22" name="Freeform 5266">
              <a:extLst>
                <a:ext uri="{FF2B5EF4-FFF2-40B4-BE49-F238E27FC236}">
                  <a16:creationId xmlns:a16="http://schemas.microsoft.com/office/drawing/2014/main" id="{73AF27CF-DB85-1D65-C3EA-D1A2ACBE5C44}"/>
                </a:ext>
              </a:extLst>
            </p:cNvPr>
            <p:cNvSpPr/>
            <p:nvPr/>
          </p:nvSpPr>
          <p:spPr>
            <a:xfrm>
              <a:off x="8267982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23" name="Freeform 5267">
              <a:extLst>
                <a:ext uri="{FF2B5EF4-FFF2-40B4-BE49-F238E27FC236}">
                  <a16:creationId xmlns:a16="http://schemas.microsoft.com/office/drawing/2014/main" id="{87FEC077-1173-CFA7-2A27-DCD616234C7A}"/>
                </a:ext>
              </a:extLst>
            </p:cNvPr>
            <p:cNvSpPr/>
            <p:nvPr/>
          </p:nvSpPr>
          <p:spPr>
            <a:xfrm>
              <a:off x="8286012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24" name="Freeform 5268">
              <a:extLst>
                <a:ext uri="{FF2B5EF4-FFF2-40B4-BE49-F238E27FC236}">
                  <a16:creationId xmlns:a16="http://schemas.microsoft.com/office/drawing/2014/main" id="{5280FE2A-C272-01DB-6736-0B6C07195896}"/>
                </a:ext>
              </a:extLst>
            </p:cNvPr>
            <p:cNvSpPr/>
            <p:nvPr/>
          </p:nvSpPr>
          <p:spPr>
            <a:xfrm>
              <a:off x="8269760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25" name="Freeform 5269">
              <a:extLst>
                <a:ext uri="{FF2B5EF4-FFF2-40B4-BE49-F238E27FC236}">
                  <a16:creationId xmlns:a16="http://schemas.microsoft.com/office/drawing/2014/main" id="{34A645FC-8084-9EFB-006A-D9D7EBFA3606}"/>
                </a:ext>
              </a:extLst>
            </p:cNvPr>
            <p:cNvSpPr/>
            <p:nvPr/>
          </p:nvSpPr>
          <p:spPr>
            <a:xfrm>
              <a:off x="8287916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26" name="Freeform 5270">
              <a:extLst>
                <a:ext uri="{FF2B5EF4-FFF2-40B4-BE49-F238E27FC236}">
                  <a16:creationId xmlns:a16="http://schemas.microsoft.com/office/drawing/2014/main" id="{E70862D1-5ADB-9BBD-1A8A-9E04DD3C83CB}"/>
                </a:ext>
              </a:extLst>
            </p:cNvPr>
            <p:cNvSpPr/>
            <p:nvPr/>
          </p:nvSpPr>
          <p:spPr>
            <a:xfrm>
              <a:off x="8271792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27" name="Freeform 5271">
              <a:extLst>
                <a:ext uri="{FF2B5EF4-FFF2-40B4-BE49-F238E27FC236}">
                  <a16:creationId xmlns:a16="http://schemas.microsoft.com/office/drawing/2014/main" id="{6C26F8F9-3112-0193-CD40-AC95F1D4A6D3}"/>
                </a:ext>
              </a:extLst>
            </p:cNvPr>
            <p:cNvSpPr/>
            <p:nvPr/>
          </p:nvSpPr>
          <p:spPr>
            <a:xfrm>
              <a:off x="828982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28" name="Freeform 5272">
              <a:extLst>
                <a:ext uri="{FF2B5EF4-FFF2-40B4-BE49-F238E27FC236}">
                  <a16:creationId xmlns:a16="http://schemas.microsoft.com/office/drawing/2014/main" id="{3D587BC6-581E-8BE4-E188-994DF3AFCF7E}"/>
                </a:ext>
              </a:extLst>
            </p:cNvPr>
            <p:cNvSpPr/>
            <p:nvPr/>
          </p:nvSpPr>
          <p:spPr>
            <a:xfrm>
              <a:off x="8271792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29" name="Freeform 5273">
              <a:extLst>
                <a:ext uri="{FF2B5EF4-FFF2-40B4-BE49-F238E27FC236}">
                  <a16:creationId xmlns:a16="http://schemas.microsoft.com/office/drawing/2014/main" id="{14D4D00A-79E5-66CD-63EA-C4DF74690C79}"/>
                </a:ext>
              </a:extLst>
            </p:cNvPr>
            <p:cNvSpPr/>
            <p:nvPr/>
          </p:nvSpPr>
          <p:spPr>
            <a:xfrm>
              <a:off x="828982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30" name="Freeform 5274">
              <a:extLst>
                <a:ext uri="{FF2B5EF4-FFF2-40B4-BE49-F238E27FC236}">
                  <a16:creationId xmlns:a16="http://schemas.microsoft.com/office/drawing/2014/main" id="{5A6B60BF-B8C0-43FB-2B5E-65D852DB3266}"/>
                </a:ext>
              </a:extLst>
            </p:cNvPr>
            <p:cNvSpPr/>
            <p:nvPr/>
          </p:nvSpPr>
          <p:spPr>
            <a:xfrm>
              <a:off x="8281568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31" name="Freeform 5275">
              <a:extLst>
                <a:ext uri="{FF2B5EF4-FFF2-40B4-BE49-F238E27FC236}">
                  <a16:creationId xmlns:a16="http://schemas.microsoft.com/office/drawing/2014/main" id="{A4704040-763B-C2C3-BDBA-D9BB572085E4}"/>
                </a:ext>
              </a:extLst>
            </p:cNvPr>
            <p:cNvSpPr/>
            <p:nvPr/>
          </p:nvSpPr>
          <p:spPr>
            <a:xfrm>
              <a:off x="8299597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32" name="Freeform 5276">
              <a:extLst>
                <a:ext uri="{FF2B5EF4-FFF2-40B4-BE49-F238E27FC236}">
                  <a16:creationId xmlns:a16="http://schemas.microsoft.com/office/drawing/2014/main" id="{55D9CDCB-4CDB-0BD1-8CAA-6ECAAF008A5B}"/>
                </a:ext>
              </a:extLst>
            </p:cNvPr>
            <p:cNvSpPr/>
            <p:nvPr/>
          </p:nvSpPr>
          <p:spPr>
            <a:xfrm>
              <a:off x="8281568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33" name="Freeform 5277">
              <a:extLst>
                <a:ext uri="{FF2B5EF4-FFF2-40B4-BE49-F238E27FC236}">
                  <a16:creationId xmlns:a16="http://schemas.microsoft.com/office/drawing/2014/main" id="{92398A14-DE95-5F1A-3DC6-8F7601A6496B}"/>
                </a:ext>
              </a:extLst>
            </p:cNvPr>
            <p:cNvSpPr/>
            <p:nvPr/>
          </p:nvSpPr>
          <p:spPr>
            <a:xfrm>
              <a:off x="8299597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34" name="Freeform 5278">
              <a:extLst>
                <a:ext uri="{FF2B5EF4-FFF2-40B4-BE49-F238E27FC236}">
                  <a16:creationId xmlns:a16="http://schemas.microsoft.com/office/drawing/2014/main" id="{65D7B1BF-033B-3A2B-FD60-4BEBCF3D0AF2}"/>
                </a:ext>
              </a:extLst>
            </p:cNvPr>
            <p:cNvSpPr/>
            <p:nvPr/>
          </p:nvSpPr>
          <p:spPr>
            <a:xfrm>
              <a:off x="8281568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35" name="Freeform 5279">
              <a:extLst>
                <a:ext uri="{FF2B5EF4-FFF2-40B4-BE49-F238E27FC236}">
                  <a16:creationId xmlns:a16="http://schemas.microsoft.com/office/drawing/2014/main" id="{15F849AD-ACEF-3A0E-BD57-2828BD61AD94}"/>
                </a:ext>
              </a:extLst>
            </p:cNvPr>
            <p:cNvSpPr/>
            <p:nvPr/>
          </p:nvSpPr>
          <p:spPr>
            <a:xfrm>
              <a:off x="8299597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36" name="Freeform 5280">
              <a:extLst>
                <a:ext uri="{FF2B5EF4-FFF2-40B4-BE49-F238E27FC236}">
                  <a16:creationId xmlns:a16="http://schemas.microsoft.com/office/drawing/2014/main" id="{0A43BF14-2901-2BB0-B03A-17262F557F66}"/>
                </a:ext>
              </a:extLst>
            </p:cNvPr>
            <p:cNvSpPr/>
            <p:nvPr/>
          </p:nvSpPr>
          <p:spPr>
            <a:xfrm>
              <a:off x="8283600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37" name="Freeform 5281">
              <a:extLst>
                <a:ext uri="{FF2B5EF4-FFF2-40B4-BE49-F238E27FC236}">
                  <a16:creationId xmlns:a16="http://schemas.microsoft.com/office/drawing/2014/main" id="{C8831FEC-D6F9-B1FF-7DCF-1593EE3DAAE1}"/>
                </a:ext>
              </a:extLst>
            </p:cNvPr>
            <p:cNvSpPr/>
            <p:nvPr/>
          </p:nvSpPr>
          <p:spPr>
            <a:xfrm>
              <a:off x="8301629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38" name="Freeform 5282">
              <a:extLst>
                <a:ext uri="{FF2B5EF4-FFF2-40B4-BE49-F238E27FC236}">
                  <a16:creationId xmlns:a16="http://schemas.microsoft.com/office/drawing/2014/main" id="{37C31581-5AB4-9BA9-ADC4-4ADD6AA92124}"/>
                </a:ext>
              </a:extLst>
            </p:cNvPr>
            <p:cNvSpPr/>
            <p:nvPr/>
          </p:nvSpPr>
          <p:spPr>
            <a:xfrm>
              <a:off x="8285504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39" name="Freeform 5283">
              <a:extLst>
                <a:ext uri="{FF2B5EF4-FFF2-40B4-BE49-F238E27FC236}">
                  <a16:creationId xmlns:a16="http://schemas.microsoft.com/office/drawing/2014/main" id="{1B206351-B057-44A8-DD0F-8F1A3B69AA51}"/>
                </a:ext>
              </a:extLst>
            </p:cNvPr>
            <p:cNvSpPr/>
            <p:nvPr/>
          </p:nvSpPr>
          <p:spPr>
            <a:xfrm>
              <a:off x="8303533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40" name="Freeform 5284">
              <a:extLst>
                <a:ext uri="{FF2B5EF4-FFF2-40B4-BE49-F238E27FC236}">
                  <a16:creationId xmlns:a16="http://schemas.microsoft.com/office/drawing/2014/main" id="{44719DA4-68AB-1509-F208-9DDE1E6212B6}"/>
                </a:ext>
              </a:extLst>
            </p:cNvPr>
            <p:cNvSpPr/>
            <p:nvPr/>
          </p:nvSpPr>
          <p:spPr>
            <a:xfrm>
              <a:off x="8287536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41" name="Freeform 5285">
              <a:extLst>
                <a:ext uri="{FF2B5EF4-FFF2-40B4-BE49-F238E27FC236}">
                  <a16:creationId xmlns:a16="http://schemas.microsoft.com/office/drawing/2014/main" id="{372B2DF0-13B8-B602-2D0D-A330F0BC8636}"/>
                </a:ext>
              </a:extLst>
            </p:cNvPr>
            <p:cNvSpPr/>
            <p:nvPr/>
          </p:nvSpPr>
          <p:spPr>
            <a:xfrm>
              <a:off x="8305565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42" name="Freeform 5286">
              <a:extLst>
                <a:ext uri="{FF2B5EF4-FFF2-40B4-BE49-F238E27FC236}">
                  <a16:creationId xmlns:a16="http://schemas.microsoft.com/office/drawing/2014/main" id="{AE600815-365C-7C4C-6B6C-279582F522AF}"/>
                </a:ext>
              </a:extLst>
            </p:cNvPr>
            <p:cNvSpPr/>
            <p:nvPr/>
          </p:nvSpPr>
          <p:spPr>
            <a:xfrm>
              <a:off x="8289440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43" name="Freeform 5287">
              <a:extLst>
                <a:ext uri="{FF2B5EF4-FFF2-40B4-BE49-F238E27FC236}">
                  <a16:creationId xmlns:a16="http://schemas.microsoft.com/office/drawing/2014/main" id="{B05E09F4-4D21-D27B-96F7-03E9A058DE4D}"/>
                </a:ext>
              </a:extLst>
            </p:cNvPr>
            <p:cNvSpPr/>
            <p:nvPr/>
          </p:nvSpPr>
          <p:spPr>
            <a:xfrm>
              <a:off x="8307469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44" name="Freeform 5288">
              <a:extLst>
                <a:ext uri="{FF2B5EF4-FFF2-40B4-BE49-F238E27FC236}">
                  <a16:creationId xmlns:a16="http://schemas.microsoft.com/office/drawing/2014/main" id="{AA480205-2AFA-D21F-67C4-49F93DADA1EA}"/>
                </a:ext>
              </a:extLst>
            </p:cNvPr>
            <p:cNvSpPr/>
            <p:nvPr/>
          </p:nvSpPr>
          <p:spPr>
            <a:xfrm>
              <a:off x="8289440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45" name="Freeform 5289">
              <a:extLst>
                <a:ext uri="{FF2B5EF4-FFF2-40B4-BE49-F238E27FC236}">
                  <a16:creationId xmlns:a16="http://schemas.microsoft.com/office/drawing/2014/main" id="{6849E04C-3CAE-6852-1D1D-8170C826126A}"/>
                </a:ext>
              </a:extLst>
            </p:cNvPr>
            <p:cNvSpPr/>
            <p:nvPr/>
          </p:nvSpPr>
          <p:spPr>
            <a:xfrm>
              <a:off x="8307469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46" name="Freeform 5290">
              <a:extLst>
                <a:ext uri="{FF2B5EF4-FFF2-40B4-BE49-F238E27FC236}">
                  <a16:creationId xmlns:a16="http://schemas.microsoft.com/office/drawing/2014/main" id="{F9121635-CC08-86A5-CFA2-7157C876255B}"/>
                </a:ext>
              </a:extLst>
            </p:cNvPr>
            <p:cNvSpPr/>
            <p:nvPr/>
          </p:nvSpPr>
          <p:spPr>
            <a:xfrm>
              <a:off x="8291472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47" name="Freeform 5291">
              <a:extLst>
                <a:ext uri="{FF2B5EF4-FFF2-40B4-BE49-F238E27FC236}">
                  <a16:creationId xmlns:a16="http://schemas.microsoft.com/office/drawing/2014/main" id="{056095B9-FDDF-703A-8849-4AC2EDDC4AB9}"/>
                </a:ext>
              </a:extLst>
            </p:cNvPr>
            <p:cNvSpPr/>
            <p:nvPr/>
          </p:nvSpPr>
          <p:spPr>
            <a:xfrm>
              <a:off x="830950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48" name="Freeform 5292">
              <a:extLst>
                <a:ext uri="{FF2B5EF4-FFF2-40B4-BE49-F238E27FC236}">
                  <a16:creationId xmlns:a16="http://schemas.microsoft.com/office/drawing/2014/main" id="{57D81018-C488-DC26-1A1C-03EDBE30909E}"/>
                </a:ext>
              </a:extLst>
            </p:cNvPr>
            <p:cNvSpPr/>
            <p:nvPr/>
          </p:nvSpPr>
          <p:spPr>
            <a:xfrm>
              <a:off x="8295281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49" name="Freeform 5293">
              <a:extLst>
                <a:ext uri="{FF2B5EF4-FFF2-40B4-BE49-F238E27FC236}">
                  <a16:creationId xmlns:a16="http://schemas.microsoft.com/office/drawing/2014/main" id="{22F02B4A-514D-37CD-8CB0-EBB11175B2D2}"/>
                </a:ext>
              </a:extLst>
            </p:cNvPr>
            <p:cNvSpPr/>
            <p:nvPr/>
          </p:nvSpPr>
          <p:spPr>
            <a:xfrm>
              <a:off x="8313310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50" name="Freeform 5294">
              <a:extLst>
                <a:ext uri="{FF2B5EF4-FFF2-40B4-BE49-F238E27FC236}">
                  <a16:creationId xmlns:a16="http://schemas.microsoft.com/office/drawing/2014/main" id="{CF00275C-5AAB-A6B2-D2A4-6D9F345A88BF}"/>
                </a:ext>
              </a:extLst>
            </p:cNvPr>
            <p:cNvSpPr/>
            <p:nvPr/>
          </p:nvSpPr>
          <p:spPr>
            <a:xfrm>
              <a:off x="8297312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51" name="Freeform 5295">
              <a:extLst>
                <a:ext uri="{FF2B5EF4-FFF2-40B4-BE49-F238E27FC236}">
                  <a16:creationId xmlns:a16="http://schemas.microsoft.com/office/drawing/2014/main" id="{9E3F9A11-BCDD-16BA-D708-A2C00A245F74}"/>
                </a:ext>
              </a:extLst>
            </p:cNvPr>
            <p:cNvSpPr/>
            <p:nvPr/>
          </p:nvSpPr>
          <p:spPr>
            <a:xfrm>
              <a:off x="831534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52" name="Freeform 5296">
              <a:extLst>
                <a:ext uri="{FF2B5EF4-FFF2-40B4-BE49-F238E27FC236}">
                  <a16:creationId xmlns:a16="http://schemas.microsoft.com/office/drawing/2014/main" id="{12E4F8A3-652C-D12C-5DF4-73C9AB274010}"/>
                </a:ext>
              </a:extLst>
            </p:cNvPr>
            <p:cNvSpPr/>
            <p:nvPr/>
          </p:nvSpPr>
          <p:spPr>
            <a:xfrm>
              <a:off x="8297312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53" name="Freeform 5297">
              <a:extLst>
                <a:ext uri="{FF2B5EF4-FFF2-40B4-BE49-F238E27FC236}">
                  <a16:creationId xmlns:a16="http://schemas.microsoft.com/office/drawing/2014/main" id="{AE0F62D6-34E8-55D5-17FF-5A240A8A56E2}"/>
                </a:ext>
              </a:extLst>
            </p:cNvPr>
            <p:cNvSpPr/>
            <p:nvPr/>
          </p:nvSpPr>
          <p:spPr>
            <a:xfrm>
              <a:off x="831534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54" name="Freeform 5298">
              <a:extLst>
                <a:ext uri="{FF2B5EF4-FFF2-40B4-BE49-F238E27FC236}">
                  <a16:creationId xmlns:a16="http://schemas.microsoft.com/office/drawing/2014/main" id="{9A701E00-EA11-6CF6-E023-E06F83E47DD4}"/>
                </a:ext>
              </a:extLst>
            </p:cNvPr>
            <p:cNvSpPr/>
            <p:nvPr/>
          </p:nvSpPr>
          <p:spPr>
            <a:xfrm>
              <a:off x="8297312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55" name="Freeform 5299">
              <a:extLst>
                <a:ext uri="{FF2B5EF4-FFF2-40B4-BE49-F238E27FC236}">
                  <a16:creationId xmlns:a16="http://schemas.microsoft.com/office/drawing/2014/main" id="{6B93BCEC-93B7-81EE-979D-D42704E4583D}"/>
                </a:ext>
              </a:extLst>
            </p:cNvPr>
            <p:cNvSpPr/>
            <p:nvPr/>
          </p:nvSpPr>
          <p:spPr>
            <a:xfrm>
              <a:off x="831534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56" name="Freeform 5300">
              <a:extLst>
                <a:ext uri="{FF2B5EF4-FFF2-40B4-BE49-F238E27FC236}">
                  <a16:creationId xmlns:a16="http://schemas.microsoft.com/office/drawing/2014/main" id="{C263E090-A012-48E5-9EB0-94AF45151549}"/>
                </a:ext>
              </a:extLst>
            </p:cNvPr>
            <p:cNvSpPr/>
            <p:nvPr/>
          </p:nvSpPr>
          <p:spPr>
            <a:xfrm>
              <a:off x="8303153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57" name="Freeform 5301">
              <a:extLst>
                <a:ext uri="{FF2B5EF4-FFF2-40B4-BE49-F238E27FC236}">
                  <a16:creationId xmlns:a16="http://schemas.microsoft.com/office/drawing/2014/main" id="{52E27DBD-14F1-E72D-0BAB-8E9B1DEE4195}"/>
                </a:ext>
              </a:extLst>
            </p:cNvPr>
            <p:cNvSpPr/>
            <p:nvPr/>
          </p:nvSpPr>
          <p:spPr>
            <a:xfrm>
              <a:off x="8321309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58" name="Freeform 5302">
              <a:extLst>
                <a:ext uri="{FF2B5EF4-FFF2-40B4-BE49-F238E27FC236}">
                  <a16:creationId xmlns:a16="http://schemas.microsoft.com/office/drawing/2014/main" id="{2E6F5818-F884-6C2B-6C64-8BC046F1EDC5}"/>
                </a:ext>
              </a:extLst>
            </p:cNvPr>
            <p:cNvSpPr/>
            <p:nvPr/>
          </p:nvSpPr>
          <p:spPr>
            <a:xfrm>
              <a:off x="8303153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59" name="Freeform 5303">
              <a:extLst>
                <a:ext uri="{FF2B5EF4-FFF2-40B4-BE49-F238E27FC236}">
                  <a16:creationId xmlns:a16="http://schemas.microsoft.com/office/drawing/2014/main" id="{57EBFD58-2E75-90D4-5B19-2C193D485026}"/>
                </a:ext>
              </a:extLst>
            </p:cNvPr>
            <p:cNvSpPr/>
            <p:nvPr/>
          </p:nvSpPr>
          <p:spPr>
            <a:xfrm>
              <a:off x="8321309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60" name="Freeform 5304">
              <a:extLst>
                <a:ext uri="{FF2B5EF4-FFF2-40B4-BE49-F238E27FC236}">
                  <a16:creationId xmlns:a16="http://schemas.microsoft.com/office/drawing/2014/main" id="{C29A45CA-682A-3E6A-8715-836D0906BF70}"/>
                </a:ext>
              </a:extLst>
            </p:cNvPr>
            <p:cNvSpPr/>
            <p:nvPr/>
          </p:nvSpPr>
          <p:spPr>
            <a:xfrm>
              <a:off x="8305184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61" name="Freeform 5305">
              <a:extLst>
                <a:ext uri="{FF2B5EF4-FFF2-40B4-BE49-F238E27FC236}">
                  <a16:creationId xmlns:a16="http://schemas.microsoft.com/office/drawing/2014/main" id="{83346DF1-FA5B-A56C-CBF6-24B9BE9F370D}"/>
                </a:ext>
              </a:extLst>
            </p:cNvPr>
            <p:cNvSpPr/>
            <p:nvPr/>
          </p:nvSpPr>
          <p:spPr>
            <a:xfrm>
              <a:off x="8323213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62" name="Freeform 5306">
              <a:extLst>
                <a:ext uri="{FF2B5EF4-FFF2-40B4-BE49-F238E27FC236}">
                  <a16:creationId xmlns:a16="http://schemas.microsoft.com/office/drawing/2014/main" id="{092F2EF0-53E1-BAA4-46D5-B2804EE7F345}"/>
                </a:ext>
              </a:extLst>
            </p:cNvPr>
            <p:cNvSpPr/>
            <p:nvPr/>
          </p:nvSpPr>
          <p:spPr>
            <a:xfrm>
              <a:off x="8308993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63" name="Freeform 5307">
              <a:extLst>
                <a:ext uri="{FF2B5EF4-FFF2-40B4-BE49-F238E27FC236}">
                  <a16:creationId xmlns:a16="http://schemas.microsoft.com/office/drawing/2014/main" id="{90569C83-3992-F777-0E7D-DEA9149AF35D}"/>
                </a:ext>
              </a:extLst>
            </p:cNvPr>
            <p:cNvSpPr/>
            <p:nvPr/>
          </p:nvSpPr>
          <p:spPr>
            <a:xfrm>
              <a:off x="8327022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64" name="Freeform 5308">
              <a:extLst>
                <a:ext uri="{FF2B5EF4-FFF2-40B4-BE49-F238E27FC236}">
                  <a16:creationId xmlns:a16="http://schemas.microsoft.com/office/drawing/2014/main" id="{EB89CCD2-6C31-681B-B598-AA0A928A5702}"/>
                </a:ext>
              </a:extLst>
            </p:cNvPr>
            <p:cNvSpPr/>
            <p:nvPr/>
          </p:nvSpPr>
          <p:spPr>
            <a:xfrm>
              <a:off x="8311025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65" name="Freeform 5309">
              <a:extLst>
                <a:ext uri="{FF2B5EF4-FFF2-40B4-BE49-F238E27FC236}">
                  <a16:creationId xmlns:a16="http://schemas.microsoft.com/office/drawing/2014/main" id="{44318FF8-00D8-74F1-A762-178BA07635B7}"/>
                </a:ext>
              </a:extLst>
            </p:cNvPr>
            <p:cNvSpPr/>
            <p:nvPr/>
          </p:nvSpPr>
          <p:spPr>
            <a:xfrm>
              <a:off x="8329054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66" name="Freeform 5310">
              <a:extLst>
                <a:ext uri="{FF2B5EF4-FFF2-40B4-BE49-F238E27FC236}">
                  <a16:creationId xmlns:a16="http://schemas.microsoft.com/office/drawing/2014/main" id="{8893F633-3D3A-3AD8-B21B-5F866597F1FE}"/>
                </a:ext>
              </a:extLst>
            </p:cNvPr>
            <p:cNvSpPr/>
            <p:nvPr/>
          </p:nvSpPr>
          <p:spPr>
            <a:xfrm>
              <a:off x="8311025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67" name="Freeform 5311">
              <a:extLst>
                <a:ext uri="{FF2B5EF4-FFF2-40B4-BE49-F238E27FC236}">
                  <a16:creationId xmlns:a16="http://schemas.microsoft.com/office/drawing/2014/main" id="{24776FA0-D215-63B8-0071-57F132E02CBD}"/>
                </a:ext>
              </a:extLst>
            </p:cNvPr>
            <p:cNvSpPr/>
            <p:nvPr/>
          </p:nvSpPr>
          <p:spPr>
            <a:xfrm>
              <a:off x="8329054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68" name="Freeform 5312">
              <a:extLst>
                <a:ext uri="{FF2B5EF4-FFF2-40B4-BE49-F238E27FC236}">
                  <a16:creationId xmlns:a16="http://schemas.microsoft.com/office/drawing/2014/main" id="{814F3959-89C2-1D8F-2945-89F0AFECCA54}"/>
                </a:ext>
              </a:extLst>
            </p:cNvPr>
            <p:cNvSpPr/>
            <p:nvPr/>
          </p:nvSpPr>
          <p:spPr>
            <a:xfrm>
              <a:off x="8312929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69" name="Freeform 5313">
              <a:extLst>
                <a:ext uri="{FF2B5EF4-FFF2-40B4-BE49-F238E27FC236}">
                  <a16:creationId xmlns:a16="http://schemas.microsoft.com/office/drawing/2014/main" id="{811351FD-0044-2D6D-36B2-185BB014DEBF}"/>
                </a:ext>
              </a:extLst>
            </p:cNvPr>
            <p:cNvSpPr/>
            <p:nvPr/>
          </p:nvSpPr>
          <p:spPr>
            <a:xfrm>
              <a:off x="8331085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70" name="Freeform 5314">
              <a:extLst>
                <a:ext uri="{FF2B5EF4-FFF2-40B4-BE49-F238E27FC236}">
                  <a16:creationId xmlns:a16="http://schemas.microsoft.com/office/drawing/2014/main" id="{B9A2CD0E-D39F-1348-467C-2F335E313E25}"/>
                </a:ext>
              </a:extLst>
            </p:cNvPr>
            <p:cNvSpPr/>
            <p:nvPr/>
          </p:nvSpPr>
          <p:spPr>
            <a:xfrm>
              <a:off x="8312929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71" name="Freeform 5315">
              <a:extLst>
                <a:ext uri="{FF2B5EF4-FFF2-40B4-BE49-F238E27FC236}">
                  <a16:creationId xmlns:a16="http://schemas.microsoft.com/office/drawing/2014/main" id="{69D8241C-21AC-9B29-578A-8023273156DE}"/>
                </a:ext>
              </a:extLst>
            </p:cNvPr>
            <p:cNvSpPr/>
            <p:nvPr/>
          </p:nvSpPr>
          <p:spPr>
            <a:xfrm>
              <a:off x="8331085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72" name="Freeform 5316">
              <a:extLst>
                <a:ext uri="{FF2B5EF4-FFF2-40B4-BE49-F238E27FC236}">
                  <a16:creationId xmlns:a16="http://schemas.microsoft.com/office/drawing/2014/main" id="{C4AB0971-2446-9502-AE08-D706D4E9D6B5}"/>
                </a:ext>
              </a:extLst>
            </p:cNvPr>
            <p:cNvSpPr/>
            <p:nvPr/>
          </p:nvSpPr>
          <p:spPr>
            <a:xfrm>
              <a:off x="8312929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73" name="Freeform 5317">
              <a:extLst>
                <a:ext uri="{FF2B5EF4-FFF2-40B4-BE49-F238E27FC236}">
                  <a16:creationId xmlns:a16="http://schemas.microsoft.com/office/drawing/2014/main" id="{4DC51B96-B957-762A-8A36-159A2520812C}"/>
                </a:ext>
              </a:extLst>
            </p:cNvPr>
            <p:cNvSpPr/>
            <p:nvPr/>
          </p:nvSpPr>
          <p:spPr>
            <a:xfrm>
              <a:off x="8331085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74" name="Freeform 5318">
              <a:extLst>
                <a:ext uri="{FF2B5EF4-FFF2-40B4-BE49-F238E27FC236}">
                  <a16:creationId xmlns:a16="http://schemas.microsoft.com/office/drawing/2014/main" id="{AE743949-03EC-577F-2453-0E9BC2E9CC50}"/>
                </a:ext>
              </a:extLst>
            </p:cNvPr>
            <p:cNvSpPr/>
            <p:nvPr/>
          </p:nvSpPr>
          <p:spPr>
            <a:xfrm>
              <a:off x="8314961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75" name="Freeform 5319">
              <a:extLst>
                <a:ext uri="{FF2B5EF4-FFF2-40B4-BE49-F238E27FC236}">
                  <a16:creationId xmlns:a16="http://schemas.microsoft.com/office/drawing/2014/main" id="{7EB0638E-6AA5-141F-320C-86A5F54AEA24}"/>
                </a:ext>
              </a:extLst>
            </p:cNvPr>
            <p:cNvSpPr/>
            <p:nvPr/>
          </p:nvSpPr>
          <p:spPr>
            <a:xfrm>
              <a:off x="8332990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76" name="Freeform 5320">
              <a:extLst>
                <a:ext uri="{FF2B5EF4-FFF2-40B4-BE49-F238E27FC236}">
                  <a16:creationId xmlns:a16="http://schemas.microsoft.com/office/drawing/2014/main" id="{65FAABF9-FD7A-B827-5C23-010273F4B290}"/>
                </a:ext>
              </a:extLst>
            </p:cNvPr>
            <p:cNvSpPr/>
            <p:nvPr/>
          </p:nvSpPr>
          <p:spPr>
            <a:xfrm>
              <a:off x="8314961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77" name="Freeform 5321">
              <a:extLst>
                <a:ext uri="{FF2B5EF4-FFF2-40B4-BE49-F238E27FC236}">
                  <a16:creationId xmlns:a16="http://schemas.microsoft.com/office/drawing/2014/main" id="{AF80E5DB-DEEF-549A-A0B7-26CDD2BD00DE}"/>
                </a:ext>
              </a:extLst>
            </p:cNvPr>
            <p:cNvSpPr/>
            <p:nvPr/>
          </p:nvSpPr>
          <p:spPr>
            <a:xfrm>
              <a:off x="8332990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78" name="Freeform 5322">
              <a:extLst>
                <a:ext uri="{FF2B5EF4-FFF2-40B4-BE49-F238E27FC236}">
                  <a16:creationId xmlns:a16="http://schemas.microsoft.com/office/drawing/2014/main" id="{99D64A41-9B8B-5DD3-2178-50E47619ADD8}"/>
                </a:ext>
              </a:extLst>
            </p:cNvPr>
            <p:cNvSpPr/>
            <p:nvPr/>
          </p:nvSpPr>
          <p:spPr>
            <a:xfrm>
              <a:off x="8318770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79" name="Freeform 5323">
              <a:extLst>
                <a:ext uri="{FF2B5EF4-FFF2-40B4-BE49-F238E27FC236}">
                  <a16:creationId xmlns:a16="http://schemas.microsoft.com/office/drawing/2014/main" id="{2ED8D824-B94A-4248-E791-A2D1815FA180}"/>
                </a:ext>
              </a:extLst>
            </p:cNvPr>
            <p:cNvSpPr/>
            <p:nvPr/>
          </p:nvSpPr>
          <p:spPr>
            <a:xfrm>
              <a:off x="8336799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80" name="Freeform 5324">
              <a:extLst>
                <a:ext uri="{FF2B5EF4-FFF2-40B4-BE49-F238E27FC236}">
                  <a16:creationId xmlns:a16="http://schemas.microsoft.com/office/drawing/2014/main" id="{E64FAF47-ACAD-AAFB-4E63-55FB92620145}"/>
                </a:ext>
              </a:extLst>
            </p:cNvPr>
            <p:cNvSpPr/>
            <p:nvPr/>
          </p:nvSpPr>
          <p:spPr>
            <a:xfrm>
              <a:off x="8320801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81" name="Freeform 5325">
              <a:extLst>
                <a:ext uri="{FF2B5EF4-FFF2-40B4-BE49-F238E27FC236}">
                  <a16:creationId xmlns:a16="http://schemas.microsoft.com/office/drawing/2014/main" id="{412F3CF5-5880-434D-5593-F24781C206AB}"/>
                </a:ext>
              </a:extLst>
            </p:cNvPr>
            <p:cNvSpPr/>
            <p:nvPr/>
          </p:nvSpPr>
          <p:spPr>
            <a:xfrm>
              <a:off x="8338830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82" name="Freeform 5326">
              <a:extLst>
                <a:ext uri="{FF2B5EF4-FFF2-40B4-BE49-F238E27FC236}">
                  <a16:creationId xmlns:a16="http://schemas.microsoft.com/office/drawing/2014/main" id="{F401F859-3A00-7ABA-81E4-246D9D616293}"/>
                </a:ext>
              </a:extLst>
            </p:cNvPr>
            <p:cNvSpPr/>
            <p:nvPr/>
          </p:nvSpPr>
          <p:spPr>
            <a:xfrm>
              <a:off x="8324737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83" name="Freeform 5327">
              <a:extLst>
                <a:ext uri="{FF2B5EF4-FFF2-40B4-BE49-F238E27FC236}">
                  <a16:creationId xmlns:a16="http://schemas.microsoft.com/office/drawing/2014/main" id="{4AEC521E-C266-3C18-CFB6-06457AF97B82}"/>
                </a:ext>
              </a:extLst>
            </p:cNvPr>
            <p:cNvSpPr/>
            <p:nvPr/>
          </p:nvSpPr>
          <p:spPr>
            <a:xfrm>
              <a:off x="8342766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84" name="Freeform 5328">
              <a:extLst>
                <a:ext uri="{FF2B5EF4-FFF2-40B4-BE49-F238E27FC236}">
                  <a16:creationId xmlns:a16="http://schemas.microsoft.com/office/drawing/2014/main" id="{6C5A9369-094A-8FD5-9354-82FC28FCDEF7}"/>
                </a:ext>
              </a:extLst>
            </p:cNvPr>
            <p:cNvSpPr/>
            <p:nvPr/>
          </p:nvSpPr>
          <p:spPr>
            <a:xfrm>
              <a:off x="8326769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85" name="Freeform 5329">
              <a:extLst>
                <a:ext uri="{FF2B5EF4-FFF2-40B4-BE49-F238E27FC236}">
                  <a16:creationId xmlns:a16="http://schemas.microsoft.com/office/drawing/2014/main" id="{1FF5F27A-C1B6-3E78-5A28-41D827081C29}"/>
                </a:ext>
              </a:extLst>
            </p:cNvPr>
            <p:cNvSpPr/>
            <p:nvPr/>
          </p:nvSpPr>
          <p:spPr>
            <a:xfrm>
              <a:off x="8344798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86" name="Freeform 5330">
              <a:extLst>
                <a:ext uri="{FF2B5EF4-FFF2-40B4-BE49-F238E27FC236}">
                  <a16:creationId xmlns:a16="http://schemas.microsoft.com/office/drawing/2014/main" id="{EC39898F-8A28-6CD9-22CC-7823FEC89FF6}"/>
                </a:ext>
              </a:extLst>
            </p:cNvPr>
            <p:cNvSpPr/>
            <p:nvPr/>
          </p:nvSpPr>
          <p:spPr>
            <a:xfrm>
              <a:off x="8326769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87" name="Freeform 5331">
              <a:extLst>
                <a:ext uri="{FF2B5EF4-FFF2-40B4-BE49-F238E27FC236}">
                  <a16:creationId xmlns:a16="http://schemas.microsoft.com/office/drawing/2014/main" id="{73A6E4F4-8E4F-BF4E-BC76-FDF16B2A4A06}"/>
                </a:ext>
              </a:extLst>
            </p:cNvPr>
            <p:cNvSpPr/>
            <p:nvPr/>
          </p:nvSpPr>
          <p:spPr>
            <a:xfrm>
              <a:off x="8344798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88" name="Freeform 5332">
              <a:extLst>
                <a:ext uri="{FF2B5EF4-FFF2-40B4-BE49-F238E27FC236}">
                  <a16:creationId xmlns:a16="http://schemas.microsoft.com/office/drawing/2014/main" id="{E1D64C4D-6942-B5FC-8585-F9A10E0E7626}"/>
                </a:ext>
              </a:extLst>
            </p:cNvPr>
            <p:cNvSpPr/>
            <p:nvPr/>
          </p:nvSpPr>
          <p:spPr>
            <a:xfrm>
              <a:off x="8326769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89" name="Freeform 5333">
              <a:extLst>
                <a:ext uri="{FF2B5EF4-FFF2-40B4-BE49-F238E27FC236}">
                  <a16:creationId xmlns:a16="http://schemas.microsoft.com/office/drawing/2014/main" id="{DC88DA04-BA2B-E927-2741-2B900BA2A6CB}"/>
                </a:ext>
              </a:extLst>
            </p:cNvPr>
            <p:cNvSpPr/>
            <p:nvPr/>
          </p:nvSpPr>
          <p:spPr>
            <a:xfrm>
              <a:off x="8344798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90" name="Freeform 5334">
              <a:extLst>
                <a:ext uri="{FF2B5EF4-FFF2-40B4-BE49-F238E27FC236}">
                  <a16:creationId xmlns:a16="http://schemas.microsoft.com/office/drawing/2014/main" id="{1F49B83A-2D0C-14C8-FA22-86FDC4598BCD}"/>
                </a:ext>
              </a:extLst>
            </p:cNvPr>
            <p:cNvSpPr/>
            <p:nvPr/>
          </p:nvSpPr>
          <p:spPr>
            <a:xfrm>
              <a:off x="8334514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91" name="Freeform 5335">
              <a:extLst>
                <a:ext uri="{FF2B5EF4-FFF2-40B4-BE49-F238E27FC236}">
                  <a16:creationId xmlns:a16="http://schemas.microsoft.com/office/drawing/2014/main" id="{3653E3D1-24FF-03C1-6B7A-412B8976EAA1}"/>
                </a:ext>
              </a:extLst>
            </p:cNvPr>
            <p:cNvSpPr/>
            <p:nvPr/>
          </p:nvSpPr>
          <p:spPr>
            <a:xfrm>
              <a:off x="8352543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92" name="Freeform 5336">
              <a:extLst>
                <a:ext uri="{FF2B5EF4-FFF2-40B4-BE49-F238E27FC236}">
                  <a16:creationId xmlns:a16="http://schemas.microsoft.com/office/drawing/2014/main" id="{7060175E-EB9A-040C-DE88-CA182DD11CC3}"/>
                </a:ext>
              </a:extLst>
            </p:cNvPr>
            <p:cNvSpPr/>
            <p:nvPr/>
          </p:nvSpPr>
          <p:spPr>
            <a:xfrm>
              <a:off x="8336545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93" name="Freeform 5337">
              <a:extLst>
                <a:ext uri="{FF2B5EF4-FFF2-40B4-BE49-F238E27FC236}">
                  <a16:creationId xmlns:a16="http://schemas.microsoft.com/office/drawing/2014/main" id="{977029B7-199A-30EF-4511-49A877C8FB22}"/>
                </a:ext>
              </a:extLst>
            </p:cNvPr>
            <p:cNvSpPr/>
            <p:nvPr/>
          </p:nvSpPr>
          <p:spPr>
            <a:xfrm>
              <a:off x="8354574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94" name="Freeform 5338">
              <a:extLst>
                <a:ext uri="{FF2B5EF4-FFF2-40B4-BE49-F238E27FC236}">
                  <a16:creationId xmlns:a16="http://schemas.microsoft.com/office/drawing/2014/main" id="{55FDD92C-E8D1-8DBD-8D6D-6AAE895BD690}"/>
                </a:ext>
              </a:extLst>
            </p:cNvPr>
            <p:cNvSpPr/>
            <p:nvPr/>
          </p:nvSpPr>
          <p:spPr>
            <a:xfrm>
              <a:off x="8338450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95" name="Freeform 5339">
              <a:extLst>
                <a:ext uri="{FF2B5EF4-FFF2-40B4-BE49-F238E27FC236}">
                  <a16:creationId xmlns:a16="http://schemas.microsoft.com/office/drawing/2014/main" id="{63FF5ECE-12EE-4235-5552-977167C9422B}"/>
                </a:ext>
              </a:extLst>
            </p:cNvPr>
            <p:cNvSpPr/>
            <p:nvPr/>
          </p:nvSpPr>
          <p:spPr>
            <a:xfrm>
              <a:off x="8356479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96" name="Freeform 5340">
              <a:extLst>
                <a:ext uri="{FF2B5EF4-FFF2-40B4-BE49-F238E27FC236}">
                  <a16:creationId xmlns:a16="http://schemas.microsoft.com/office/drawing/2014/main" id="{35FB06CC-C039-65ED-FC93-C694222B121B}"/>
                </a:ext>
              </a:extLst>
            </p:cNvPr>
            <p:cNvSpPr/>
            <p:nvPr/>
          </p:nvSpPr>
          <p:spPr>
            <a:xfrm>
              <a:off x="8340481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97" name="Freeform 5341">
              <a:extLst>
                <a:ext uri="{FF2B5EF4-FFF2-40B4-BE49-F238E27FC236}">
                  <a16:creationId xmlns:a16="http://schemas.microsoft.com/office/drawing/2014/main" id="{5CF0F9DD-23F8-1D6F-1AD8-0CC68BBB1302}"/>
                </a:ext>
              </a:extLst>
            </p:cNvPr>
            <p:cNvSpPr/>
            <p:nvPr/>
          </p:nvSpPr>
          <p:spPr>
            <a:xfrm>
              <a:off x="8358510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98" name="Freeform 5342">
              <a:extLst>
                <a:ext uri="{FF2B5EF4-FFF2-40B4-BE49-F238E27FC236}">
                  <a16:creationId xmlns:a16="http://schemas.microsoft.com/office/drawing/2014/main" id="{D1CA9240-E905-754B-C194-97AC6B692852}"/>
                </a:ext>
              </a:extLst>
            </p:cNvPr>
            <p:cNvSpPr/>
            <p:nvPr/>
          </p:nvSpPr>
          <p:spPr>
            <a:xfrm>
              <a:off x="8340481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599" name="Freeform 5343">
              <a:extLst>
                <a:ext uri="{FF2B5EF4-FFF2-40B4-BE49-F238E27FC236}">
                  <a16:creationId xmlns:a16="http://schemas.microsoft.com/office/drawing/2014/main" id="{7FB403D2-C513-CAB5-AC20-B6C0ADA9CDBB}"/>
                </a:ext>
              </a:extLst>
            </p:cNvPr>
            <p:cNvSpPr/>
            <p:nvPr/>
          </p:nvSpPr>
          <p:spPr>
            <a:xfrm>
              <a:off x="8358510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00" name="Freeform 5344">
              <a:extLst>
                <a:ext uri="{FF2B5EF4-FFF2-40B4-BE49-F238E27FC236}">
                  <a16:creationId xmlns:a16="http://schemas.microsoft.com/office/drawing/2014/main" id="{98E6F348-6824-1C1F-EB8A-196A8A12A6B1}"/>
                </a:ext>
              </a:extLst>
            </p:cNvPr>
            <p:cNvSpPr/>
            <p:nvPr/>
          </p:nvSpPr>
          <p:spPr>
            <a:xfrm>
              <a:off x="8346322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01" name="Freeform 5345">
              <a:extLst>
                <a:ext uri="{FF2B5EF4-FFF2-40B4-BE49-F238E27FC236}">
                  <a16:creationId xmlns:a16="http://schemas.microsoft.com/office/drawing/2014/main" id="{C41ED89F-9D41-40EC-CE80-45D19FC54CF5}"/>
                </a:ext>
              </a:extLst>
            </p:cNvPr>
            <p:cNvSpPr/>
            <p:nvPr/>
          </p:nvSpPr>
          <p:spPr>
            <a:xfrm>
              <a:off x="836435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02" name="Freeform 5346">
              <a:extLst>
                <a:ext uri="{FF2B5EF4-FFF2-40B4-BE49-F238E27FC236}">
                  <a16:creationId xmlns:a16="http://schemas.microsoft.com/office/drawing/2014/main" id="{90BB718C-FB69-4EF8-F923-A052CDF1BA51}"/>
                </a:ext>
              </a:extLst>
            </p:cNvPr>
            <p:cNvSpPr/>
            <p:nvPr/>
          </p:nvSpPr>
          <p:spPr>
            <a:xfrm>
              <a:off x="8346322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03" name="Freeform 5347">
              <a:extLst>
                <a:ext uri="{FF2B5EF4-FFF2-40B4-BE49-F238E27FC236}">
                  <a16:creationId xmlns:a16="http://schemas.microsoft.com/office/drawing/2014/main" id="{5925270F-4F30-F8BF-9644-57F6592E3481}"/>
                </a:ext>
              </a:extLst>
            </p:cNvPr>
            <p:cNvSpPr/>
            <p:nvPr/>
          </p:nvSpPr>
          <p:spPr>
            <a:xfrm>
              <a:off x="836435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04" name="Freeform 5348">
              <a:extLst>
                <a:ext uri="{FF2B5EF4-FFF2-40B4-BE49-F238E27FC236}">
                  <a16:creationId xmlns:a16="http://schemas.microsoft.com/office/drawing/2014/main" id="{75E5B308-F245-13AC-7FAA-BA806AACE0DC}"/>
                </a:ext>
              </a:extLst>
            </p:cNvPr>
            <p:cNvSpPr/>
            <p:nvPr/>
          </p:nvSpPr>
          <p:spPr>
            <a:xfrm>
              <a:off x="8350258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05" name="Freeform 5349">
              <a:extLst>
                <a:ext uri="{FF2B5EF4-FFF2-40B4-BE49-F238E27FC236}">
                  <a16:creationId xmlns:a16="http://schemas.microsoft.com/office/drawing/2014/main" id="{9F85440C-98CC-D222-BB7E-18D9A60D0FC3}"/>
                </a:ext>
              </a:extLst>
            </p:cNvPr>
            <p:cNvSpPr/>
            <p:nvPr/>
          </p:nvSpPr>
          <p:spPr>
            <a:xfrm>
              <a:off x="8368287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06" name="Freeform 5350">
              <a:extLst>
                <a:ext uri="{FF2B5EF4-FFF2-40B4-BE49-F238E27FC236}">
                  <a16:creationId xmlns:a16="http://schemas.microsoft.com/office/drawing/2014/main" id="{9FA08416-0324-CF87-FC41-F074F9D51BD2}"/>
                </a:ext>
              </a:extLst>
            </p:cNvPr>
            <p:cNvSpPr/>
            <p:nvPr/>
          </p:nvSpPr>
          <p:spPr>
            <a:xfrm>
              <a:off x="8352162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07" name="Freeform 5351">
              <a:extLst>
                <a:ext uri="{FF2B5EF4-FFF2-40B4-BE49-F238E27FC236}">
                  <a16:creationId xmlns:a16="http://schemas.microsoft.com/office/drawing/2014/main" id="{093E2335-A67A-170F-2AC1-1619FF8A8105}"/>
                </a:ext>
              </a:extLst>
            </p:cNvPr>
            <p:cNvSpPr/>
            <p:nvPr/>
          </p:nvSpPr>
          <p:spPr>
            <a:xfrm>
              <a:off x="8370192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08" name="Freeform 5352">
              <a:extLst>
                <a:ext uri="{FF2B5EF4-FFF2-40B4-BE49-F238E27FC236}">
                  <a16:creationId xmlns:a16="http://schemas.microsoft.com/office/drawing/2014/main" id="{FA023174-180B-DB17-2BAB-E9E78A5B83CB}"/>
                </a:ext>
              </a:extLst>
            </p:cNvPr>
            <p:cNvSpPr/>
            <p:nvPr/>
          </p:nvSpPr>
          <p:spPr>
            <a:xfrm>
              <a:off x="8352162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09" name="Freeform 5353">
              <a:extLst>
                <a:ext uri="{FF2B5EF4-FFF2-40B4-BE49-F238E27FC236}">
                  <a16:creationId xmlns:a16="http://schemas.microsoft.com/office/drawing/2014/main" id="{E48A3B29-044C-6213-8D54-89D8E735E74B}"/>
                </a:ext>
              </a:extLst>
            </p:cNvPr>
            <p:cNvSpPr/>
            <p:nvPr/>
          </p:nvSpPr>
          <p:spPr>
            <a:xfrm>
              <a:off x="8370192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10" name="Freeform 5354">
              <a:extLst>
                <a:ext uri="{FF2B5EF4-FFF2-40B4-BE49-F238E27FC236}">
                  <a16:creationId xmlns:a16="http://schemas.microsoft.com/office/drawing/2014/main" id="{C5F79BB2-469C-A995-6651-6F151627560D}"/>
                </a:ext>
              </a:extLst>
            </p:cNvPr>
            <p:cNvSpPr/>
            <p:nvPr/>
          </p:nvSpPr>
          <p:spPr>
            <a:xfrm>
              <a:off x="8352162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11" name="Freeform 5355">
              <a:extLst>
                <a:ext uri="{FF2B5EF4-FFF2-40B4-BE49-F238E27FC236}">
                  <a16:creationId xmlns:a16="http://schemas.microsoft.com/office/drawing/2014/main" id="{363252D6-FBDB-8BD3-B7B2-3803E5DF8DF7}"/>
                </a:ext>
              </a:extLst>
            </p:cNvPr>
            <p:cNvSpPr/>
            <p:nvPr/>
          </p:nvSpPr>
          <p:spPr>
            <a:xfrm>
              <a:off x="8370192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12" name="Freeform 5356">
              <a:extLst>
                <a:ext uri="{FF2B5EF4-FFF2-40B4-BE49-F238E27FC236}">
                  <a16:creationId xmlns:a16="http://schemas.microsoft.com/office/drawing/2014/main" id="{C485BE3F-7845-AEE1-AB32-37854CE6AC13}"/>
                </a:ext>
              </a:extLst>
            </p:cNvPr>
            <p:cNvSpPr/>
            <p:nvPr/>
          </p:nvSpPr>
          <p:spPr>
            <a:xfrm>
              <a:off x="8354194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13" name="Freeform 5357">
              <a:extLst>
                <a:ext uri="{FF2B5EF4-FFF2-40B4-BE49-F238E27FC236}">
                  <a16:creationId xmlns:a16="http://schemas.microsoft.com/office/drawing/2014/main" id="{47C48057-2BE8-CE8A-757F-FC09342F8BAE}"/>
                </a:ext>
              </a:extLst>
            </p:cNvPr>
            <p:cNvSpPr/>
            <p:nvPr/>
          </p:nvSpPr>
          <p:spPr>
            <a:xfrm>
              <a:off x="8372223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14" name="Freeform 5358">
              <a:extLst>
                <a:ext uri="{FF2B5EF4-FFF2-40B4-BE49-F238E27FC236}">
                  <a16:creationId xmlns:a16="http://schemas.microsoft.com/office/drawing/2014/main" id="{DF685D87-2030-F754-8AC0-3AF6A8834FE0}"/>
                </a:ext>
              </a:extLst>
            </p:cNvPr>
            <p:cNvSpPr/>
            <p:nvPr/>
          </p:nvSpPr>
          <p:spPr>
            <a:xfrm>
              <a:off x="8354194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15" name="Freeform 5359">
              <a:extLst>
                <a:ext uri="{FF2B5EF4-FFF2-40B4-BE49-F238E27FC236}">
                  <a16:creationId xmlns:a16="http://schemas.microsoft.com/office/drawing/2014/main" id="{584C1C8F-90A2-C4A4-3073-A92E496C62D5}"/>
                </a:ext>
              </a:extLst>
            </p:cNvPr>
            <p:cNvSpPr/>
            <p:nvPr/>
          </p:nvSpPr>
          <p:spPr>
            <a:xfrm>
              <a:off x="8372223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16" name="Freeform 5360">
              <a:extLst>
                <a:ext uri="{FF2B5EF4-FFF2-40B4-BE49-F238E27FC236}">
                  <a16:creationId xmlns:a16="http://schemas.microsoft.com/office/drawing/2014/main" id="{787E023B-FB8D-859E-3505-6316CFFAAD74}"/>
                </a:ext>
              </a:extLst>
            </p:cNvPr>
            <p:cNvSpPr/>
            <p:nvPr/>
          </p:nvSpPr>
          <p:spPr>
            <a:xfrm>
              <a:off x="8356098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17" name="Freeform 5361">
              <a:extLst>
                <a:ext uri="{FF2B5EF4-FFF2-40B4-BE49-F238E27FC236}">
                  <a16:creationId xmlns:a16="http://schemas.microsoft.com/office/drawing/2014/main" id="{FB5FD11A-65F0-25EB-0E97-F322B3BF5617}"/>
                </a:ext>
              </a:extLst>
            </p:cNvPr>
            <p:cNvSpPr/>
            <p:nvPr/>
          </p:nvSpPr>
          <p:spPr>
            <a:xfrm>
              <a:off x="8374128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18" name="Freeform 5362">
              <a:extLst>
                <a:ext uri="{FF2B5EF4-FFF2-40B4-BE49-F238E27FC236}">
                  <a16:creationId xmlns:a16="http://schemas.microsoft.com/office/drawing/2014/main" id="{7FD7FC8F-D1E3-9B30-562C-4B24CAB99386}"/>
                </a:ext>
              </a:extLst>
            </p:cNvPr>
            <p:cNvSpPr/>
            <p:nvPr/>
          </p:nvSpPr>
          <p:spPr>
            <a:xfrm>
              <a:off x="8356098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19" name="Freeform 5363">
              <a:extLst>
                <a:ext uri="{FF2B5EF4-FFF2-40B4-BE49-F238E27FC236}">
                  <a16:creationId xmlns:a16="http://schemas.microsoft.com/office/drawing/2014/main" id="{8CC7413A-0915-1C5D-B3B0-E26F4D9BEC36}"/>
                </a:ext>
              </a:extLst>
            </p:cNvPr>
            <p:cNvSpPr/>
            <p:nvPr/>
          </p:nvSpPr>
          <p:spPr>
            <a:xfrm>
              <a:off x="8374128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20" name="Freeform 5364">
              <a:extLst>
                <a:ext uri="{FF2B5EF4-FFF2-40B4-BE49-F238E27FC236}">
                  <a16:creationId xmlns:a16="http://schemas.microsoft.com/office/drawing/2014/main" id="{4EA36F6B-7321-EB9B-3E92-DCC93A19DD21}"/>
                </a:ext>
              </a:extLst>
            </p:cNvPr>
            <p:cNvSpPr/>
            <p:nvPr/>
          </p:nvSpPr>
          <p:spPr>
            <a:xfrm>
              <a:off x="8356098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21" name="Freeform 5365">
              <a:extLst>
                <a:ext uri="{FF2B5EF4-FFF2-40B4-BE49-F238E27FC236}">
                  <a16:creationId xmlns:a16="http://schemas.microsoft.com/office/drawing/2014/main" id="{09847037-C1A6-0E9B-D211-F6FC5A688A5F}"/>
                </a:ext>
              </a:extLst>
            </p:cNvPr>
            <p:cNvSpPr/>
            <p:nvPr/>
          </p:nvSpPr>
          <p:spPr>
            <a:xfrm>
              <a:off x="8374128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22" name="Freeform 5366">
              <a:extLst>
                <a:ext uri="{FF2B5EF4-FFF2-40B4-BE49-F238E27FC236}">
                  <a16:creationId xmlns:a16="http://schemas.microsoft.com/office/drawing/2014/main" id="{75F8BD84-629D-5FC1-8651-FA7707633A30}"/>
                </a:ext>
              </a:extLst>
            </p:cNvPr>
            <p:cNvSpPr/>
            <p:nvPr/>
          </p:nvSpPr>
          <p:spPr>
            <a:xfrm>
              <a:off x="8360034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23" name="Freeform 5367">
              <a:extLst>
                <a:ext uri="{FF2B5EF4-FFF2-40B4-BE49-F238E27FC236}">
                  <a16:creationId xmlns:a16="http://schemas.microsoft.com/office/drawing/2014/main" id="{E35B20B7-3F81-70DA-82DA-411F8C29757D}"/>
                </a:ext>
              </a:extLst>
            </p:cNvPr>
            <p:cNvSpPr/>
            <p:nvPr/>
          </p:nvSpPr>
          <p:spPr>
            <a:xfrm>
              <a:off x="8378064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24" name="Freeform 5368">
              <a:extLst>
                <a:ext uri="{FF2B5EF4-FFF2-40B4-BE49-F238E27FC236}">
                  <a16:creationId xmlns:a16="http://schemas.microsoft.com/office/drawing/2014/main" id="{3CB31762-5DED-C988-172D-17D052E25CA2}"/>
                </a:ext>
              </a:extLst>
            </p:cNvPr>
            <p:cNvSpPr/>
            <p:nvPr/>
          </p:nvSpPr>
          <p:spPr>
            <a:xfrm>
              <a:off x="8365875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25" name="Freeform 5369">
              <a:extLst>
                <a:ext uri="{FF2B5EF4-FFF2-40B4-BE49-F238E27FC236}">
                  <a16:creationId xmlns:a16="http://schemas.microsoft.com/office/drawing/2014/main" id="{F1FF3E08-2073-5010-C479-D97E9AA55821}"/>
                </a:ext>
              </a:extLst>
            </p:cNvPr>
            <p:cNvSpPr/>
            <p:nvPr/>
          </p:nvSpPr>
          <p:spPr>
            <a:xfrm>
              <a:off x="838403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26" name="Freeform 5370">
              <a:extLst>
                <a:ext uri="{FF2B5EF4-FFF2-40B4-BE49-F238E27FC236}">
                  <a16:creationId xmlns:a16="http://schemas.microsoft.com/office/drawing/2014/main" id="{661E4E02-9C2C-6082-9991-DF8D0F17E35C}"/>
                </a:ext>
              </a:extLst>
            </p:cNvPr>
            <p:cNvSpPr/>
            <p:nvPr/>
          </p:nvSpPr>
          <p:spPr>
            <a:xfrm>
              <a:off x="8369811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27" name="Freeform 5371">
              <a:extLst>
                <a:ext uri="{FF2B5EF4-FFF2-40B4-BE49-F238E27FC236}">
                  <a16:creationId xmlns:a16="http://schemas.microsoft.com/office/drawing/2014/main" id="{64AEA526-5116-999D-416D-5FCD7C8A622E}"/>
                </a:ext>
              </a:extLst>
            </p:cNvPr>
            <p:cNvSpPr/>
            <p:nvPr/>
          </p:nvSpPr>
          <p:spPr>
            <a:xfrm>
              <a:off x="8387840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28" name="Freeform 5372">
              <a:extLst>
                <a:ext uri="{FF2B5EF4-FFF2-40B4-BE49-F238E27FC236}">
                  <a16:creationId xmlns:a16="http://schemas.microsoft.com/office/drawing/2014/main" id="{88BDC2E8-4478-0081-A75F-5AA7DA094F8D}"/>
                </a:ext>
              </a:extLst>
            </p:cNvPr>
            <p:cNvSpPr/>
            <p:nvPr/>
          </p:nvSpPr>
          <p:spPr>
            <a:xfrm>
              <a:off x="8375651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29" name="Freeform 5373">
              <a:extLst>
                <a:ext uri="{FF2B5EF4-FFF2-40B4-BE49-F238E27FC236}">
                  <a16:creationId xmlns:a16="http://schemas.microsoft.com/office/drawing/2014/main" id="{C09EF70F-FE80-6A38-6BBB-D9EED7B49E57}"/>
                </a:ext>
              </a:extLst>
            </p:cNvPr>
            <p:cNvSpPr/>
            <p:nvPr/>
          </p:nvSpPr>
          <p:spPr>
            <a:xfrm>
              <a:off x="8393808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30" name="Freeform 5374">
              <a:extLst>
                <a:ext uri="{FF2B5EF4-FFF2-40B4-BE49-F238E27FC236}">
                  <a16:creationId xmlns:a16="http://schemas.microsoft.com/office/drawing/2014/main" id="{5CB5CEBA-1B82-025D-4049-4FCF90CFB6CE}"/>
                </a:ext>
              </a:extLst>
            </p:cNvPr>
            <p:cNvSpPr/>
            <p:nvPr/>
          </p:nvSpPr>
          <p:spPr>
            <a:xfrm>
              <a:off x="8377683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31" name="Freeform 5375">
              <a:extLst>
                <a:ext uri="{FF2B5EF4-FFF2-40B4-BE49-F238E27FC236}">
                  <a16:creationId xmlns:a16="http://schemas.microsoft.com/office/drawing/2014/main" id="{C98A872A-2C38-6762-4579-6704DDAD394B}"/>
                </a:ext>
              </a:extLst>
            </p:cNvPr>
            <p:cNvSpPr/>
            <p:nvPr/>
          </p:nvSpPr>
          <p:spPr>
            <a:xfrm>
              <a:off x="8395712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32" name="Freeform 5376">
              <a:extLst>
                <a:ext uri="{FF2B5EF4-FFF2-40B4-BE49-F238E27FC236}">
                  <a16:creationId xmlns:a16="http://schemas.microsoft.com/office/drawing/2014/main" id="{222887F9-9B24-60B6-CBCC-04EE400BCA2B}"/>
                </a:ext>
              </a:extLst>
            </p:cNvPr>
            <p:cNvSpPr/>
            <p:nvPr/>
          </p:nvSpPr>
          <p:spPr>
            <a:xfrm>
              <a:off x="8381492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33" name="Freeform 5377">
              <a:extLst>
                <a:ext uri="{FF2B5EF4-FFF2-40B4-BE49-F238E27FC236}">
                  <a16:creationId xmlns:a16="http://schemas.microsoft.com/office/drawing/2014/main" id="{28C3FB3D-A061-6FF3-EA14-30374DAC3703}"/>
                </a:ext>
              </a:extLst>
            </p:cNvPr>
            <p:cNvSpPr/>
            <p:nvPr/>
          </p:nvSpPr>
          <p:spPr>
            <a:xfrm>
              <a:off x="8399648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34" name="Freeform 5378">
              <a:extLst>
                <a:ext uri="{FF2B5EF4-FFF2-40B4-BE49-F238E27FC236}">
                  <a16:creationId xmlns:a16="http://schemas.microsoft.com/office/drawing/2014/main" id="{0051CBA2-4C31-AA02-4520-FFB898C3161D}"/>
                </a:ext>
              </a:extLst>
            </p:cNvPr>
            <p:cNvSpPr/>
            <p:nvPr/>
          </p:nvSpPr>
          <p:spPr>
            <a:xfrm>
              <a:off x="8381492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35" name="Freeform 5379">
              <a:extLst>
                <a:ext uri="{FF2B5EF4-FFF2-40B4-BE49-F238E27FC236}">
                  <a16:creationId xmlns:a16="http://schemas.microsoft.com/office/drawing/2014/main" id="{FD068596-EA66-EEEF-03A3-79C5B1AB1BA1}"/>
                </a:ext>
              </a:extLst>
            </p:cNvPr>
            <p:cNvSpPr/>
            <p:nvPr/>
          </p:nvSpPr>
          <p:spPr>
            <a:xfrm>
              <a:off x="8399648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36" name="Freeform 5380">
              <a:extLst>
                <a:ext uri="{FF2B5EF4-FFF2-40B4-BE49-F238E27FC236}">
                  <a16:creationId xmlns:a16="http://schemas.microsoft.com/office/drawing/2014/main" id="{FB9FBCD1-393D-A0A6-D7B4-880DA69764F2}"/>
                </a:ext>
              </a:extLst>
            </p:cNvPr>
            <p:cNvSpPr/>
            <p:nvPr/>
          </p:nvSpPr>
          <p:spPr>
            <a:xfrm>
              <a:off x="8383523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37" name="Freeform 5381">
              <a:extLst>
                <a:ext uri="{FF2B5EF4-FFF2-40B4-BE49-F238E27FC236}">
                  <a16:creationId xmlns:a16="http://schemas.microsoft.com/office/drawing/2014/main" id="{9A276460-383D-1A90-72EC-BF2A6C6CA7C9}"/>
                </a:ext>
              </a:extLst>
            </p:cNvPr>
            <p:cNvSpPr/>
            <p:nvPr/>
          </p:nvSpPr>
          <p:spPr>
            <a:xfrm>
              <a:off x="8401553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38" name="Freeform 5382">
              <a:extLst>
                <a:ext uri="{FF2B5EF4-FFF2-40B4-BE49-F238E27FC236}">
                  <a16:creationId xmlns:a16="http://schemas.microsoft.com/office/drawing/2014/main" id="{CBF21150-8FE8-A30D-2977-CCB21C3F28EB}"/>
                </a:ext>
              </a:extLst>
            </p:cNvPr>
            <p:cNvSpPr/>
            <p:nvPr/>
          </p:nvSpPr>
          <p:spPr>
            <a:xfrm>
              <a:off x="8383523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39" name="Freeform 5383">
              <a:extLst>
                <a:ext uri="{FF2B5EF4-FFF2-40B4-BE49-F238E27FC236}">
                  <a16:creationId xmlns:a16="http://schemas.microsoft.com/office/drawing/2014/main" id="{BD631B5C-D278-862A-51DA-AE799A527FBD}"/>
                </a:ext>
              </a:extLst>
            </p:cNvPr>
            <p:cNvSpPr/>
            <p:nvPr/>
          </p:nvSpPr>
          <p:spPr>
            <a:xfrm>
              <a:off x="8401553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40" name="Freeform 5384">
              <a:extLst>
                <a:ext uri="{FF2B5EF4-FFF2-40B4-BE49-F238E27FC236}">
                  <a16:creationId xmlns:a16="http://schemas.microsoft.com/office/drawing/2014/main" id="{41BB6179-736F-3A95-988C-408CE771CCB0}"/>
                </a:ext>
              </a:extLst>
            </p:cNvPr>
            <p:cNvSpPr/>
            <p:nvPr/>
          </p:nvSpPr>
          <p:spPr>
            <a:xfrm>
              <a:off x="8385428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41" name="Freeform 5385">
              <a:extLst>
                <a:ext uri="{FF2B5EF4-FFF2-40B4-BE49-F238E27FC236}">
                  <a16:creationId xmlns:a16="http://schemas.microsoft.com/office/drawing/2014/main" id="{40B4F183-6E74-4A02-277A-13DD558C4CCE}"/>
                </a:ext>
              </a:extLst>
            </p:cNvPr>
            <p:cNvSpPr/>
            <p:nvPr/>
          </p:nvSpPr>
          <p:spPr>
            <a:xfrm>
              <a:off x="8403584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42" name="Freeform 5386">
              <a:extLst>
                <a:ext uri="{FF2B5EF4-FFF2-40B4-BE49-F238E27FC236}">
                  <a16:creationId xmlns:a16="http://schemas.microsoft.com/office/drawing/2014/main" id="{7CB8EBE4-D8CC-CE85-3DE2-4F0BCDEECD46}"/>
                </a:ext>
              </a:extLst>
            </p:cNvPr>
            <p:cNvSpPr/>
            <p:nvPr/>
          </p:nvSpPr>
          <p:spPr>
            <a:xfrm>
              <a:off x="8391395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43" name="Freeform 5387">
              <a:extLst>
                <a:ext uri="{FF2B5EF4-FFF2-40B4-BE49-F238E27FC236}">
                  <a16:creationId xmlns:a16="http://schemas.microsoft.com/office/drawing/2014/main" id="{CDAA99CB-91B4-6D3D-E8A7-8EEE450E2741}"/>
                </a:ext>
              </a:extLst>
            </p:cNvPr>
            <p:cNvSpPr/>
            <p:nvPr/>
          </p:nvSpPr>
          <p:spPr>
            <a:xfrm>
              <a:off x="8409425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44" name="Freeform 5388">
              <a:extLst>
                <a:ext uri="{FF2B5EF4-FFF2-40B4-BE49-F238E27FC236}">
                  <a16:creationId xmlns:a16="http://schemas.microsoft.com/office/drawing/2014/main" id="{DC8F668E-BCE4-D514-311E-422A25B05138}"/>
                </a:ext>
              </a:extLst>
            </p:cNvPr>
            <p:cNvSpPr/>
            <p:nvPr/>
          </p:nvSpPr>
          <p:spPr>
            <a:xfrm>
              <a:off x="8391395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45" name="Freeform 5389">
              <a:extLst>
                <a:ext uri="{FF2B5EF4-FFF2-40B4-BE49-F238E27FC236}">
                  <a16:creationId xmlns:a16="http://schemas.microsoft.com/office/drawing/2014/main" id="{468BB443-D418-19C7-FE61-E19A1D1B03AC}"/>
                </a:ext>
              </a:extLst>
            </p:cNvPr>
            <p:cNvSpPr/>
            <p:nvPr/>
          </p:nvSpPr>
          <p:spPr>
            <a:xfrm>
              <a:off x="8409425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46" name="Freeform 5390">
              <a:extLst>
                <a:ext uri="{FF2B5EF4-FFF2-40B4-BE49-F238E27FC236}">
                  <a16:creationId xmlns:a16="http://schemas.microsoft.com/office/drawing/2014/main" id="{9D19F7C3-A472-C4A3-478B-72AE853ADC6A}"/>
                </a:ext>
              </a:extLst>
            </p:cNvPr>
            <p:cNvSpPr/>
            <p:nvPr/>
          </p:nvSpPr>
          <p:spPr>
            <a:xfrm>
              <a:off x="8391395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47" name="Freeform 5391">
              <a:extLst>
                <a:ext uri="{FF2B5EF4-FFF2-40B4-BE49-F238E27FC236}">
                  <a16:creationId xmlns:a16="http://schemas.microsoft.com/office/drawing/2014/main" id="{F6D0833F-693D-9B19-F3B9-8555909F60FE}"/>
                </a:ext>
              </a:extLst>
            </p:cNvPr>
            <p:cNvSpPr/>
            <p:nvPr/>
          </p:nvSpPr>
          <p:spPr>
            <a:xfrm>
              <a:off x="8409425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48" name="Freeform 5392">
              <a:extLst>
                <a:ext uri="{FF2B5EF4-FFF2-40B4-BE49-F238E27FC236}">
                  <a16:creationId xmlns:a16="http://schemas.microsoft.com/office/drawing/2014/main" id="{6AD57BCC-423C-ADB4-4807-F543DE964D03}"/>
                </a:ext>
              </a:extLst>
            </p:cNvPr>
            <p:cNvSpPr/>
            <p:nvPr/>
          </p:nvSpPr>
          <p:spPr>
            <a:xfrm>
              <a:off x="8393300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49" name="Freeform 5393">
              <a:extLst>
                <a:ext uri="{FF2B5EF4-FFF2-40B4-BE49-F238E27FC236}">
                  <a16:creationId xmlns:a16="http://schemas.microsoft.com/office/drawing/2014/main" id="{8160909F-D77F-932E-9089-C6CB9494930B}"/>
                </a:ext>
              </a:extLst>
            </p:cNvPr>
            <p:cNvSpPr/>
            <p:nvPr/>
          </p:nvSpPr>
          <p:spPr>
            <a:xfrm>
              <a:off x="8411329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50" name="Freeform 5394">
              <a:extLst>
                <a:ext uri="{FF2B5EF4-FFF2-40B4-BE49-F238E27FC236}">
                  <a16:creationId xmlns:a16="http://schemas.microsoft.com/office/drawing/2014/main" id="{E5F58BC2-E4B8-5EB4-75DB-E3FC0F228EA6}"/>
                </a:ext>
              </a:extLst>
            </p:cNvPr>
            <p:cNvSpPr/>
            <p:nvPr/>
          </p:nvSpPr>
          <p:spPr>
            <a:xfrm>
              <a:off x="8393300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51" name="Freeform 5395">
              <a:extLst>
                <a:ext uri="{FF2B5EF4-FFF2-40B4-BE49-F238E27FC236}">
                  <a16:creationId xmlns:a16="http://schemas.microsoft.com/office/drawing/2014/main" id="{CFD19240-21A7-32A5-62CE-4B27D7507B31}"/>
                </a:ext>
              </a:extLst>
            </p:cNvPr>
            <p:cNvSpPr/>
            <p:nvPr/>
          </p:nvSpPr>
          <p:spPr>
            <a:xfrm>
              <a:off x="8411329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52" name="Freeform 5396">
              <a:extLst>
                <a:ext uri="{FF2B5EF4-FFF2-40B4-BE49-F238E27FC236}">
                  <a16:creationId xmlns:a16="http://schemas.microsoft.com/office/drawing/2014/main" id="{E7EE5699-84EB-29BA-2302-D260A6CF518E}"/>
                </a:ext>
              </a:extLst>
            </p:cNvPr>
            <p:cNvSpPr/>
            <p:nvPr/>
          </p:nvSpPr>
          <p:spPr>
            <a:xfrm>
              <a:off x="8395204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53" name="Freeform 5397">
              <a:extLst>
                <a:ext uri="{FF2B5EF4-FFF2-40B4-BE49-F238E27FC236}">
                  <a16:creationId xmlns:a16="http://schemas.microsoft.com/office/drawing/2014/main" id="{E5168482-21DD-0B12-1B26-3EF931DB84B5}"/>
                </a:ext>
              </a:extLst>
            </p:cNvPr>
            <p:cNvSpPr/>
            <p:nvPr/>
          </p:nvSpPr>
          <p:spPr>
            <a:xfrm>
              <a:off x="841336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54" name="Freeform 5398">
              <a:extLst>
                <a:ext uri="{FF2B5EF4-FFF2-40B4-BE49-F238E27FC236}">
                  <a16:creationId xmlns:a16="http://schemas.microsoft.com/office/drawing/2014/main" id="{82925CB8-9838-BB39-A53C-24905E430CAD}"/>
                </a:ext>
              </a:extLst>
            </p:cNvPr>
            <p:cNvSpPr/>
            <p:nvPr/>
          </p:nvSpPr>
          <p:spPr>
            <a:xfrm>
              <a:off x="8395204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55" name="Freeform 5399">
              <a:extLst>
                <a:ext uri="{FF2B5EF4-FFF2-40B4-BE49-F238E27FC236}">
                  <a16:creationId xmlns:a16="http://schemas.microsoft.com/office/drawing/2014/main" id="{FF38D4FB-699C-ABDA-ADAC-9CBB08606DE7}"/>
                </a:ext>
              </a:extLst>
            </p:cNvPr>
            <p:cNvSpPr/>
            <p:nvPr/>
          </p:nvSpPr>
          <p:spPr>
            <a:xfrm>
              <a:off x="841336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56" name="Freeform 5400">
              <a:extLst>
                <a:ext uri="{FF2B5EF4-FFF2-40B4-BE49-F238E27FC236}">
                  <a16:creationId xmlns:a16="http://schemas.microsoft.com/office/drawing/2014/main" id="{30102A52-F1FD-EE72-F088-54AA6D90253E}"/>
                </a:ext>
              </a:extLst>
            </p:cNvPr>
            <p:cNvSpPr/>
            <p:nvPr/>
          </p:nvSpPr>
          <p:spPr>
            <a:xfrm>
              <a:off x="8395204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57" name="Freeform 5401">
              <a:extLst>
                <a:ext uri="{FF2B5EF4-FFF2-40B4-BE49-F238E27FC236}">
                  <a16:creationId xmlns:a16="http://schemas.microsoft.com/office/drawing/2014/main" id="{35BEA2D3-22E5-DBDD-B981-DD2BB3B440F6}"/>
                </a:ext>
              </a:extLst>
            </p:cNvPr>
            <p:cNvSpPr/>
            <p:nvPr/>
          </p:nvSpPr>
          <p:spPr>
            <a:xfrm>
              <a:off x="841336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58" name="Freeform 5402">
              <a:extLst>
                <a:ext uri="{FF2B5EF4-FFF2-40B4-BE49-F238E27FC236}">
                  <a16:creationId xmlns:a16="http://schemas.microsoft.com/office/drawing/2014/main" id="{156669DD-1D70-36BF-D107-214DA0446764}"/>
                </a:ext>
              </a:extLst>
            </p:cNvPr>
            <p:cNvSpPr/>
            <p:nvPr/>
          </p:nvSpPr>
          <p:spPr>
            <a:xfrm>
              <a:off x="8395204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59" name="Freeform 5403">
              <a:extLst>
                <a:ext uri="{FF2B5EF4-FFF2-40B4-BE49-F238E27FC236}">
                  <a16:creationId xmlns:a16="http://schemas.microsoft.com/office/drawing/2014/main" id="{96E36E90-2E15-E8AD-558C-597329240846}"/>
                </a:ext>
              </a:extLst>
            </p:cNvPr>
            <p:cNvSpPr/>
            <p:nvPr/>
          </p:nvSpPr>
          <p:spPr>
            <a:xfrm>
              <a:off x="841336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60" name="Freeform 5404">
              <a:extLst>
                <a:ext uri="{FF2B5EF4-FFF2-40B4-BE49-F238E27FC236}">
                  <a16:creationId xmlns:a16="http://schemas.microsoft.com/office/drawing/2014/main" id="{DD19F8CA-EC63-E368-E60A-780350F74AB2}"/>
                </a:ext>
              </a:extLst>
            </p:cNvPr>
            <p:cNvSpPr/>
            <p:nvPr/>
          </p:nvSpPr>
          <p:spPr>
            <a:xfrm>
              <a:off x="8397236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61" name="Freeform 5405">
              <a:extLst>
                <a:ext uri="{FF2B5EF4-FFF2-40B4-BE49-F238E27FC236}">
                  <a16:creationId xmlns:a16="http://schemas.microsoft.com/office/drawing/2014/main" id="{52EDB4FE-9265-065D-A9F5-9E4974CD619F}"/>
                </a:ext>
              </a:extLst>
            </p:cNvPr>
            <p:cNvSpPr/>
            <p:nvPr/>
          </p:nvSpPr>
          <p:spPr>
            <a:xfrm>
              <a:off x="8415265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62" name="Freeform 5406">
              <a:extLst>
                <a:ext uri="{FF2B5EF4-FFF2-40B4-BE49-F238E27FC236}">
                  <a16:creationId xmlns:a16="http://schemas.microsoft.com/office/drawing/2014/main" id="{78B68A48-4BF2-53AE-D793-2140E5723F63}"/>
                </a:ext>
              </a:extLst>
            </p:cNvPr>
            <p:cNvSpPr/>
            <p:nvPr/>
          </p:nvSpPr>
          <p:spPr>
            <a:xfrm>
              <a:off x="8399267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63" name="Freeform 5407">
              <a:extLst>
                <a:ext uri="{FF2B5EF4-FFF2-40B4-BE49-F238E27FC236}">
                  <a16:creationId xmlns:a16="http://schemas.microsoft.com/office/drawing/2014/main" id="{99D8B10E-23CE-6C20-407C-A06C63EC0AE4}"/>
                </a:ext>
              </a:extLst>
            </p:cNvPr>
            <p:cNvSpPr/>
            <p:nvPr/>
          </p:nvSpPr>
          <p:spPr>
            <a:xfrm>
              <a:off x="8417297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64" name="Freeform 5408">
              <a:extLst>
                <a:ext uri="{FF2B5EF4-FFF2-40B4-BE49-F238E27FC236}">
                  <a16:creationId xmlns:a16="http://schemas.microsoft.com/office/drawing/2014/main" id="{2C1B17B9-3DB1-0126-01BC-DD19AF8EB699}"/>
                </a:ext>
              </a:extLst>
            </p:cNvPr>
            <p:cNvSpPr/>
            <p:nvPr/>
          </p:nvSpPr>
          <p:spPr>
            <a:xfrm>
              <a:off x="8401172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65" name="Freeform 5409">
              <a:extLst>
                <a:ext uri="{FF2B5EF4-FFF2-40B4-BE49-F238E27FC236}">
                  <a16:creationId xmlns:a16="http://schemas.microsoft.com/office/drawing/2014/main" id="{C8B6026C-1CDA-36B8-DBB2-5CCCD3E9EC95}"/>
                </a:ext>
              </a:extLst>
            </p:cNvPr>
            <p:cNvSpPr/>
            <p:nvPr/>
          </p:nvSpPr>
          <p:spPr>
            <a:xfrm>
              <a:off x="8419201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66" name="Freeform 5410">
              <a:extLst>
                <a:ext uri="{FF2B5EF4-FFF2-40B4-BE49-F238E27FC236}">
                  <a16:creationId xmlns:a16="http://schemas.microsoft.com/office/drawing/2014/main" id="{AED346A1-C078-325E-EDDC-468482B6B9DB}"/>
                </a:ext>
              </a:extLst>
            </p:cNvPr>
            <p:cNvSpPr/>
            <p:nvPr/>
          </p:nvSpPr>
          <p:spPr>
            <a:xfrm>
              <a:off x="8403203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67" name="Freeform 5411">
              <a:extLst>
                <a:ext uri="{FF2B5EF4-FFF2-40B4-BE49-F238E27FC236}">
                  <a16:creationId xmlns:a16="http://schemas.microsoft.com/office/drawing/2014/main" id="{780FBF99-4778-B5C3-8CF3-2EC2076AFCC6}"/>
                </a:ext>
              </a:extLst>
            </p:cNvPr>
            <p:cNvSpPr/>
            <p:nvPr/>
          </p:nvSpPr>
          <p:spPr>
            <a:xfrm>
              <a:off x="8421233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68" name="Freeform 5412">
              <a:extLst>
                <a:ext uri="{FF2B5EF4-FFF2-40B4-BE49-F238E27FC236}">
                  <a16:creationId xmlns:a16="http://schemas.microsoft.com/office/drawing/2014/main" id="{7FAAF6DB-AD05-F96F-F9D3-A39AA2D30C09}"/>
                </a:ext>
              </a:extLst>
            </p:cNvPr>
            <p:cNvSpPr/>
            <p:nvPr/>
          </p:nvSpPr>
          <p:spPr>
            <a:xfrm>
              <a:off x="8407012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69" name="Freeform 5413">
              <a:extLst>
                <a:ext uri="{FF2B5EF4-FFF2-40B4-BE49-F238E27FC236}">
                  <a16:creationId xmlns:a16="http://schemas.microsoft.com/office/drawing/2014/main" id="{6ADC91AF-FFEA-19B3-AE84-65C6E785423B}"/>
                </a:ext>
              </a:extLst>
            </p:cNvPr>
            <p:cNvSpPr/>
            <p:nvPr/>
          </p:nvSpPr>
          <p:spPr>
            <a:xfrm>
              <a:off x="8425042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70" name="Freeform 5414">
              <a:extLst>
                <a:ext uri="{FF2B5EF4-FFF2-40B4-BE49-F238E27FC236}">
                  <a16:creationId xmlns:a16="http://schemas.microsoft.com/office/drawing/2014/main" id="{89D3E2C9-1F7F-A3B3-2BC8-10D39AFD0519}"/>
                </a:ext>
              </a:extLst>
            </p:cNvPr>
            <p:cNvSpPr/>
            <p:nvPr/>
          </p:nvSpPr>
          <p:spPr>
            <a:xfrm>
              <a:off x="8407012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71" name="Freeform 5415">
              <a:extLst>
                <a:ext uri="{FF2B5EF4-FFF2-40B4-BE49-F238E27FC236}">
                  <a16:creationId xmlns:a16="http://schemas.microsoft.com/office/drawing/2014/main" id="{6B4B4325-EFA2-02D7-CDBF-728E6F9C6E32}"/>
                </a:ext>
              </a:extLst>
            </p:cNvPr>
            <p:cNvSpPr/>
            <p:nvPr/>
          </p:nvSpPr>
          <p:spPr>
            <a:xfrm>
              <a:off x="8425042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72" name="Freeform 5416">
              <a:extLst>
                <a:ext uri="{FF2B5EF4-FFF2-40B4-BE49-F238E27FC236}">
                  <a16:creationId xmlns:a16="http://schemas.microsoft.com/office/drawing/2014/main" id="{58DCA664-F3C3-8B09-9CF1-12C69EDD69E2}"/>
                </a:ext>
              </a:extLst>
            </p:cNvPr>
            <p:cNvSpPr/>
            <p:nvPr/>
          </p:nvSpPr>
          <p:spPr>
            <a:xfrm>
              <a:off x="8409044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73" name="Freeform 5417">
              <a:extLst>
                <a:ext uri="{FF2B5EF4-FFF2-40B4-BE49-F238E27FC236}">
                  <a16:creationId xmlns:a16="http://schemas.microsoft.com/office/drawing/2014/main" id="{4E4717ED-82DE-035A-938E-C3B5E6805256}"/>
                </a:ext>
              </a:extLst>
            </p:cNvPr>
            <p:cNvSpPr/>
            <p:nvPr/>
          </p:nvSpPr>
          <p:spPr>
            <a:xfrm>
              <a:off x="8427073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74" name="Freeform 5418">
              <a:extLst>
                <a:ext uri="{FF2B5EF4-FFF2-40B4-BE49-F238E27FC236}">
                  <a16:creationId xmlns:a16="http://schemas.microsoft.com/office/drawing/2014/main" id="{2129FD5F-55C1-8B0D-6F1F-CEB6F9BF1AF1}"/>
                </a:ext>
              </a:extLst>
            </p:cNvPr>
            <p:cNvSpPr/>
            <p:nvPr/>
          </p:nvSpPr>
          <p:spPr>
            <a:xfrm>
              <a:off x="8410948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75" name="Freeform 5419">
              <a:extLst>
                <a:ext uri="{FF2B5EF4-FFF2-40B4-BE49-F238E27FC236}">
                  <a16:creationId xmlns:a16="http://schemas.microsoft.com/office/drawing/2014/main" id="{B6F00991-3C12-5DCB-4921-6D7F12F6EF89}"/>
                </a:ext>
              </a:extLst>
            </p:cNvPr>
            <p:cNvSpPr/>
            <p:nvPr/>
          </p:nvSpPr>
          <p:spPr>
            <a:xfrm>
              <a:off x="8428978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76" name="Freeform 5420">
              <a:extLst>
                <a:ext uri="{FF2B5EF4-FFF2-40B4-BE49-F238E27FC236}">
                  <a16:creationId xmlns:a16="http://schemas.microsoft.com/office/drawing/2014/main" id="{ADE40015-DEA4-6A0B-A55A-C7255290BEFD}"/>
                </a:ext>
              </a:extLst>
            </p:cNvPr>
            <p:cNvSpPr/>
            <p:nvPr/>
          </p:nvSpPr>
          <p:spPr>
            <a:xfrm>
              <a:off x="8412980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77" name="Freeform 5421">
              <a:extLst>
                <a:ext uri="{FF2B5EF4-FFF2-40B4-BE49-F238E27FC236}">
                  <a16:creationId xmlns:a16="http://schemas.microsoft.com/office/drawing/2014/main" id="{8A6082B9-0C21-38B3-11CB-046F569F7C91}"/>
                </a:ext>
              </a:extLst>
            </p:cNvPr>
            <p:cNvSpPr/>
            <p:nvPr/>
          </p:nvSpPr>
          <p:spPr>
            <a:xfrm>
              <a:off x="8431009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78" name="Freeform 5422">
              <a:extLst>
                <a:ext uri="{FF2B5EF4-FFF2-40B4-BE49-F238E27FC236}">
                  <a16:creationId xmlns:a16="http://schemas.microsoft.com/office/drawing/2014/main" id="{D35B12CB-4E03-4A12-535F-1D2F9FAD9629}"/>
                </a:ext>
              </a:extLst>
            </p:cNvPr>
            <p:cNvSpPr/>
            <p:nvPr/>
          </p:nvSpPr>
          <p:spPr>
            <a:xfrm>
              <a:off x="8414884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79" name="Freeform 5423">
              <a:extLst>
                <a:ext uri="{FF2B5EF4-FFF2-40B4-BE49-F238E27FC236}">
                  <a16:creationId xmlns:a16="http://schemas.microsoft.com/office/drawing/2014/main" id="{EA61CAFD-B9D0-B7CA-8008-C99D0451278C}"/>
                </a:ext>
              </a:extLst>
            </p:cNvPr>
            <p:cNvSpPr/>
            <p:nvPr/>
          </p:nvSpPr>
          <p:spPr>
            <a:xfrm>
              <a:off x="8432914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80" name="Freeform 5424">
              <a:extLst>
                <a:ext uri="{FF2B5EF4-FFF2-40B4-BE49-F238E27FC236}">
                  <a16:creationId xmlns:a16="http://schemas.microsoft.com/office/drawing/2014/main" id="{B8BAC873-F290-4760-447B-5A797F44340D}"/>
                </a:ext>
              </a:extLst>
            </p:cNvPr>
            <p:cNvSpPr/>
            <p:nvPr/>
          </p:nvSpPr>
          <p:spPr>
            <a:xfrm>
              <a:off x="8414884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81" name="Freeform 5425">
              <a:extLst>
                <a:ext uri="{FF2B5EF4-FFF2-40B4-BE49-F238E27FC236}">
                  <a16:creationId xmlns:a16="http://schemas.microsoft.com/office/drawing/2014/main" id="{20BD13BE-01A2-2B8C-8BF8-404B4E7D69A1}"/>
                </a:ext>
              </a:extLst>
            </p:cNvPr>
            <p:cNvSpPr/>
            <p:nvPr/>
          </p:nvSpPr>
          <p:spPr>
            <a:xfrm>
              <a:off x="8432914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82" name="Freeform 5426">
              <a:extLst>
                <a:ext uri="{FF2B5EF4-FFF2-40B4-BE49-F238E27FC236}">
                  <a16:creationId xmlns:a16="http://schemas.microsoft.com/office/drawing/2014/main" id="{B7608C39-627F-7518-A73F-DDEB7F3850C9}"/>
                </a:ext>
              </a:extLst>
            </p:cNvPr>
            <p:cNvSpPr/>
            <p:nvPr/>
          </p:nvSpPr>
          <p:spPr>
            <a:xfrm>
              <a:off x="8418820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83" name="Freeform 5427">
              <a:extLst>
                <a:ext uri="{FF2B5EF4-FFF2-40B4-BE49-F238E27FC236}">
                  <a16:creationId xmlns:a16="http://schemas.microsoft.com/office/drawing/2014/main" id="{32037FCF-79DD-2D17-54A9-9D53E5BFA530}"/>
                </a:ext>
              </a:extLst>
            </p:cNvPr>
            <p:cNvSpPr/>
            <p:nvPr/>
          </p:nvSpPr>
          <p:spPr>
            <a:xfrm>
              <a:off x="8436850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84" name="Freeform 5428">
              <a:extLst>
                <a:ext uri="{FF2B5EF4-FFF2-40B4-BE49-F238E27FC236}">
                  <a16:creationId xmlns:a16="http://schemas.microsoft.com/office/drawing/2014/main" id="{DD76A7F3-65B7-B98B-3FC6-7EF841566245}"/>
                </a:ext>
              </a:extLst>
            </p:cNvPr>
            <p:cNvSpPr/>
            <p:nvPr/>
          </p:nvSpPr>
          <p:spPr>
            <a:xfrm>
              <a:off x="8420725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85" name="Freeform 5429">
              <a:extLst>
                <a:ext uri="{FF2B5EF4-FFF2-40B4-BE49-F238E27FC236}">
                  <a16:creationId xmlns:a16="http://schemas.microsoft.com/office/drawing/2014/main" id="{A025BB30-7145-701B-CDD5-9EC313632D65}"/>
                </a:ext>
              </a:extLst>
            </p:cNvPr>
            <p:cNvSpPr/>
            <p:nvPr/>
          </p:nvSpPr>
          <p:spPr>
            <a:xfrm>
              <a:off x="8438754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86" name="Freeform 5430">
              <a:extLst>
                <a:ext uri="{FF2B5EF4-FFF2-40B4-BE49-F238E27FC236}">
                  <a16:creationId xmlns:a16="http://schemas.microsoft.com/office/drawing/2014/main" id="{BC59E335-79FF-A636-B807-D159C9A7A653}"/>
                </a:ext>
              </a:extLst>
            </p:cNvPr>
            <p:cNvSpPr/>
            <p:nvPr/>
          </p:nvSpPr>
          <p:spPr>
            <a:xfrm>
              <a:off x="8420725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87" name="Freeform 5431">
              <a:extLst>
                <a:ext uri="{FF2B5EF4-FFF2-40B4-BE49-F238E27FC236}">
                  <a16:creationId xmlns:a16="http://schemas.microsoft.com/office/drawing/2014/main" id="{F7E271BA-AA28-EC01-01F8-BB045678751D}"/>
                </a:ext>
              </a:extLst>
            </p:cNvPr>
            <p:cNvSpPr/>
            <p:nvPr/>
          </p:nvSpPr>
          <p:spPr>
            <a:xfrm>
              <a:off x="8438754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88" name="Freeform 5432">
              <a:extLst>
                <a:ext uri="{FF2B5EF4-FFF2-40B4-BE49-F238E27FC236}">
                  <a16:creationId xmlns:a16="http://schemas.microsoft.com/office/drawing/2014/main" id="{04EB7C15-2A79-F7FD-BC9D-2559FA56FE12}"/>
                </a:ext>
              </a:extLst>
            </p:cNvPr>
            <p:cNvSpPr/>
            <p:nvPr/>
          </p:nvSpPr>
          <p:spPr>
            <a:xfrm>
              <a:off x="8420725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89" name="Freeform 5433">
              <a:extLst>
                <a:ext uri="{FF2B5EF4-FFF2-40B4-BE49-F238E27FC236}">
                  <a16:creationId xmlns:a16="http://schemas.microsoft.com/office/drawing/2014/main" id="{90C8FDD6-8495-EB04-93D6-063C3C005B14}"/>
                </a:ext>
              </a:extLst>
            </p:cNvPr>
            <p:cNvSpPr/>
            <p:nvPr/>
          </p:nvSpPr>
          <p:spPr>
            <a:xfrm>
              <a:off x="8438754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90" name="Freeform 5434">
              <a:extLst>
                <a:ext uri="{FF2B5EF4-FFF2-40B4-BE49-F238E27FC236}">
                  <a16:creationId xmlns:a16="http://schemas.microsoft.com/office/drawing/2014/main" id="{A464184A-F634-FD91-0772-9DC5CEB4DF3B}"/>
                </a:ext>
              </a:extLst>
            </p:cNvPr>
            <p:cNvSpPr/>
            <p:nvPr/>
          </p:nvSpPr>
          <p:spPr>
            <a:xfrm>
              <a:off x="8422756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91" name="Freeform 5435">
              <a:extLst>
                <a:ext uri="{FF2B5EF4-FFF2-40B4-BE49-F238E27FC236}">
                  <a16:creationId xmlns:a16="http://schemas.microsoft.com/office/drawing/2014/main" id="{83F0C5F9-6F88-4ECF-5936-E60343EA37C6}"/>
                </a:ext>
              </a:extLst>
            </p:cNvPr>
            <p:cNvSpPr/>
            <p:nvPr/>
          </p:nvSpPr>
          <p:spPr>
            <a:xfrm>
              <a:off x="8440786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92" name="Freeform 5436">
              <a:extLst>
                <a:ext uri="{FF2B5EF4-FFF2-40B4-BE49-F238E27FC236}">
                  <a16:creationId xmlns:a16="http://schemas.microsoft.com/office/drawing/2014/main" id="{4ECA7948-A232-2E7F-A1D0-684E375DF2B1}"/>
                </a:ext>
              </a:extLst>
            </p:cNvPr>
            <p:cNvSpPr/>
            <p:nvPr/>
          </p:nvSpPr>
          <p:spPr>
            <a:xfrm>
              <a:off x="8422756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93" name="Freeform 5437">
              <a:extLst>
                <a:ext uri="{FF2B5EF4-FFF2-40B4-BE49-F238E27FC236}">
                  <a16:creationId xmlns:a16="http://schemas.microsoft.com/office/drawing/2014/main" id="{3942BC2E-985B-D4CA-7BF2-1D9A983B6FAE}"/>
                </a:ext>
              </a:extLst>
            </p:cNvPr>
            <p:cNvSpPr/>
            <p:nvPr/>
          </p:nvSpPr>
          <p:spPr>
            <a:xfrm>
              <a:off x="8440786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94" name="Freeform 5438">
              <a:extLst>
                <a:ext uri="{FF2B5EF4-FFF2-40B4-BE49-F238E27FC236}">
                  <a16:creationId xmlns:a16="http://schemas.microsoft.com/office/drawing/2014/main" id="{A5462922-65C0-78F0-A39E-7D58213FBCAE}"/>
                </a:ext>
              </a:extLst>
            </p:cNvPr>
            <p:cNvSpPr/>
            <p:nvPr/>
          </p:nvSpPr>
          <p:spPr>
            <a:xfrm>
              <a:off x="8422756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95" name="Freeform 5439">
              <a:extLst>
                <a:ext uri="{FF2B5EF4-FFF2-40B4-BE49-F238E27FC236}">
                  <a16:creationId xmlns:a16="http://schemas.microsoft.com/office/drawing/2014/main" id="{0B03BF25-5544-82D1-5407-D8B81A556CE2}"/>
                </a:ext>
              </a:extLst>
            </p:cNvPr>
            <p:cNvSpPr/>
            <p:nvPr/>
          </p:nvSpPr>
          <p:spPr>
            <a:xfrm>
              <a:off x="8440786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96" name="Freeform 5440">
              <a:extLst>
                <a:ext uri="{FF2B5EF4-FFF2-40B4-BE49-F238E27FC236}">
                  <a16:creationId xmlns:a16="http://schemas.microsoft.com/office/drawing/2014/main" id="{84B6594D-12B0-FED8-8E80-0EBF7392EBBC}"/>
                </a:ext>
              </a:extLst>
            </p:cNvPr>
            <p:cNvSpPr/>
            <p:nvPr/>
          </p:nvSpPr>
          <p:spPr>
            <a:xfrm>
              <a:off x="8422756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97" name="Freeform 5441">
              <a:extLst>
                <a:ext uri="{FF2B5EF4-FFF2-40B4-BE49-F238E27FC236}">
                  <a16:creationId xmlns:a16="http://schemas.microsoft.com/office/drawing/2014/main" id="{59985C39-7347-E260-8B7A-2A814818EBB4}"/>
                </a:ext>
              </a:extLst>
            </p:cNvPr>
            <p:cNvSpPr/>
            <p:nvPr/>
          </p:nvSpPr>
          <p:spPr>
            <a:xfrm>
              <a:off x="8440786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98" name="Freeform 5442">
              <a:extLst>
                <a:ext uri="{FF2B5EF4-FFF2-40B4-BE49-F238E27FC236}">
                  <a16:creationId xmlns:a16="http://schemas.microsoft.com/office/drawing/2014/main" id="{E372A6C0-2C10-0D13-3B45-671A14B3EFFF}"/>
                </a:ext>
              </a:extLst>
            </p:cNvPr>
            <p:cNvSpPr/>
            <p:nvPr/>
          </p:nvSpPr>
          <p:spPr>
            <a:xfrm>
              <a:off x="8422756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699" name="Freeform 5443">
              <a:extLst>
                <a:ext uri="{FF2B5EF4-FFF2-40B4-BE49-F238E27FC236}">
                  <a16:creationId xmlns:a16="http://schemas.microsoft.com/office/drawing/2014/main" id="{77DB3B9B-5E11-B22B-AF70-F80D0A7070EB}"/>
                </a:ext>
              </a:extLst>
            </p:cNvPr>
            <p:cNvSpPr/>
            <p:nvPr/>
          </p:nvSpPr>
          <p:spPr>
            <a:xfrm>
              <a:off x="8440786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00" name="Freeform 5444">
              <a:extLst>
                <a:ext uri="{FF2B5EF4-FFF2-40B4-BE49-F238E27FC236}">
                  <a16:creationId xmlns:a16="http://schemas.microsoft.com/office/drawing/2014/main" id="{27691F98-FB98-E840-9B7B-FC685A5C3166}"/>
                </a:ext>
              </a:extLst>
            </p:cNvPr>
            <p:cNvSpPr/>
            <p:nvPr/>
          </p:nvSpPr>
          <p:spPr>
            <a:xfrm>
              <a:off x="8426692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01" name="Freeform 5445">
              <a:extLst>
                <a:ext uri="{FF2B5EF4-FFF2-40B4-BE49-F238E27FC236}">
                  <a16:creationId xmlns:a16="http://schemas.microsoft.com/office/drawing/2014/main" id="{441A6A1B-4B32-477E-2212-4C91E7A8BC3A}"/>
                </a:ext>
              </a:extLst>
            </p:cNvPr>
            <p:cNvSpPr/>
            <p:nvPr/>
          </p:nvSpPr>
          <p:spPr>
            <a:xfrm>
              <a:off x="8444722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02" name="Freeform 5446">
              <a:extLst>
                <a:ext uri="{FF2B5EF4-FFF2-40B4-BE49-F238E27FC236}">
                  <a16:creationId xmlns:a16="http://schemas.microsoft.com/office/drawing/2014/main" id="{9CCD3149-1CBD-00E2-1B8B-DC3597F1F27E}"/>
                </a:ext>
              </a:extLst>
            </p:cNvPr>
            <p:cNvSpPr/>
            <p:nvPr/>
          </p:nvSpPr>
          <p:spPr>
            <a:xfrm>
              <a:off x="8428597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03" name="Freeform 5447">
              <a:extLst>
                <a:ext uri="{FF2B5EF4-FFF2-40B4-BE49-F238E27FC236}">
                  <a16:creationId xmlns:a16="http://schemas.microsoft.com/office/drawing/2014/main" id="{3D3F7CE3-65B3-B272-1869-E46F4A7A6DDC}"/>
                </a:ext>
              </a:extLst>
            </p:cNvPr>
            <p:cNvSpPr/>
            <p:nvPr/>
          </p:nvSpPr>
          <p:spPr>
            <a:xfrm>
              <a:off x="8446753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04" name="Freeform 5448">
              <a:extLst>
                <a:ext uri="{FF2B5EF4-FFF2-40B4-BE49-F238E27FC236}">
                  <a16:creationId xmlns:a16="http://schemas.microsoft.com/office/drawing/2014/main" id="{21BDFAAE-A74C-8347-C1F8-39E27D7A7B08}"/>
                </a:ext>
              </a:extLst>
            </p:cNvPr>
            <p:cNvSpPr/>
            <p:nvPr/>
          </p:nvSpPr>
          <p:spPr>
            <a:xfrm>
              <a:off x="8434437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05" name="Freeform 5449">
              <a:extLst>
                <a:ext uri="{FF2B5EF4-FFF2-40B4-BE49-F238E27FC236}">
                  <a16:creationId xmlns:a16="http://schemas.microsoft.com/office/drawing/2014/main" id="{FEC22DF6-2452-4BDB-680A-F257B650EA7C}"/>
                </a:ext>
              </a:extLst>
            </p:cNvPr>
            <p:cNvSpPr/>
            <p:nvPr/>
          </p:nvSpPr>
          <p:spPr>
            <a:xfrm>
              <a:off x="8452467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06" name="Freeform 5450">
              <a:extLst>
                <a:ext uri="{FF2B5EF4-FFF2-40B4-BE49-F238E27FC236}">
                  <a16:creationId xmlns:a16="http://schemas.microsoft.com/office/drawing/2014/main" id="{CC11B2BE-36CA-B7DC-2DAA-BE6575428BA5}"/>
                </a:ext>
              </a:extLst>
            </p:cNvPr>
            <p:cNvSpPr/>
            <p:nvPr/>
          </p:nvSpPr>
          <p:spPr>
            <a:xfrm>
              <a:off x="8438373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07" name="Freeform 5451">
              <a:extLst>
                <a:ext uri="{FF2B5EF4-FFF2-40B4-BE49-F238E27FC236}">
                  <a16:creationId xmlns:a16="http://schemas.microsoft.com/office/drawing/2014/main" id="{038E1C5B-A2D0-26DF-0E24-931BBE31851C}"/>
                </a:ext>
              </a:extLst>
            </p:cNvPr>
            <p:cNvSpPr/>
            <p:nvPr/>
          </p:nvSpPr>
          <p:spPr>
            <a:xfrm>
              <a:off x="8456530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08" name="Freeform 5452">
              <a:extLst>
                <a:ext uri="{FF2B5EF4-FFF2-40B4-BE49-F238E27FC236}">
                  <a16:creationId xmlns:a16="http://schemas.microsoft.com/office/drawing/2014/main" id="{A74D9367-64CF-8779-1F54-F38AC0F843E4}"/>
                </a:ext>
              </a:extLst>
            </p:cNvPr>
            <p:cNvSpPr/>
            <p:nvPr/>
          </p:nvSpPr>
          <p:spPr>
            <a:xfrm>
              <a:off x="8440405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09" name="Freeform 5453">
              <a:extLst>
                <a:ext uri="{FF2B5EF4-FFF2-40B4-BE49-F238E27FC236}">
                  <a16:creationId xmlns:a16="http://schemas.microsoft.com/office/drawing/2014/main" id="{8A31494B-7D81-68F5-4463-FFEF9C3E1528}"/>
                </a:ext>
              </a:extLst>
            </p:cNvPr>
            <p:cNvSpPr/>
            <p:nvPr/>
          </p:nvSpPr>
          <p:spPr>
            <a:xfrm>
              <a:off x="8458434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10" name="Freeform 5454">
              <a:extLst>
                <a:ext uri="{FF2B5EF4-FFF2-40B4-BE49-F238E27FC236}">
                  <a16:creationId xmlns:a16="http://schemas.microsoft.com/office/drawing/2014/main" id="{6DA3F4DB-8430-4F03-4AE8-B0BB477C4E33}"/>
                </a:ext>
              </a:extLst>
            </p:cNvPr>
            <p:cNvSpPr/>
            <p:nvPr/>
          </p:nvSpPr>
          <p:spPr>
            <a:xfrm>
              <a:off x="8442309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11" name="Freeform 5455">
              <a:extLst>
                <a:ext uri="{FF2B5EF4-FFF2-40B4-BE49-F238E27FC236}">
                  <a16:creationId xmlns:a16="http://schemas.microsoft.com/office/drawing/2014/main" id="{C128FB81-8156-55C1-1D54-1CDA34A96CF2}"/>
                </a:ext>
              </a:extLst>
            </p:cNvPr>
            <p:cNvSpPr/>
            <p:nvPr/>
          </p:nvSpPr>
          <p:spPr>
            <a:xfrm>
              <a:off x="8460339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12" name="Freeform 5456">
              <a:extLst>
                <a:ext uri="{FF2B5EF4-FFF2-40B4-BE49-F238E27FC236}">
                  <a16:creationId xmlns:a16="http://schemas.microsoft.com/office/drawing/2014/main" id="{B624CF1D-B7D0-D194-559A-5393559A139B}"/>
                </a:ext>
              </a:extLst>
            </p:cNvPr>
            <p:cNvSpPr/>
            <p:nvPr/>
          </p:nvSpPr>
          <p:spPr>
            <a:xfrm>
              <a:off x="8444214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13" name="Freeform 5457">
              <a:extLst>
                <a:ext uri="{FF2B5EF4-FFF2-40B4-BE49-F238E27FC236}">
                  <a16:creationId xmlns:a16="http://schemas.microsoft.com/office/drawing/2014/main" id="{7103E44A-B0D4-1946-E530-976EE0FA15F4}"/>
                </a:ext>
              </a:extLst>
            </p:cNvPr>
            <p:cNvSpPr/>
            <p:nvPr/>
          </p:nvSpPr>
          <p:spPr>
            <a:xfrm>
              <a:off x="8462370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14" name="Freeform 5458">
              <a:extLst>
                <a:ext uri="{FF2B5EF4-FFF2-40B4-BE49-F238E27FC236}">
                  <a16:creationId xmlns:a16="http://schemas.microsoft.com/office/drawing/2014/main" id="{176BD94D-F7E6-7937-1F1B-A85FBA280342}"/>
                </a:ext>
              </a:extLst>
            </p:cNvPr>
            <p:cNvSpPr/>
            <p:nvPr/>
          </p:nvSpPr>
          <p:spPr>
            <a:xfrm>
              <a:off x="8446245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15" name="Freeform 5459">
              <a:extLst>
                <a:ext uri="{FF2B5EF4-FFF2-40B4-BE49-F238E27FC236}">
                  <a16:creationId xmlns:a16="http://schemas.microsoft.com/office/drawing/2014/main" id="{E6689CF3-3DA8-A0BE-2853-BDF6CF07183D}"/>
                </a:ext>
              </a:extLst>
            </p:cNvPr>
            <p:cNvSpPr/>
            <p:nvPr/>
          </p:nvSpPr>
          <p:spPr>
            <a:xfrm>
              <a:off x="8464275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16" name="Freeform 5460">
              <a:extLst>
                <a:ext uri="{FF2B5EF4-FFF2-40B4-BE49-F238E27FC236}">
                  <a16:creationId xmlns:a16="http://schemas.microsoft.com/office/drawing/2014/main" id="{3071023E-5966-F362-4D74-BEBD09B57EBB}"/>
                </a:ext>
              </a:extLst>
            </p:cNvPr>
            <p:cNvSpPr/>
            <p:nvPr/>
          </p:nvSpPr>
          <p:spPr>
            <a:xfrm>
              <a:off x="8448150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17" name="Freeform 5461">
              <a:extLst>
                <a:ext uri="{FF2B5EF4-FFF2-40B4-BE49-F238E27FC236}">
                  <a16:creationId xmlns:a16="http://schemas.microsoft.com/office/drawing/2014/main" id="{0DBF5578-C695-0010-70B0-6EF8FF4BA956}"/>
                </a:ext>
              </a:extLst>
            </p:cNvPr>
            <p:cNvSpPr/>
            <p:nvPr/>
          </p:nvSpPr>
          <p:spPr>
            <a:xfrm>
              <a:off x="8466306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18" name="Freeform 5462">
              <a:extLst>
                <a:ext uri="{FF2B5EF4-FFF2-40B4-BE49-F238E27FC236}">
                  <a16:creationId xmlns:a16="http://schemas.microsoft.com/office/drawing/2014/main" id="{D89F1FE0-4A4E-4B44-CF1A-853F29355D18}"/>
                </a:ext>
              </a:extLst>
            </p:cNvPr>
            <p:cNvSpPr/>
            <p:nvPr/>
          </p:nvSpPr>
          <p:spPr>
            <a:xfrm>
              <a:off x="8452213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19" name="Freeform 5463">
              <a:extLst>
                <a:ext uri="{FF2B5EF4-FFF2-40B4-BE49-F238E27FC236}">
                  <a16:creationId xmlns:a16="http://schemas.microsoft.com/office/drawing/2014/main" id="{46E6E80D-B12B-C53D-5671-B746BE7C87FE}"/>
                </a:ext>
              </a:extLst>
            </p:cNvPr>
            <p:cNvSpPr/>
            <p:nvPr/>
          </p:nvSpPr>
          <p:spPr>
            <a:xfrm>
              <a:off x="8470242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20" name="Freeform 5464">
              <a:extLst>
                <a:ext uri="{FF2B5EF4-FFF2-40B4-BE49-F238E27FC236}">
                  <a16:creationId xmlns:a16="http://schemas.microsoft.com/office/drawing/2014/main" id="{F1763B7E-7618-EFF8-3D12-7DE479879C8F}"/>
                </a:ext>
              </a:extLst>
            </p:cNvPr>
            <p:cNvSpPr/>
            <p:nvPr/>
          </p:nvSpPr>
          <p:spPr>
            <a:xfrm>
              <a:off x="8452213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21" name="Freeform 5465">
              <a:extLst>
                <a:ext uri="{FF2B5EF4-FFF2-40B4-BE49-F238E27FC236}">
                  <a16:creationId xmlns:a16="http://schemas.microsoft.com/office/drawing/2014/main" id="{AC871B1C-03EA-F136-EEE2-A1764C0BED8A}"/>
                </a:ext>
              </a:extLst>
            </p:cNvPr>
            <p:cNvSpPr/>
            <p:nvPr/>
          </p:nvSpPr>
          <p:spPr>
            <a:xfrm>
              <a:off x="8470242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22" name="Freeform 5466">
              <a:extLst>
                <a:ext uri="{FF2B5EF4-FFF2-40B4-BE49-F238E27FC236}">
                  <a16:creationId xmlns:a16="http://schemas.microsoft.com/office/drawing/2014/main" id="{C00389A3-6494-687B-ACA9-9F146322495A}"/>
                </a:ext>
              </a:extLst>
            </p:cNvPr>
            <p:cNvSpPr/>
            <p:nvPr/>
          </p:nvSpPr>
          <p:spPr>
            <a:xfrm>
              <a:off x="8452213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23" name="Freeform 5467">
              <a:extLst>
                <a:ext uri="{FF2B5EF4-FFF2-40B4-BE49-F238E27FC236}">
                  <a16:creationId xmlns:a16="http://schemas.microsoft.com/office/drawing/2014/main" id="{0FA660D5-0335-B097-23A5-E7CB41AC32A5}"/>
                </a:ext>
              </a:extLst>
            </p:cNvPr>
            <p:cNvSpPr/>
            <p:nvPr/>
          </p:nvSpPr>
          <p:spPr>
            <a:xfrm>
              <a:off x="8470242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24" name="Freeform 5468">
              <a:extLst>
                <a:ext uri="{FF2B5EF4-FFF2-40B4-BE49-F238E27FC236}">
                  <a16:creationId xmlns:a16="http://schemas.microsoft.com/office/drawing/2014/main" id="{31D63BA1-F655-8A69-3E2B-21AFE2C72E34}"/>
                </a:ext>
              </a:extLst>
            </p:cNvPr>
            <p:cNvSpPr/>
            <p:nvPr/>
          </p:nvSpPr>
          <p:spPr>
            <a:xfrm>
              <a:off x="8452213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25" name="Freeform 5469">
              <a:extLst>
                <a:ext uri="{FF2B5EF4-FFF2-40B4-BE49-F238E27FC236}">
                  <a16:creationId xmlns:a16="http://schemas.microsoft.com/office/drawing/2014/main" id="{08725BFA-6472-1CBF-0C67-88BC84DD78DA}"/>
                </a:ext>
              </a:extLst>
            </p:cNvPr>
            <p:cNvSpPr/>
            <p:nvPr/>
          </p:nvSpPr>
          <p:spPr>
            <a:xfrm>
              <a:off x="8470242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26" name="Freeform 5470">
              <a:extLst>
                <a:ext uri="{FF2B5EF4-FFF2-40B4-BE49-F238E27FC236}">
                  <a16:creationId xmlns:a16="http://schemas.microsoft.com/office/drawing/2014/main" id="{06C32315-76AB-B3E1-85E0-2CA1C0BEDA3C}"/>
                </a:ext>
              </a:extLst>
            </p:cNvPr>
            <p:cNvSpPr/>
            <p:nvPr/>
          </p:nvSpPr>
          <p:spPr>
            <a:xfrm>
              <a:off x="8453990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27" name="Freeform 5471">
              <a:extLst>
                <a:ext uri="{FF2B5EF4-FFF2-40B4-BE49-F238E27FC236}">
                  <a16:creationId xmlns:a16="http://schemas.microsoft.com/office/drawing/2014/main" id="{AB23B481-241D-6801-A6D5-F9471BB0F630}"/>
                </a:ext>
              </a:extLst>
            </p:cNvPr>
            <p:cNvSpPr/>
            <p:nvPr/>
          </p:nvSpPr>
          <p:spPr>
            <a:xfrm>
              <a:off x="8472147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28" name="Freeform 5472">
              <a:extLst>
                <a:ext uri="{FF2B5EF4-FFF2-40B4-BE49-F238E27FC236}">
                  <a16:creationId xmlns:a16="http://schemas.microsoft.com/office/drawing/2014/main" id="{FD1B29CA-8998-898A-A4D8-7467D7A632ED}"/>
                </a:ext>
              </a:extLst>
            </p:cNvPr>
            <p:cNvSpPr/>
            <p:nvPr/>
          </p:nvSpPr>
          <p:spPr>
            <a:xfrm>
              <a:off x="8456022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29" name="Freeform 5473">
              <a:extLst>
                <a:ext uri="{FF2B5EF4-FFF2-40B4-BE49-F238E27FC236}">
                  <a16:creationId xmlns:a16="http://schemas.microsoft.com/office/drawing/2014/main" id="{0A1A2ADE-F9AD-36AF-8A62-E09D6A0A5404}"/>
                </a:ext>
              </a:extLst>
            </p:cNvPr>
            <p:cNvSpPr/>
            <p:nvPr/>
          </p:nvSpPr>
          <p:spPr>
            <a:xfrm>
              <a:off x="8474051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30" name="Freeform 5474">
              <a:extLst>
                <a:ext uri="{FF2B5EF4-FFF2-40B4-BE49-F238E27FC236}">
                  <a16:creationId xmlns:a16="http://schemas.microsoft.com/office/drawing/2014/main" id="{91A4CCB0-E0D3-BD9A-8D61-02A6103E1BB0}"/>
                </a:ext>
              </a:extLst>
            </p:cNvPr>
            <p:cNvSpPr/>
            <p:nvPr/>
          </p:nvSpPr>
          <p:spPr>
            <a:xfrm>
              <a:off x="8457926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31" name="Freeform 5475">
              <a:extLst>
                <a:ext uri="{FF2B5EF4-FFF2-40B4-BE49-F238E27FC236}">
                  <a16:creationId xmlns:a16="http://schemas.microsoft.com/office/drawing/2014/main" id="{E1104938-98AC-353E-2CCA-AE0D6CB88303}"/>
                </a:ext>
              </a:extLst>
            </p:cNvPr>
            <p:cNvSpPr/>
            <p:nvPr/>
          </p:nvSpPr>
          <p:spPr>
            <a:xfrm>
              <a:off x="8476083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32" name="Freeform 5476">
              <a:extLst>
                <a:ext uri="{FF2B5EF4-FFF2-40B4-BE49-F238E27FC236}">
                  <a16:creationId xmlns:a16="http://schemas.microsoft.com/office/drawing/2014/main" id="{E06F48B5-514D-9AEC-55CA-3054A737000B}"/>
                </a:ext>
              </a:extLst>
            </p:cNvPr>
            <p:cNvSpPr/>
            <p:nvPr/>
          </p:nvSpPr>
          <p:spPr>
            <a:xfrm>
              <a:off x="8457926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33" name="Freeform 5477">
              <a:extLst>
                <a:ext uri="{FF2B5EF4-FFF2-40B4-BE49-F238E27FC236}">
                  <a16:creationId xmlns:a16="http://schemas.microsoft.com/office/drawing/2014/main" id="{F3011E35-247A-A8E8-7D54-17F02318AC76}"/>
                </a:ext>
              </a:extLst>
            </p:cNvPr>
            <p:cNvSpPr/>
            <p:nvPr/>
          </p:nvSpPr>
          <p:spPr>
            <a:xfrm>
              <a:off x="8476083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34" name="Freeform 5478">
              <a:extLst>
                <a:ext uri="{FF2B5EF4-FFF2-40B4-BE49-F238E27FC236}">
                  <a16:creationId xmlns:a16="http://schemas.microsoft.com/office/drawing/2014/main" id="{B0CE5299-4DBB-032F-8AFF-FA21107AF481}"/>
                </a:ext>
              </a:extLst>
            </p:cNvPr>
            <p:cNvSpPr/>
            <p:nvPr/>
          </p:nvSpPr>
          <p:spPr>
            <a:xfrm>
              <a:off x="8459958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35" name="Freeform 5479">
              <a:extLst>
                <a:ext uri="{FF2B5EF4-FFF2-40B4-BE49-F238E27FC236}">
                  <a16:creationId xmlns:a16="http://schemas.microsoft.com/office/drawing/2014/main" id="{530FE6AF-2372-658B-6573-BB6154F853D8}"/>
                </a:ext>
              </a:extLst>
            </p:cNvPr>
            <p:cNvSpPr/>
            <p:nvPr/>
          </p:nvSpPr>
          <p:spPr>
            <a:xfrm>
              <a:off x="8477987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36" name="Freeform 5480">
              <a:extLst>
                <a:ext uri="{FF2B5EF4-FFF2-40B4-BE49-F238E27FC236}">
                  <a16:creationId xmlns:a16="http://schemas.microsoft.com/office/drawing/2014/main" id="{55314A78-397B-536B-6DCA-2C960994F51B}"/>
                </a:ext>
              </a:extLst>
            </p:cNvPr>
            <p:cNvSpPr/>
            <p:nvPr/>
          </p:nvSpPr>
          <p:spPr>
            <a:xfrm>
              <a:off x="8459958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37" name="Freeform 5481">
              <a:extLst>
                <a:ext uri="{FF2B5EF4-FFF2-40B4-BE49-F238E27FC236}">
                  <a16:creationId xmlns:a16="http://schemas.microsoft.com/office/drawing/2014/main" id="{FA4BC01E-FBFF-A659-ECBF-F775B1914DA6}"/>
                </a:ext>
              </a:extLst>
            </p:cNvPr>
            <p:cNvSpPr/>
            <p:nvPr/>
          </p:nvSpPr>
          <p:spPr>
            <a:xfrm>
              <a:off x="8477987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38" name="Freeform 5482">
              <a:extLst>
                <a:ext uri="{FF2B5EF4-FFF2-40B4-BE49-F238E27FC236}">
                  <a16:creationId xmlns:a16="http://schemas.microsoft.com/office/drawing/2014/main" id="{3648D919-6E48-7E71-D679-EC7F877DB50C}"/>
                </a:ext>
              </a:extLst>
            </p:cNvPr>
            <p:cNvSpPr/>
            <p:nvPr/>
          </p:nvSpPr>
          <p:spPr>
            <a:xfrm>
              <a:off x="8459958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39" name="Freeform 5483">
              <a:extLst>
                <a:ext uri="{FF2B5EF4-FFF2-40B4-BE49-F238E27FC236}">
                  <a16:creationId xmlns:a16="http://schemas.microsoft.com/office/drawing/2014/main" id="{811DCBA3-E047-639C-8914-B4F3337B2BA6}"/>
                </a:ext>
              </a:extLst>
            </p:cNvPr>
            <p:cNvSpPr/>
            <p:nvPr/>
          </p:nvSpPr>
          <p:spPr>
            <a:xfrm>
              <a:off x="8477987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40" name="Freeform 5484">
              <a:extLst>
                <a:ext uri="{FF2B5EF4-FFF2-40B4-BE49-F238E27FC236}">
                  <a16:creationId xmlns:a16="http://schemas.microsoft.com/office/drawing/2014/main" id="{56750D12-2FDF-C27E-DC71-3079C6EB4B2C}"/>
                </a:ext>
              </a:extLst>
            </p:cNvPr>
            <p:cNvSpPr/>
            <p:nvPr/>
          </p:nvSpPr>
          <p:spPr>
            <a:xfrm>
              <a:off x="8461989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41" name="Freeform 5485">
              <a:extLst>
                <a:ext uri="{FF2B5EF4-FFF2-40B4-BE49-F238E27FC236}">
                  <a16:creationId xmlns:a16="http://schemas.microsoft.com/office/drawing/2014/main" id="{83241102-94AC-F18A-63D3-DC3305BDA83A}"/>
                </a:ext>
              </a:extLst>
            </p:cNvPr>
            <p:cNvSpPr/>
            <p:nvPr/>
          </p:nvSpPr>
          <p:spPr>
            <a:xfrm>
              <a:off x="8480019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42" name="Freeform 5486">
              <a:extLst>
                <a:ext uri="{FF2B5EF4-FFF2-40B4-BE49-F238E27FC236}">
                  <a16:creationId xmlns:a16="http://schemas.microsoft.com/office/drawing/2014/main" id="{C68A2890-9936-D4D0-C544-DD214478ECDF}"/>
                </a:ext>
              </a:extLst>
            </p:cNvPr>
            <p:cNvSpPr/>
            <p:nvPr/>
          </p:nvSpPr>
          <p:spPr>
            <a:xfrm>
              <a:off x="8461989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43" name="Freeform 5487">
              <a:extLst>
                <a:ext uri="{FF2B5EF4-FFF2-40B4-BE49-F238E27FC236}">
                  <a16:creationId xmlns:a16="http://schemas.microsoft.com/office/drawing/2014/main" id="{7018DCAC-1705-193E-7205-8E16F9280F78}"/>
                </a:ext>
              </a:extLst>
            </p:cNvPr>
            <p:cNvSpPr/>
            <p:nvPr/>
          </p:nvSpPr>
          <p:spPr>
            <a:xfrm>
              <a:off x="8480019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44" name="Freeform 5488">
              <a:extLst>
                <a:ext uri="{FF2B5EF4-FFF2-40B4-BE49-F238E27FC236}">
                  <a16:creationId xmlns:a16="http://schemas.microsoft.com/office/drawing/2014/main" id="{9181592A-848F-80E5-98CB-F308DE9527E4}"/>
                </a:ext>
              </a:extLst>
            </p:cNvPr>
            <p:cNvSpPr/>
            <p:nvPr/>
          </p:nvSpPr>
          <p:spPr>
            <a:xfrm>
              <a:off x="8463894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45" name="Freeform 5489">
              <a:extLst>
                <a:ext uri="{FF2B5EF4-FFF2-40B4-BE49-F238E27FC236}">
                  <a16:creationId xmlns:a16="http://schemas.microsoft.com/office/drawing/2014/main" id="{8A5DE31D-E754-C845-58DB-0916FF311DB7}"/>
                </a:ext>
              </a:extLst>
            </p:cNvPr>
            <p:cNvSpPr/>
            <p:nvPr/>
          </p:nvSpPr>
          <p:spPr>
            <a:xfrm>
              <a:off x="8481923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46" name="Freeform 5490">
              <a:extLst>
                <a:ext uri="{FF2B5EF4-FFF2-40B4-BE49-F238E27FC236}">
                  <a16:creationId xmlns:a16="http://schemas.microsoft.com/office/drawing/2014/main" id="{2F8C3C4D-7295-07B6-802D-44CD4521442B}"/>
                </a:ext>
              </a:extLst>
            </p:cNvPr>
            <p:cNvSpPr/>
            <p:nvPr/>
          </p:nvSpPr>
          <p:spPr>
            <a:xfrm>
              <a:off x="8465925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47" name="Freeform 5491">
              <a:extLst>
                <a:ext uri="{FF2B5EF4-FFF2-40B4-BE49-F238E27FC236}">
                  <a16:creationId xmlns:a16="http://schemas.microsoft.com/office/drawing/2014/main" id="{E53E6748-00E6-CA8D-DA72-AF34931280DB}"/>
                </a:ext>
              </a:extLst>
            </p:cNvPr>
            <p:cNvSpPr/>
            <p:nvPr/>
          </p:nvSpPr>
          <p:spPr>
            <a:xfrm>
              <a:off x="8483955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48" name="Freeform 5492">
              <a:extLst>
                <a:ext uri="{FF2B5EF4-FFF2-40B4-BE49-F238E27FC236}">
                  <a16:creationId xmlns:a16="http://schemas.microsoft.com/office/drawing/2014/main" id="{C38869C1-76F4-FAB8-15F9-A3BD2C631FA1}"/>
                </a:ext>
              </a:extLst>
            </p:cNvPr>
            <p:cNvSpPr/>
            <p:nvPr/>
          </p:nvSpPr>
          <p:spPr>
            <a:xfrm>
              <a:off x="8467703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49" name="Freeform 5493">
              <a:extLst>
                <a:ext uri="{FF2B5EF4-FFF2-40B4-BE49-F238E27FC236}">
                  <a16:creationId xmlns:a16="http://schemas.microsoft.com/office/drawing/2014/main" id="{D47BDA94-BE3C-4A3D-C16E-7202C64BBD51}"/>
                </a:ext>
              </a:extLst>
            </p:cNvPr>
            <p:cNvSpPr/>
            <p:nvPr/>
          </p:nvSpPr>
          <p:spPr>
            <a:xfrm>
              <a:off x="8485859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50" name="Freeform 5494">
              <a:extLst>
                <a:ext uri="{FF2B5EF4-FFF2-40B4-BE49-F238E27FC236}">
                  <a16:creationId xmlns:a16="http://schemas.microsoft.com/office/drawing/2014/main" id="{FAA30796-5835-073F-2B25-C20E6D3ECB45}"/>
                </a:ext>
              </a:extLst>
            </p:cNvPr>
            <p:cNvSpPr/>
            <p:nvPr/>
          </p:nvSpPr>
          <p:spPr>
            <a:xfrm>
              <a:off x="8469734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51" name="Freeform 5495">
              <a:extLst>
                <a:ext uri="{FF2B5EF4-FFF2-40B4-BE49-F238E27FC236}">
                  <a16:creationId xmlns:a16="http://schemas.microsoft.com/office/drawing/2014/main" id="{7EE06E58-932A-79F5-2A22-E8F1B5B22BD0}"/>
                </a:ext>
              </a:extLst>
            </p:cNvPr>
            <p:cNvSpPr/>
            <p:nvPr/>
          </p:nvSpPr>
          <p:spPr>
            <a:xfrm>
              <a:off x="8487764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52" name="Freeform 5496">
              <a:extLst>
                <a:ext uri="{FF2B5EF4-FFF2-40B4-BE49-F238E27FC236}">
                  <a16:creationId xmlns:a16="http://schemas.microsoft.com/office/drawing/2014/main" id="{AC428782-7486-CA1C-6033-A76522B27BFC}"/>
                </a:ext>
              </a:extLst>
            </p:cNvPr>
            <p:cNvSpPr/>
            <p:nvPr/>
          </p:nvSpPr>
          <p:spPr>
            <a:xfrm>
              <a:off x="8475702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53" name="Freeform 5497">
              <a:extLst>
                <a:ext uri="{FF2B5EF4-FFF2-40B4-BE49-F238E27FC236}">
                  <a16:creationId xmlns:a16="http://schemas.microsoft.com/office/drawing/2014/main" id="{313DCBED-2AF3-B9EA-6AE4-F085AB6634D7}"/>
                </a:ext>
              </a:extLst>
            </p:cNvPr>
            <p:cNvSpPr/>
            <p:nvPr/>
          </p:nvSpPr>
          <p:spPr>
            <a:xfrm>
              <a:off x="8493731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54" name="Freeform 5498">
              <a:extLst>
                <a:ext uri="{FF2B5EF4-FFF2-40B4-BE49-F238E27FC236}">
                  <a16:creationId xmlns:a16="http://schemas.microsoft.com/office/drawing/2014/main" id="{4DB8AB3A-C140-C424-AA0E-9A39DFA99F65}"/>
                </a:ext>
              </a:extLst>
            </p:cNvPr>
            <p:cNvSpPr/>
            <p:nvPr/>
          </p:nvSpPr>
          <p:spPr>
            <a:xfrm>
              <a:off x="8475702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55" name="Freeform 5499">
              <a:extLst>
                <a:ext uri="{FF2B5EF4-FFF2-40B4-BE49-F238E27FC236}">
                  <a16:creationId xmlns:a16="http://schemas.microsoft.com/office/drawing/2014/main" id="{0D7B300E-2E95-1EBC-A58E-4BEEEE201985}"/>
                </a:ext>
              </a:extLst>
            </p:cNvPr>
            <p:cNvSpPr/>
            <p:nvPr/>
          </p:nvSpPr>
          <p:spPr>
            <a:xfrm>
              <a:off x="8493731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56" name="Freeform 5500">
              <a:extLst>
                <a:ext uri="{FF2B5EF4-FFF2-40B4-BE49-F238E27FC236}">
                  <a16:creationId xmlns:a16="http://schemas.microsoft.com/office/drawing/2014/main" id="{76A024EF-86B0-1227-BCB2-1E3D5AB44264}"/>
                </a:ext>
              </a:extLst>
            </p:cNvPr>
            <p:cNvSpPr/>
            <p:nvPr/>
          </p:nvSpPr>
          <p:spPr>
            <a:xfrm>
              <a:off x="8475702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57" name="Freeform 5501">
              <a:extLst>
                <a:ext uri="{FF2B5EF4-FFF2-40B4-BE49-F238E27FC236}">
                  <a16:creationId xmlns:a16="http://schemas.microsoft.com/office/drawing/2014/main" id="{BE871F83-CDE3-2FAE-2F8F-35C22E6DC7A2}"/>
                </a:ext>
              </a:extLst>
            </p:cNvPr>
            <p:cNvSpPr/>
            <p:nvPr/>
          </p:nvSpPr>
          <p:spPr>
            <a:xfrm>
              <a:off x="8493731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58" name="Freeform 5502">
              <a:extLst>
                <a:ext uri="{FF2B5EF4-FFF2-40B4-BE49-F238E27FC236}">
                  <a16:creationId xmlns:a16="http://schemas.microsoft.com/office/drawing/2014/main" id="{29B4FCF9-1D81-FC6E-C744-67754C3B4A83}"/>
                </a:ext>
              </a:extLst>
            </p:cNvPr>
            <p:cNvSpPr/>
            <p:nvPr/>
          </p:nvSpPr>
          <p:spPr>
            <a:xfrm>
              <a:off x="8475702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59" name="Freeform 5503">
              <a:extLst>
                <a:ext uri="{FF2B5EF4-FFF2-40B4-BE49-F238E27FC236}">
                  <a16:creationId xmlns:a16="http://schemas.microsoft.com/office/drawing/2014/main" id="{EFABDFA2-EF12-0E6C-2876-B1F98E49F628}"/>
                </a:ext>
              </a:extLst>
            </p:cNvPr>
            <p:cNvSpPr/>
            <p:nvPr/>
          </p:nvSpPr>
          <p:spPr>
            <a:xfrm>
              <a:off x="8493731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60" name="Freeform 5504">
              <a:extLst>
                <a:ext uri="{FF2B5EF4-FFF2-40B4-BE49-F238E27FC236}">
                  <a16:creationId xmlns:a16="http://schemas.microsoft.com/office/drawing/2014/main" id="{66FFDE5E-4973-28C8-0EA1-FEE2CAAE799F}"/>
                </a:ext>
              </a:extLst>
            </p:cNvPr>
            <p:cNvSpPr/>
            <p:nvPr/>
          </p:nvSpPr>
          <p:spPr>
            <a:xfrm>
              <a:off x="8475702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61" name="Freeform 5505">
              <a:extLst>
                <a:ext uri="{FF2B5EF4-FFF2-40B4-BE49-F238E27FC236}">
                  <a16:creationId xmlns:a16="http://schemas.microsoft.com/office/drawing/2014/main" id="{612BB71C-9496-522B-9B3E-DCFCA836F27F}"/>
                </a:ext>
              </a:extLst>
            </p:cNvPr>
            <p:cNvSpPr/>
            <p:nvPr/>
          </p:nvSpPr>
          <p:spPr>
            <a:xfrm>
              <a:off x="8493731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62" name="Freeform 5506">
              <a:extLst>
                <a:ext uri="{FF2B5EF4-FFF2-40B4-BE49-F238E27FC236}">
                  <a16:creationId xmlns:a16="http://schemas.microsoft.com/office/drawing/2014/main" id="{4FD73306-F755-C8AD-ABFD-A6874F84051E}"/>
                </a:ext>
              </a:extLst>
            </p:cNvPr>
            <p:cNvSpPr/>
            <p:nvPr/>
          </p:nvSpPr>
          <p:spPr>
            <a:xfrm>
              <a:off x="8477606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63" name="Freeform 5507">
              <a:extLst>
                <a:ext uri="{FF2B5EF4-FFF2-40B4-BE49-F238E27FC236}">
                  <a16:creationId xmlns:a16="http://schemas.microsoft.com/office/drawing/2014/main" id="{1109D654-EDA0-2A65-B532-C9D7C91BE5E6}"/>
                </a:ext>
              </a:extLst>
            </p:cNvPr>
            <p:cNvSpPr/>
            <p:nvPr/>
          </p:nvSpPr>
          <p:spPr>
            <a:xfrm>
              <a:off x="8495636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64" name="Freeform 5508">
              <a:extLst>
                <a:ext uri="{FF2B5EF4-FFF2-40B4-BE49-F238E27FC236}">
                  <a16:creationId xmlns:a16="http://schemas.microsoft.com/office/drawing/2014/main" id="{A58C66DA-C574-F176-3E45-0CAFAEA25F8C}"/>
                </a:ext>
              </a:extLst>
            </p:cNvPr>
            <p:cNvSpPr/>
            <p:nvPr/>
          </p:nvSpPr>
          <p:spPr>
            <a:xfrm>
              <a:off x="8477606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65" name="Freeform 5509">
              <a:extLst>
                <a:ext uri="{FF2B5EF4-FFF2-40B4-BE49-F238E27FC236}">
                  <a16:creationId xmlns:a16="http://schemas.microsoft.com/office/drawing/2014/main" id="{F6D18C6C-16A3-0497-FFC4-916524CA1297}"/>
                </a:ext>
              </a:extLst>
            </p:cNvPr>
            <p:cNvSpPr/>
            <p:nvPr/>
          </p:nvSpPr>
          <p:spPr>
            <a:xfrm>
              <a:off x="8495636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66" name="Freeform 5510">
              <a:extLst>
                <a:ext uri="{FF2B5EF4-FFF2-40B4-BE49-F238E27FC236}">
                  <a16:creationId xmlns:a16="http://schemas.microsoft.com/office/drawing/2014/main" id="{6ABC23F7-BC10-744D-8E98-F809B844364E}"/>
                </a:ext>
              </a:extLst>
            </p:cNvPr>
            <p:cNvSpPr/>
            <p:nvPr/>
          </p:nvSpPr>
          <p:spPr>
            <a:xfrm>
              <a:off x="8479511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67" name="Freeform 5511">
              <a:extLst>
                <a:ext uri="{FF2B5EF4-FFF2-40B4-BE49-F238E27FC236}">
                  <a16:creationId xmlns:a16="http://schemas.microsoft.com/office/drawing/2014/main" id="{FE66D346-0993-0A54-7CAC-2CD7242598F0}"/>
                </a:ext>
              </a:extLst>
            </p:cNvPr>
            <p:cNvSpPr/>
            <p:nvPr/>
          </p:nvSpPr>
          <p:spPr>
            <a:xfrm>
              <a:off x="8497540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68" name="Freeform 5512">
              <a:extLst>
                <a:ext uri="{FF2B5EF4-FFF2-40B4-BE49-F238E27FC236}">
                  <a16:creationId xmlns:a16="http://schemas.microsoft.com/office/drawing/2014/main" id="{4B51EE44-40F8-1EF5-614B-73BD4AC36C8F}"/>
                </a:ext>
              </a:extLst>
            </p:cNvPr>
            <p:cNvSpPr/>
            <p:nvPr/>
          </p:nvSpPr>
          <p:spPr>
            <a:xfrm>
              <a:off x="8483447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69" name="Freeform 5513">
              <a:extLst>
                <a:ext uri="{FF2B5EF4-FFF2-40B4-BE49-F238E27FC236}">
                  <a16:creationId xmlns:a16="http://schemas.microsoft.com/office/drawing/2014/main" id="{D3876D87-AC65-CD6A-BB36-A141E42C586A}"/>
                </a:ext>
              </a:extLst>
            </p:cNvPr>
            <p:cNvSpPr/>
            <p:nvPr/>
          </p:nvSpPr>
          <p:spPr>
            <a:xfrm>
              <a:off x="8501476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70" name="Freeform 5514">
              <a:extLst>
                <a:ext uri="{FF2B5EF4-FFF2-40B4-BE49-F238E27FC236}">
                  <a16:creationId xmlns:a16="http://schemas.microsoft.com/office/drawing/2014/main" id="{3A79A82E-32DC-F6A8-422F-935332402F97}"/>
                </a:ext>
              </a:extLst>
            </p:cNvPr>
            <p:cNvSpPr/>
            <p:nvPr/>
          </p:nvSpPr>
          <p:spPr>
            <a:xfrm>
              <a:off x="8487383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71" name="Freeform 5515">
              <a:extLst>
                <a:ext uri="{FF2B5EF4-FFF2-40B4-BE49-F238E27FC236}">
                  <a16:creationId xmlns:a16="http://schemas.microsoft.com/office/drawing/2014/main" id="{89F85A25-AB6F-161E-936F-B0BAC7A232B7}"/>
                </a:ext>
              </a:extLst>
            </p:cNvPr>
            <p:cNvSpPr/>
            <p:nvPr/>
          </p:nvSpPr>
          <p:spPr>
            <a:xfrm>
              <a:off x="8505412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72" name="Freeform 5516">
              <a:extLst>
                <a:ext uri="{FF2B5EF4-FFF2-40B4-BE49-F238E27FC236}">
                  <a16:creationId xmlns:a16="http://schemas.microsoft.com/office/drawing/2014/main" id="{006C2E46-45B0-18AF-0D1D-2140CA5ED0A9}"/>
                </a:ext>
              </a:extLst>
            </p:cNvPr>
            <p:cNvSpPr/>
            <p:nvPr/>
          </p:nvSpPr>
          <p:spPr>
            <a:xfrm>
              <a:off x="8489414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73" name="Freeform 5517">
              <a:extLst>
                <a:ext uri="{FF2B5EF4-FFF2-40B4-BE49-F238E27FC236}">
                  <a16:creationId xmlns:a16="http://schemas.microsoft.com/office/drawing/2014/main" id="{1F692DCA-DBF0-9322-46E6-5CE40FE6C22A}"/>
                </a:ext>
              </a:extLst>
            </p:cNvPr>
            <p:cNvSpPr/>
            <p:nvPr/>
          </p:nvSpPr>
          <p:spPr>
            <a:xfrm>
              <a:off x="8507444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74" name="Freeform 5518">
              <a:extLst>
                <a:ext uri="{FF2B5EF4-FFF2-40B4-BE49-F238E27FC236}">
                  <a16:creationId xmlns:a16="http://schemas.microsoft.com/office/drawing/2014/main" id="{9FE9991D-E782-6DB2-B54A-C54E13ED74BE}"/>
                </a:ext>
              </a:extLst>
            </p:cNvPr>
            <p:cNvSpPr/>
            <p:nvPr/>
          </p:nvSpPr>
          <p:spPr>
            <a:xfrm>
              <a:off x="8489414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75" name="Freeform 5519">
              <a:extLst>
                <a:ext uri="{FF2B5EF4-FFF2-40B4-BE49-F238E27FC236}">
                  <a16:creationId xmlns:a16="http://schemas.microsoft.com/office/drawing/2014/main" id="{AAD5B50A-1E69-2F7E-6932-8D7323ACA139}"/>
                </a:ext>
              </a:extLst>
            </p:cNvPr>
            <p:cNvSpPr/>
            <p:nvPr/>
          </p:nvSpPr>
          <p:spPr>
            <a:xfrm>
              <a:off x="8507444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76" name="Freeform 5520">
              <a:extLst>
                <a:ext uri="{FF2B5EF4-FFF2-40B4-BE49-F238E27FC236}">
                  <a16:creationId xmlns:a16="http://schemas.microsoft.com/office/drawing/2014/main" id="{344CE640-3913-A00C-7D92-DBAB8733A1D4}"/>
                </a:ext>
              </a:extLst>
            </p:cNvPr>
            <p:cNvSpPr/>
            <p:nvPr/>
          </p:nvSpPr>
          <p:spPr>
            <a:xfrm>
              <a:off x="8491319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77" name="Freeform 5521">
              <a:extLst>
                <a:ext uri="{FF2B5EF4-FFF2-40B4-BE49-F238E27FC236}">
                  <a16:creationId xmlns:a16="http://schemas.microsoft.com/office/drawing/2014/main" id="{252F0036-0D68-69B7-7CF2-A955D2B455E3}"/>
                </a:ext>
              </a:extLst>
            </p:cNvPr>
            <p:cNvSpPr/>
            <p:nvPr/>
          </p:nvSpPr>
          <p:spPr>
            <a:xfrm>
              <a:off x="8509348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78" name="Freeform 5522">
              <a:extLst>
                <a:ext uri="{FF2B5EF4-FFF2-40B4-BE49-F238E27FC236}">
                  <a16:creationId xmlns:a16="http://schemas.microsoft.com/office/drawing/2014/main" id="{A78722D5-23E4-FEF2-C035-A863DB6EC336}"/>
                </a:ext>
              </a:extLst>
            </p:cNvPr>
            <p:cNvSpPr/>
            <p:nvPr/>
          </p:nvSpPr>
          <p:spPr>
            <a:xfrm>
              <a:off x="8491319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79" name="Freeform 5523">
              <a:extLst>
                <a:ext uri="{FF2B5EF4-FFF2-40B4-BE49-F238E27FC236}">
                  <a16:creationId xmlns:a16="http://schemas.microsoft.com/office/drawing/2014/main" id="{C2B563B2-F5BD-2E15-5A12-42E5A0B1D898}"/>
                </a:ext>
              </a:extLst>
            </p:cNvPr>
            <p:cNvSpPr/>
            <p:nvPr/>
          </p:nvSpPr>
          <p:spPr>
            <a:xfrm>
              <a:off x="8509348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80" name="Freeform 5524">
              <a:extLst>
                <a:ext uri="{FF2B5EF4-FFF2-40B4-BE49-F238E27FC236}">
                  <a16:creationId xmlns:a16="http://schemas.microsoft.com/office/drawing/2014/main" id="{787F7477-80CF-02A5-E9C8-47BAA53373D3}"/>
                </a:ext>
              </a:extLst>
            </p:cNvPr>
            <p:cNvSpPr/>
            <p:nvPr/>
          </p:nvSpPr>
          <p:spPr>
            <a:xfrm>
              <a:off x="8491319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81" name="Freeform 5525">
              <a:extLst>
                <a:ext uri="{FF2B5EF4-FFF2-40B4-BE49-F238E27FC236}">
                  <a16:creationId xmlns:a16="http://schemas.microsoft.com/office/drawing/2014/main" id="{0DC176A6-A481-C4A3-01F5-F5606465715B}"/>
                </a:ext>
              </a:extLst>
            </p:cNvPr>
            <p:cNvSpPr/>
            <p:nvPr/>
          </p:nvSpPr>
          <p:spPr>
            <a:xfrm>
              <a:off x="8509348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82" name="Freeform 5526">
              <a:extLst>
                <a:ext uri="{FF2B5EF4-FFF2-40B4-BE49-F238E27FC236}">
                  <a16:creationId xmlns:a16="http://schemas.microsoft.com/office/drawing/2014/main" id="{F0AE9826-0A6C-7DB2-2A88-61F2542EAB34}"/>
                </a:ext>
              </a:extLst>
            </p:cNvPr>
            <p:cNvSpPr/>
            <p:nvPr/>
          </p:nvSpPr>
          <p:spPr>
            <a:xfrm>
              <a:off x="8493223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83" name="Freeform 5527">
              <a:extLst>
                <a:ext uri="{FF2B5EF4-FFF2-40B4-BE49-F238E27FC236}">
                  <a16:creationId xmlns:a16="http://schemas.microsoft.com/office/drawing/2014/main" id="{B8C724F7-A770-FFD1-2AB1-7B9EBA299E60}"/>
                </a:ext>
              </a:extLst>
            </p:cNvPr>
            <p:cNvSpPr/>
            <p:nvPr/>
          </p:nvSpPr>
          <p:spPr>
            <a:xfrm>
              <a:off x="8511253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84" name="Freeform 5528">
              <a:extLst>
                <a:ext uri="{FF2B5EF4-FFF2-40B4-BE49-F238E27FC236}">
                  <a16:creationId xmlns:a16="http://schemas.microsoft.com/office/drawing/2014/main" id="{C0CD505A-A9EF-FF2F-BCD1-9612788C12E9}"/>
                </a:ext>
              </a:extLst>
            </p:cNvPr>
            <p:cNvSpPr/>
            <p:nvPr/>
          </p:nvSpPr>
          <p:spPr>
            <a:xfrm>
              <a:off x="8493223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85" name="Freeform 5529">
              <a:extLst>
                <a:ext uri="{FF2B5EF4-FFF2-40B4-BE49-F238E27FC236}">
                  <a16:creationId xmlns:a16="http://schemas.microsoft.com/office/drawing/2014/main" id="{9ED42230-D133-17A4-36A2-15CBA4F8A795}"/>
                </a:ext>
              </a:extLst>
            </p:cNvPr>
            <p:cNvSpPr/>
            <p:nvPr/>
          </p:nvSpPr>
          <p:spPr>
            <a:xfrm>
              <a:off x="8511253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86" name="Freeform 5530">
              <a:extLst>
                <a:ext uri="{FF2B5EF4-FFF2-40B4-BE49-F238E27FC236}">
                  <a16:creationId xmlns:a16="http://schemas.microsoft.com/office/drawing/2014/main" id="{F0095E78-7AE8-2A79-997B-6498362A4DFB}"/>
                </a:ext>
              </a:extLst>
            </p:cNvPr>
            <p:cNvSpPr/>
            <p:nvPr/>
          </p:nvSpPr>
          <p:spPr>
            <a:xfrm>
              <a:off x="8497159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87" name="Freeform 5531">
              <a:extLst>
                <a:ext uri="{FF2B5EF4-FFF2-40B4-BE49-F238E27FC236}">
                  <a16:creationId xmlns:a16="http://schemas.microsoft.com/office/drawing/2014/main" id="{002A922D-3D9E-41BE-E776-7BC01F90C1C5}"/>
                </a:ext>
              </a:extLst>
            </p:cNvPr>
            <p:cNvSpPr/>
            <p:nvPr/>
          </p:nvSpPr>
          <p:spPr>
            <a:xfrm>
              <a:off x="8515316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88" name="Freeform 5532">
              <a:extLst>
                <a:ext uri="{FF2B5EF4-FFF2-40B4-BE49-F238E27FC236}">
                  <a16:creationId xmlns:a16="http://schemas.microsoft.com/office/drawing/2014/main" id="{EA48B5E5-69D5-6A50-834D-0BE8D6F77EF5}"/>
                </a:ext>
              </a:extLst>
            </p:cNvPr>
            <p:cNvSpPr/>
            <p:nvPr/>
          </p:nvSpPr>
          <p:spPr>
            <a:xfrm>
              <a:off x="8499191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89" name="Freeform 5533">
              <a:extLst>
                <a:ext uri="{FF2B5EF4-FFF2-40B4-BE49-F238E27FC236}">
                  <a16:creationId xmlns:a16="http://schemas.microsoft.com/office/drawing/2014/main" id="{55BA777A-43FC-F6A7-ACF4-561815B67C1F}"/>
                </a:ext>
              </a:extLst>
            </p:cNvPr>
            <p:cNvSpPr/>
            <p:nvPr/>
          </p:nvSpPr>
          <p:spPr>
            <a:xfrm>
              <a:off x="8517220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90" name="Freeform 5534">
              <a:extLst>
                <a:ext uri="{FF2B5EF4-FFF2-40B4-BE49-F238E27FC236}">
                  <a16:creationId xmlns:a16="http://schemas.microsoft.com/office/drawing/2014/main" id="{E7D2CA1B-5ECA-A221-6DDC-1B5240FA22B6}"/>
                </a:ext>
              </a:extLst>
            </p:cNvPr>
            <p:cNvSpPr/>
            <p:nvPr/>
          </p:nvSpPr>
          <p:spPr>
            <a:xfrm>
              <a:off x="8505031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91" name="Freeform 5535">
              <a:extLst>
                <a:ext uri="{FF2B5EF4-FFF2-40B4-BE49-F238E27FC236}">
                  <a16:creationId xmlns:a16="http://schemas.microsoft.com/office/drawing/2014/main" id="{5453EADE-512C-0FFC-A76A-07800F3E225F}"/>
                </a:ext>
              </a:extLst>
            </p:cNvPr>
            <p:cNvSpPr/>
            <p:nvPr/>
          </p:nvSpPr>
          <p:spPr>
            <a:xfrm>
              <a:off x="8523061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92" name="Freeform 5536">
              <a:extLst>
                <a:ext uri="{FF2B5EF4-FFF2-40B4-BE49-F238E27FC236}">
                  <a16:creationId xmlns:a16="http://schemas.microsoft.com/office/drawing/2014/main" id="{52BB2B0A-8C97-57EE-9346-807CAF990E82}"/>
                </a:ext>
              </a:extLst>
            </p:cNvPr>
            <p:cNvSpPr/>
            <p:nvPr/>
          </p:nvSpPr>
          <p:spPr>
            <a:xfrm>
              <a:off x="8505031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93" name="Freeform 5537">
              <a:extLst>
                <a:ext uri="{FF2B5EF4-FFF2-40B4-BE49-F238E27FC236}">
                  <a16:creationId xmlns:a16="http://schemas.microsoft.com/office/drawing/2014/main" id="{71B75EA8-B819-2BCB-3000-FB63686056B2}"/>
                </a:ext>
              </a:extLst>
            </p:cNvPr>
            <p:cNvSpPr/>
            <p:nvPr/>
          </p:nvSpPr>
          <p:spPr>
            <a:xfrm>
              <a:off x="8523061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94" name="Freeform 5538">
              <a:extLst>
                <a:ext uri="{FF2B5EF4-FFF2-40B4-BE49-F238E27FC236}">
                  <a16:creationId xmlns:a16="http://schemas.microsoft.com/office/drawing/2014/main" id="{EA60E63D-6A7A-B309-13BC-97F1715838C4}"/>
                </a:ext>
              </a:extLst>
            </p:cNvPr>
            <p:cNvSpPr/>
            <p:nvPr/>
          </p:nvSpPr>
          <p:spPr>
            <a:xfrm>
              <a:off x="8508967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95" name="Freeform 5539">
              <a:extLst>
                <a:ext uri="{FF2B5EF4-FFF2-40B4-BE49-F238E27FC236}">
                  <a16:creationId xmlns:a16="http://schemas.microsoft.com/office/drawing/2014/main" id="{ABA95FEE-AD4E-2773-46A3-5736CCBD36C0}"/>
                </a:ext>
              </a:extLst>
            </p:cNvPr>
            <p:cNvSpPr/>
            <p:nvPr/>
          </p:nvSpPr>
          <p:spPr>
            <a:xfrm>
              <a:off x="8526997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96" name="Freeform 5540">
              <a:extLst>
                <a:ext uri="{FF2B5EF4-FFF2-40B4-BE49-F238E27FC236}">
                  <a16:creationId xmlns:a16="http://schemas.microsoft.com/office/drawing/2014/main" id="{1EAA9779-5ECC-F2AB-6EFD-B171361428E3}"/>
                </a:ext>
              </a:extLst>
            </p:cNvPr>
            <p:cNvSpPr/>
            <p:nvPr/>
          </p:nvSpPr>
          <p:spPr>
            <a:xfrm>
              <a:off x="8516712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97" name="Freeform 5541">
              <a:extLst>
                <a:ext uri="{FF2B5EF4-FFF2-40B4-BE49-F238E27FC236}">
                  <a16:creationId xmlns:a16="http://schemas.microsoft.com/office/drawing/2014/main" id="{4047A796-0080-E83B-440A-7CD608DCBC43}"/>
                </a:ext>
              </a:extLst>
            </p:cNvPr>
            <p:cNvSpPr/>
            <p:nvPr/>
          </p:nvSpPr>
          <p:spPr>
            <a:xfrm>
              <a:off x="8534869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98" name="Freeform 5542">
              <a:extLst>
                <a:ext uri="{FF2B5EF4-FFF2-40B4-BE49-F238E27FC236}">
                  <a16:creationId xmlns:a16="http://schemas.microsoft.com/office/drawing/2014/main" id="{B41D3FD4-222C-E55A-CE16-1FAA26CC88F2}"/>
                </a:ext>
              </a:extLst>
            </p:cNvPr>
            <p:cNvSpPr/>
            <p:nvPr/>
          </p:nvSpPr>
          <p:spPr>
            <a:xfrm>
              <a:off x="8518744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799" name="Freeform 5543">
              <a:extLst>
                <a:ext uri="{FF2B5EF4-FFF2-40B4-BE49-F238E27FC236}">
                  <a16:creationId xmlns:a16="http://schemas.microsoft.com/office/drawing/2014/main" id="{C9E9A310-00A0-37FC-70CE-B43F5954F127}"/>
                </a:ext>
              </a:extLst>
            </p:cNvPr>
            <p:cNvSpPr/>
            <p:nvPr/>
          </p:nvSpPr>
          <p:spPr>
            <a:xfrm>
              <a:off x="8536773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00" name="Freeform 5544">
              <a:extLst>
                <a:ext uri="{FF2B5EF4-FFF2-40B4-BE49-F238E27FC236}">
                  <a16:creationId xmlns:a16="http://schemas.microsoft.com/office/drawing/2014/main" id="{8529BB3D-B6F6-AD36-C726-3A8A87A7B893}"/>
                </a:ext>
              </a:extLst>
            </p:cNvPr>
            <p:cNvSpPr/>
            <p:nvPr/>
          </p:nvSpPr>
          <p:spPr>
            <a:xfrm>
              <a:off x="8524711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01" name="Freeform 5545">
              <a:extLst>
                <a:ext uri="{FF2B5EF4-FFF2-40B4-BE49-F238E27FC236}">
                  <a16:creationId xmlns:a16="http://schemas.microsoft.com/office/drawing/2014/main" id="{8B6AD0B2-01B8-A853-7DA9-63E23E1E5AB8}"/>
                </a:ext>
              </a:extLst>
            </p:cNvPr>
            <p:cNvSpPr/>
            <p:nvPr/>
          </p:nvSpPr>
          <p:spPr>
            <a:xfrm>
              <a:off x="8542741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02" name="Freeform 5546">
              <a:extLst>
                <a:ext uri="{FF2B5EF4-FFF2-40B4-BE49-F238E27FC236}">
                  <a16:creationId xmlns:a16="http://schemas.microsoft.com/office/drawing/2014/main" id="{90C1A13A-168B-55DA-2DE3-DA22AEF6252F}"/>
                </a:ext>
              </a:extLst>
            </p:cNvPr>
            <p:cNvSpPr/>
            <p:nvPr/>
          </p:nvSpPr>
          <p:spPr>
            <a:xfrm>
              <a:off x="8526616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03" name="Freeform 5547">
              <a:extLst>
                <a:ext uri="{FF2B5EF4-FFF2-40B4-BE49-F238E27FC236}">
                  <a16:creationId xmlns:a16="http://schemas.microsoft.com/office/drawing/2014/main" id="{66E3FFE6-D7F9-06A5-3B4F-28C687CF8A66}"/>
                </a:ext>
              </a:extLst>
            </p:cNvPr>
            <p:cNvSpPr/>
            <p:nvPr/>
          </p:nvSpPr>
          <p:spPr>
            <a:xfrm>
              <a:off x="8544645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04" name="Freeform 5548">
              <a:extLst>
                <a:ext uri="{FF2B5EF4-FFF2-40B4-BE49-F238E27FC236}">
                  <a16:creationId xmlns:a16="http://schemas.microsoft.com/office/drawing/2014/main" id="{7CC6EFFA-342E-F3D4-D79B-C54A847A09AA}"/>
                </a:ext>
              </a:extLst>
            </p:cNvPr>
            <p:cNvSpPr/>
            <p:nvPr/>
          </p:nvSpPr>
          <p:spPr>
            <a:xfrm>
              <a:off x="8528520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05" name="Freeform 5549">
              <a:extLst>
                <a:ext uri="{FF2B5EF4-FFF2-40B4-BE49-F238E27FC236}">
                  <a16:creationId xmlns:a16="http://schemas.microsoft.com/office/drawing/2014/main" id="{9F4FA4D4-5160-B06F-4516-8D92836F3D82}"/>
                </a:ext>
              </a:extLst>
            </p:cNvPr>
            <p:cNvSpPr/>
            <p:nvPr/>
          </p:nvSpPr>
          <p:spPr>
            <a:xfrm>
              <a:off x="8546550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06" name="Freeform 5550">
              <a:extLst>
                <a:ext uri="{FF2B5EF4-FFF2-40B4-BE49-F238E27FC236}">
                  <a16:creationId xmlns:a16="http://schemas.microsoft.com/office/drawing/2014/main" id="{E7176B05-A46D-A0F6-5254-0AF1B6DC0D0D}"/>
                </a:ext>
              </a:extLst>
            </p:cNvPr>
            <p:cNvSpPr/>
            <p:nvPr/>
          </p:nvSpPr>
          <p:spPr>
            <a:xfrm>
              <a:off x="8532456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07" name="Freeform 5551">
              <a:extLst>
                <a:ext uri="{FF2B5EF4-FFF2-40B4-BE49-F238E27FC236}">
                  <a16:creationId xmlns:a16="http://schemas.microsoft.com/office/drawing/2014/main" id="{CEDDB820-B8A5-C10E-0B32-DB8D8C63A2D0}"/>
                </a:ext>
              </a:extLst>
            </p:cNvPr>
            <p:cNvSpPr/>
            <p:nvPr/>
          </p:nvSpPr>
          <p:spPr>
            <a:xfrm>
              <a:off x="8550486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08" name="Freeform 5552">
              <a:extLst>
                <a:ext uri="{FF2B5EF4-FFF2-40B4-BE49-F238E27FC236}">
                  <a16:creationId xmlns:a16="http://schemas.microsoft.com/office/drawing/2014/main" id="{047EFBFF-7E9D-CFD2-434F-4B1507AA7BD2}"/>
                </a:ext>
              </a:extLst>
            </p:cNvPr>
            <p:cNvSpPr/>
            <p:nvPr/>
          </p:nvSpPr>
          <p:spPr>
            <a:xfrm>
              <a:off x="8534488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09" name="Freeform 5553">
              <a:extLst>
                <a:ext uri="{FF2B5EF4-FFF2-40B4-BE49-F238E27FC236}">
                  <a16:creationId xmlns:a16="http://schemas.microsoft.com/office/drawing/2014/main" id="{ED2C5D24-22B8-8D89-601E-E3187290349B}"/>
                </a:ext>
              </a:extLst>
            </p:cNvPr>
            <p:cNvSpPr/>
            <p:nvPr/>
          </p:nvSpPr>
          <p:spPr>
            <a:xfrm>
              <a:off x="8552517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10" name="Freeform 5554">
              <a:extLst>
                <a:ext uri="{FF2B5EF4-FFF2-40B4-BE49-F238E27FC236}">
                  <a16:creationId xmlns:a16="http://schemas.microsoft.com/office/drawing/2014/main" id="{A7B6260D-B1D0-46AD-808D-81C386CDA0ED}"/>
                </a:ext>
              </a:extLst>
            </p:cNvPr>
            <p:cNvSpPr/>
            <p:nvPr/>
          </p:nvSpPr>
          <p:spPr>
            <a:xfrm>
              <a:off x="8540328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11" name="Freeform 5555">
              <a:extLst>
                <a:ext uri="{FF2B5EF4-FFF2-40B4-BE49-F238E27FC236}">
                  <a16:creationId xmlns:a16="http://schemas.microsoft.com/office/drawing/2014/main" id="{310DB266-614D-40AB-5FD1-4C9A016BA6C5}"/>
                </a:ext>
              </a:extLst>
            </p:cNvPr>
            <p:cNvSpPr/>
            <p:nvPr/>
          </p:nvSpPr>
          <p:spPr>
            <a:xfrm>
              <a:off x="8558358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12" name="Freeform 5556">
              <a:extLst>
                <a:ext uri="{FF2B5EF4-FFF2-40B4-BE49-F238E27FC236}">
                  <a16:creationId xmlns:a16="http://schemas.microsoft.com/office/drawing/2014/main" id="{6313A245-7488-CDED-C9B4-7CACDB568E83}"/>
                </a:ext>
              </a:extLst>
            </p:cNvPr>
            <p:cNvSpPr/>
            <p:nvPr/>
          </p:nvSpPr>
          <p:spPr>
            <a:xfrm>
              <a:off x="8544264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13" name="Freeform 5557">
              <a:extLst>
                <a:ext uri="{FF2B5EF4-FFF2-40B4-BE49-F238E27FC236}">
                  <a16:creationId xmlns:a16="http://schemas.microsoft.com/office/drawing/2014/main" id="{0E7F1B6B-AF38-EAE7-B4BE-8B8322CE50B2}"/>
                </a:ext>
              </a:extLst>
            </p:cNvPr>
            <p:cNvSpPr/>
            <p:nvPr/>
          </p:nvSpPr>
          <p:spPr>
            <a:xfrm>
              <a:off x="8562294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14" name="Freeform 5558">
              <a:extLst>
                <a:ext uri="{FF2B5EF4-FFF2-40B4-BE49-F238E27FC236}">
                  <a16:creationId xmlns:a16="http://schemas.microsoft.com/office/drawing/2014/main" id="{1EC6606D-99E7-C1D3-5591-CC6CC6D8E8C8}"/>
                </a:ext>
              </a:extLst>
            </p:cNvPr>
            <p:cNvSpPr/>
            <p:nvPr/>
          </p:nvSpPr>
          <p:spPr>
            <a:xfrm>
              <a:off x="8546169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15" name="Freeform 5559">
              <a:extLst>
                <a:ext uri="{FF2B5EF4-FFF2-40B4-BE49-F238E27FC236}">
                  <a16:creationId xmlns:a16="http://schemas.microsoft.com/office/drawing/2014/main" id="{E24503C4-F335-1127-6101-4C78BD16D772}"/>
                </a:ext>
              </a:extLst>
            </p:cNvPr>
            <p:cNvSpPr/>
            <p:nvPr/>
          </p:nvSpPr>
          <p:spPr>
            <a:xfrm>
              <a:off x="8564198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16" name="Freeform 5560">
              <a:extLst>
                <a:ext uri="{FF2B5EF4-FFF2-40B4-BE49-F238E27FC236}">
                  <a16:creationId xmlns:a16="http://schemas.microsoft.com/office/drawing/2014/main" id="{338D8260-492C-61A3-5AF2-58D9B95F076F}"/>
                </a:ext>
              </a:extLst>
            </p:cNvPr>
            <p:cNvSpPr/>
            <p:nvPr/>
          </p:nvSpPr>
          <p:spPr>
            <a:xfrm>
              <a:off x="8548200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17" name="Freeform 5561">
              <a:extLst>
                <a:ext uri="{FF2B5EF4-FFF2-40B4-BE49-F238E27FC236}">
                  <a16:creationId xmlns:a16="http://schemas.microsoft.com/office/drawing/2014/main" id="{DC692987-4CD7-60A8-55BB-9A7922342B42}"/>
                </a:ext>
              </a:extLst>
            </p:cNvPr>
            <p:cNvSpPr/>
            <p:nvPr/>
          </p:nvSpPr>
          <p:spPr>
            <a:xfrm>
              <a:off x="8566230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18" name="Freeform 5562">
              <a:extLst>
                <a:ext uri="{FF2B5EF4-FFF2-40B4-BE49-F238E27FC236}">
                  <a16:creationId xmlns:a16="http://schemas.microsoft.com/office/drawing/2014/main" id="{0415DBEC-8D59-B8D0-DB8C-F4488FEC0E5E}"/>
                </a:ext>
              </a:extLst>
            </p:cNvPr>
            <p:cNvSpPr/>
            <p:nvPr/>
          </p:nvSpPr>
          <p:spPr>
            <a:xfrm>
              <a:off x="8548200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19" name="Freeform 5563">
              <a:extLst>
                <a:ext uri="{FF2B5EF4-FFF2-40B4-BE49-F238E27FC236}">
                  <a16:creationId xmlns:a16="http://schemas.microsoft.com/office/drawing/2014/main" id="{3683B662-5C47-F19B-649B-02B8633DCDA1}"/>
                </a:ext>
              </a:extLst>
            </p:cNvPr>
            <p:cNvSpPr/>
            <p:nvPr/>
          </p:nvSpPr>
          <p:spPr>
            <a:xfrm>
              <a:off x="8566230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20" name="Freeform 5564">
              <a:extLst>
                <a:ext uri="{FF2B5EF4-FFF2-40B4-BE49-F238E27FC236}">
                  <a16:creationId xmlns:a16="http://schemas.microsoft.com/office/drawing/2014/main" id="{4694833C-229E-8C31-ECFB-B070DD3DF71D}"/>
                </a:ext>
              </a:extLst>
            </p:cNvPr>
            <p:cNvSpPr/>
            <p:nvPr/>
          </p:nvSpPr>
          <p:spPr>
            <a:xfrm>
              <a:off x="8552136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21" name="Freeform 5565">
              <a:extLst>
                <a:ext uri="{FF2B5EF4-FFF2-40B4-BE49-F238E27FC236}">
                  <a16:creationId xmlns:a16="http://schemas.microsoft.com/office/drawing/2014/main" id="{861CB276-4CD0-D538-66B6-FF95507E6BCA}"/>
                </a:ext>
              </a:extLst>
            </p:cNvPr>
            <p:cNvSpPr/>
            <p:nvPr/>
          </p:nvSpPr>
          <p:spPr>
            <a:xfrm>
              <a:off x="8570166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22" name="Freeform 5566">
              <a:extLst>
                <a:ext uri="{FF2B5EF4-FFF2-40B4-BE49-F238E27FC236}">
                  <a16:creationId xmlns:a16="http://schemas.microsoft.com/office/drawing/2014/main" id="{8960646B-6E2D-00F7-3722-116C1307E0D5}"/>
                </a:ext>
              </a:extLst>
            </p:cNvPr>
            <p:cNvSpPr/>
            <p:nvPr/>
          </p:nvSpPr>
          <p:spPr>
            <a:xfrm>
              <a:off x="8555945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23" name="Freeform 5567">
              <a:extLst>
                <a:ext uri="{FF2B5EF4-FFF2-40B4-BE49-F238E27FC236}">
                  <a16:creationId xmlns:a16="http://schemas.microsoft.com/office/drawing/2014/main" id="{50E71F19-C472-C535-040C-D30050327A41}"/>
                </a:ext>
              </a:extLst>
            </p:cNvPr>
            <p:cNvSpPr/>
            <p:nvPr/>
          </p:nvSpPr>
          <p:spPr>
            <a:xfrm>
              <a:off x="8573975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24" name="Freeform 5568">
              <a:extLst>
                <a:ext uri="{FF2B5EF4-FFF2-40B4-BE49-F238E27FC236}">
                  <a16:creationId xmlns:a16="http://schemas.microsoft.com/office/drawing/2014/main" id="{63D2E308-9C7A-D915-E0CF-7B6540DC17C7}"/>
                </a:ext>
              </a:extLst>
            </p:cNvPr>
            <p:cNvSpPr/>
            <p:nvPr/>
          </p:nvSpPr>
          <p:spPr>
            <a:xfrm>
              <a:off x="8555945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25" name="Freeform 5569">
              <a:extLst>
                <a:ext uri="{FF2B5EF4-FFF2-40B4-BE49-F238E27FC236}">
                  <a16:creationId xmlns:a16="http://schemas.microsoft.com/office/drawing/2014/main" id="{F35B9D5D-18AE-0409-6BAB-51DA4BEC1E38}"/>
                </a:ext>
              </a:extLst>
            </p:cNvPr>
            <p:cNvSpPr/>
            <p:nvPr/>
          </p:nvSpPr>
          <p:spPr>
            <a:xfrm>
              <a:off x="8573975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26" name="Freeform 5570">
              <a:extLst>
                <a:ext uri="{FF2B5EF4-FFF2-40B4-BE49-F238E27FC236}">
                  <a16:creationId xmlns:a16="http://schemas.microsoft.com/office/drawing/2014/main" id="{0D72987C-51AF-6A1F-998D-F9FF9F4C0CE7}"/>
                </a:ext>
              </a:extLst>
            </p:cNvPr>
            <p:cNvSpPr/>
            <p:nvPr/>
          </p:nvSpPr>
          <p:spPr>
            <a:xfrm>
              <a:off x="8555945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27" name="Freeform 5571">
              <a:extLst>
                <a:ext uri="{FF2B5EF4-FFF2-40B4-BE49-F238E27FC236}">
                  <a16:creationId xmlns:a16="http://schemas.microsoft.com/office/drawing/2014/main" id="{EA386459-0F66-0ADA-6F7A-575159BD12D9}"/>
                </a:ext>
              </a:extLst>
            </p:cNvPr>
            <p:cNvSpPr/>
            <p:nvPr/>
          </p:nvSpPr>
          <p:spPr>
            <a:xfrm>
              <a:off x="8573975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28" name="Freeform 5572">
              <a:extLst>
                <a:ext uri="{FF2B5EF4-FFF2-40B4-BE49-F238E27FC236}">
                  <a16:creationId xmlns:a16="http://schemas.microsoft.com/office/drawing/2014/main" id="{85C8B6FD-7BDB-16FC-B569-BC4F3773B540}"/>
                </a:ext>
              </a:extLst>
            </p:cNvPr>
            <p:cNvSpPr/>
            <p:nvPr/>
          </p:nvSpPr>
          <p:spPr>
            <a:xfrm>
              <a:off x="8557977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29" name="Freeform 5573">
              <a:extLst>
                <a:ext uri="{FF2B5EF4-FFF2-40B4-BE49-F238E27FC236}">
                  <a16:creationId xmlns:a16="http://schemas.microsoft.com/office/drawing/2014/main" id="{0FC62BC4-49E2-6A0A-4545-B971F81AF010}"/>
                </a:ext>
              </a:extLst>
            </p:cNvPr>
            <p:cNvSpPr/>
            <p:nvPr/>
          </p:nvSpPr>
          <p:spPr>
            <a:xfrm>
              <a:off x="8576006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30" name="Freeform 5574">
              <a:extLst>
                <a:ext uri="{FF2B5EF4-FFF2-40B4-BE49-F238E27FC236}">
                  <a16:creationId xmlns:a16="http://schemas.microsoft.com/office/drawing/2014/main" id="{D82C5529-EAC9-94D7-CE7C-889FFD4E232D}"/>
                </a:ext>
              </a:extLst>
            </p:cNvPr>
            <p:cNvSpPr/>
            <p:nvPr/>
          </p:nvSpPr>
          <p:spPr>
            <a:xfrm>
              <a:off x="8557977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31" name="Freeform 5575">
              <a:extLst>
                <a:ext uri="{FF2B5EF4-FFF2-40B4-BE49-F238E27FC236}">
                  <a16:creationId xmlns:a16="http://schemas.microsoft.com/office/drawing/2014/main" id="{BA1DB5C2-CE99-58C2-DBEE-F569448A0B51}"/>
                </a:ext>
              </a:extLst>
            </p:cNvPr>
            <p:cNvSpPr/>
            <p:nvPr/>
          </p:nvSpPr>
          <p:spPr>
            <a:xfrm>
              <a:off x="8576006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32" name="Freeform 5576">
              <a:extLst>
                <a:ext uri="{FF2B5EF4-FFF2-40B4-BE49-F238E27FC236}">
                  <a16:creationId xmlns:a16="http://schemas.microsoft.com/office/drawing/2014/main" id="{5FECFF55-505F-6A19-C00E-012750AD51F9}"/>
                </a:ext>
              </a:extLst>
            </p:cNvPr>
            <p:cNvSpPr/>
            <p:nvPr/>
          </p:nvSpPr>
          <p:spPr>
            <a:xfrm>
              <a:off x="8563817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33" name="Freeform 5577">
              <a:extLst>
                <a:ext uri="{FF2B5EF4-FFF2-40B4-BE49-F238E27FC236}">
                  <a16:creationId xmlns:a16="http://schemas.microsoft.com/office/drawing/2014/main" id="{21FE3DC6-8351-3012-AC40-28FDD660F4FD}"/>
                </a:ext>
              </a:extLst>
            </p:cNvPr>
            <p:cNvSpPr/>
            <p:nvPr/>
          </p:nvSpPr>
          <p:spPr>
            <a:xfrm>
              <a:off x="8581974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34" name="Freeform 5578">
              <a:extLst>
                <a:ext uri="{FF2B5EF4-FFF2-40B4-BE49-F238E27FC236}">
                  <a16:creationId xmlns:a16="http://schemas.microsoft.com/office/drawing/2014/main" id="{A2C6CEA2-6C2A-2BF3-B759-DBA25C71CE2F}"/>
                </a:ext>
              </a:extLst>
            </p:cNvPr>
            <p:cNvSpPr/>
            <p:nvPr/>
          </p:nvSpPr>
          <p:spPr>
            <a:xfrm>
              <a:off x="8563817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35" name="Freeform 5579">
              <a:extLst>
                <a:ext uri="{FF2B5EF4-FFF2-40B4-BE49-F238E27FC236}">
                  <a16:creationId xmlns:a16="http://schemas.microsoft.com/office/drawing/2014/main" id="{714E4C6E-D405-C4D4-09A2-FCA8E0617648}"/>
                </a:ext>
              </a:extLst>
            </p:cNvPr>
            <p:cNvSpPr/>
            <p:nvPr/>
          </p:nvSpPr>
          <p:spPr>
            <a:xfrm>
              <a:off x="8581974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36" name="Freeform 5580">
              <a:extLst>
                <a:ext uri="{FF2B5EF4-FFF2-40B4-BE49-F238E27FC236}">
                  <a16:creationId xmlns:a16="http://schemas.microsoft.com/office/drawing/2014/main" id="{6BCBCA45-4235-8865-9BDC-52D1A8B33185}"/>
                </a:ext>
              </a:extLst>
            </p:cNvPr>
            <p:cNvSpPr/>
            <p:nvPr/>
          </p:nvSpPr>
          <p:spPr>
            <a:xfrm>
              <a:off x="8565722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37" name="Freeform 5581">
              <a:extLst>
                <a:ext uri="{FF2B5EF4-FFF2-40B4-BE49-F238E27FC236}">
                  <a16:creationId xmlns:a16="http://schemas.microsoft.com/office/drawing/2014/main" id="{00D28B72-3216-DE3B-0446-897DFBA33051}"/>
                </a:ext>
              </a:extLst>
            </p:cNvPr>
            <p:cNvSpPr/>
            <p:nvPr/>
          </p:nvSpPr>
          <p:spPr>
            <a:xfrm>
              <a:off x="8583751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38" name="Freeform 5582">
              <a:extLst>
                <a:ext uri="{FF2B5EF4-FFF2-40B4-BE49-F238E27FC236}">
                  <a16:creationId xmlns:a16="http://schemas.microsoft.com/office/drawing/2014/main" id="{70058D4B-5592-908F-4C4F-E9F014E5320A}"/>
                </a:ext>
              </a:extLst>
            </p:cNvPr>
            <p:cNvSpPr/>
            <p:nvPr/>
          </p:nvSpPr>
          <p:spPr>
            <a:xfrm>
              <a:off x="8567753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39" name="Freeform 5583">
              <a:extLst>
                <a:ext uri="{FF2B5EF4-FFF2-40B4-BE49-F238E27FC236}">
                  <a16:creationId xmlns:a16="http://schemas.microsoft.com/office/drawing/2014/main" id="{91474726-6C05-9618-A6FB-D1EAE13EABED}"/>
                </a:ext>
              </a:extLst>
            </p:cNvPr>
            <p:cNvSpPr/>
            <p:nvPr/>
          </p:nvSpPr>
          <p:spPr>
            <a:xfrm>
              <a:off x="8585783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40" name="Freeform 5584">
              <a:extLst>
                <a:ext uri="{FF2B5EF4-FFF2-40B4-BE49-F238E27FC236}">
                  <a16:creationId xmlns:a16="http://schemas.microsoft.com/office/drawing/2014/main" id="{77876F88-6958-4D97-86AB-0706182F6CCC}"/>
                </a:ext>
              </a:extLst>
            </p:cNvPr>
            <p:cNvSpPr/>
            <p:nvPr/>
          </p:nvSpPr>
          <p:spPr>
            <a:xfrm>
              <a:off x="8569658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41" name="Freeform 5585">
              <a:extLst>
                <a:ext uri="{FF2B5EF4-FFF2-40B4-BE49-F238E27FC236}">
                  <a16:creationId xmlns:a16="http://schemas.microsoft.com/office/drawing/2014/main" id="{32C7A885-787A-78FD-2FAA-8906F86F5FE5}"/>
                </a:ext>
              </a:extLst>
            </p:cNvPr>
            <p:cNvSpPr/>
            <p:nvPr/>
          </p:nvSpPr>
          <p:spPr>
            <a:xfrm>
              <a:off x="8587814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42" name="Freeform 5586">
              <a:extLst>
                <a:ext uri="{FF2B5EF4-FFF2-40B4-BE49-F238E27FC236}">
                  <a16:creationId xmlns:a16="http://schemas.microsoft.com/office/drawing/2014/main" id="{9F85CC89-09BD-F928-7E30-4BE6525EB5AA}"/>
                </a:ext>
              </a:extLst>
            </p:cNvPr>
            <p:cNvSpPr/>
            <p:nvPr/>
          </p:nvSpPr>
          <p:spPr>
            <a:xfrm>
              <a:off x="8571689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43" name="Freeform 5587">
              <a:extLst>
                <a:ext uri="{FF2B5EF4-FFF2-40B4-BE49-F238E27FC236}">
                  <a16:creationId xmlns:a16="http://schemas.microsoft.com/office/drawing/2014/main" id="{790A5D80-8A68-4CBF-9E32-6CC8DAA7B388}"/>
                </a:ext>
              </a:extLst>
            </p:cNvPr>
            <p:cNvSpPr/>
            <p:nvPr/>
          </p:nvSpPr>
          <p:spPr>
            <a:xfrm>
              <a:off x="8589719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44" name="Freeform 5588">
              <a:extLst>
                <a:ext uri="{FF2B5EF4-FFF2-40B4-BE49-F238E27FC236}">
                  <a16:creationId xmlns:a16="http://schemas.microsoft.com/office/drawing/2014/main" id="{C261CE31-C4F4-7051-3D07-5467700DB8BC}"/>
                </a:ext>
              </a:extLst>
            </p:cNvPr>
            <p:cNvSpPr/>
            <p:nvPr/>
          </p:nvSpPr>
          <p:spPr>
            <a:xfrm>
              <a:off x="8575625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45" name="Freeform 5589">
              <a:extLst>
                <a:ext uri="{FF2B5EF4-FFF2-40B4-BE49-F238E27FC236}">
                  <a16:creationId xmlns:a16="http://schemas.microsoft.com/office/drawing/2014/main" id="{DA92FDBC-8FC4-0AEE-E13D-5A7AC23FC110}"/>
                </a:ext>
              </a:extLst>
            </p:cNvPr>
            <p:cNvSpPr/>
            <p:nvPr/>
          </p:nvSpPr>
          <p:spPr>
            <a:xfrm>
              <a:off x="8593655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46" name="Freeform 5590">
              <a:extLst>
                <a:ext uri="{FF2B5EF4-FFF2-40B4-BE49-F238E27FC236}">
                  <a16:creationId xmlns:a16="http://schemas.microsoft.com/office/drawing/2014/main" id="{44A5A732-2F63-39AD-46B1-592CB1864B2A}"/>
                </a:ext>
              </a:extLst>
            </p:cNvPr>
            <p:cNvSpPr/>
            <p:nvPr/>
          </p:nvSpPr>
          <p:spPr>
            <a:xfrm>
              <a:off x="8579434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47" name="Freeform 5591">
              <a:extLst>
                <a:ext uri="{FF2B5EF4-FFF2-40B4-BE49-F238E27FC236}">
                  <a16:creationId xmlns:a16="http://schemas.microsoft.com/office/drawing/2014/main" id="{A7D73106-A91A-726C-C43A-3468656493B3}"/>
                </a:ext>
              </a:extLst>
            </p:cNvPr>
            <p:cNvSpPr/>
            <p:nvPr/>
          </p:nvSpPr>
          <p:spPr>
            <a:xfrm>
              <a:off x="8597591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48" name="Freeform 5592">
              <a:extLst>
                <a:ext uri="{FF2B5EF4-FFF2-40B4-BE49-F238E27FC236}">
                  <a16:creationId xmlns:a16="http://schemas.microsoft.com/office/drawing/2014/main" id="{3B22A7FE-CD09-E412-9074-C1E8C71470A0}"/>
                </a:ext>
              </a:extLst>
            </p:cNvPr>
            <p:cNvSpPr/>
            <p:nvPr/>
          </p:nvSpPr>
          <p:spPr>
            <a:xfrm>
              <a:off x="8583370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49" name="Freeform 5593">
              <a:extLst>
                <a:ext uri="{FF2B5EF4-FFF2-40B4-BE49-F238E27FC236}">
                  <a16:creationId xmlns:a16="http://schemas.microsoft.com/office/drawing/2014/main" id="{E562BC32-2563-6A90-CD95-991DE6C65C0A}"/>
                </a:ext>
              </a:extLst>
            </p:cNvPr>
            <p:cNvSpPr/>
            <p:nvPr/>
          </p:nvSpPr>
          <p:spPr>
            <a:xfrm>
              <a:off x="8601527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50" name="Freeform 5594">
              <a:extLst>
                <a:ext uri="{FF2B5EF4-FFF2-40B4-BE49-F238E27FC236}">
                  <a16:creationId xmlns:a16="http://schemas.microsoft.com/office/drawing/2014/main" id="{A0B2F784-B25A-34D4-D04A-7DBE2F3680FE}"/>
                </a:ext>
              </a:extLst>
            </p:cNvPr>
            <p:cNvSpPr/>
            <p:nvPr/>
          </p:nvSpPr>
          <p:spPr>
            <a:xfrm>
              <a:off x="8585402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51" name="Freeform 5595">
              <a:extLst>
                <a:ext uri="{FF2B5EF4-FFF2-40B4-BE49-F238E27FC236}">
                  <a16:creationId xmlns:a16="http://schemas.microsoft.com/office/drawing/2014/main" id="{615C11D4-0FE2-E34B-4BE9-01A6514AE798}"/>
                </a:ext>
              </a:extLst>
            </p:cNvPr>
            <p:cNvSpPr/>
            <p:nvPr/>
          </p:nvSpPr>
          <p:spPr>
            <a:xfrm>
              <a:off x="8603431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52" name="Freeform 5596">
              <a:extLst>
                <a:ext uri="{FF2B5EF4-FFF2-40B4-BE49-F238E27FC236}">
                  <a16:creationId xmlns:a16="http://schemas.microsoft.com/office/drawing/2014/main" id="{F1E5CB7D-E4D2-01DA-2434-FF0281463AD9}"/>
                </a:ext>
              </a:extLst>
            </p:cNvPr>
            <p:cNvSpPr/>
            <p:nvPr/>
          </p:nvSpPr>
          <p:spPr>
            <a:xfrm>
              <a:off x="8585402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53" name="Freeform 5597">
              <a:extLst>
                <a:ext uri="{FF2B5EF4-FFF2-40B4-BE49-F238E27FC236}">
                  <a16:creationId xmlns:a16="http://schemas.microsoft.com/office/drawing/2014/main" id="{168CA452-D685-D80D-27E0-0B1B72103BD0}"/>
                </a:ext>
              </a:extLst>
            </p:cNvPr>
            <p:cNvSpPr/>
            <p:nvPr/>
          </p:nvSpPr>
          <p:spPr>
            <a:xfrm>
              <a:off x="8603431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54" name="Freeform 5598">
              <a:extLst>
                <a:ext uri="{FF2B5EF4-FFF2-40B4-BE49-F238E27FC236}">
                  <a16:creationId xmlns:a16="http://schemas.microsoft.com/office/drawing/2014/main" id="{92269BFB-1198-1AE2-62B3-820B724A1C7E}"/>
                </a:ext>
              </a:extLst>
            </p:cNvPr>
            <p:cNvSpPr/>
            <p:nvPr/>
          </p:nvSpPr>
          <p:spPr>
            <a:xfrm>
              <a:off x="8589211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55" name="Freeform 5599">
              <a:extLst>
                <a:ext uri="{FF2B5EF4-FFF2-40B4-BE49-F238E27FC236}">
                  <a16:creationId xmlns:a16="http://schemas.microsoft.com/office/drawing/2014/main" id="{D164AD2B-DB17-EFAC-37F7-E0CE252AE02F}"/>
                </a:ext>
              </a:extLst>
            </p:cNvPr>
            <p:cNvSpPr/>
            <p:nvPr/>
          </p:nvSpPr>
          <p:spPr>
            <a:xfrm>
              <a:off x="8607367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56" name="Freeform 5600">
              <a:extLst>
                <a:ext uri="{FF2B5EF4-FFF2-40B4-BE49-F238E27FC236}">
                  <a16:creationId xmlns:a16="http://schemas.microsoft.com/office/drawing/2014/main" id="{87D467CB-3152-97D0-7392-2C893102F4DA}"/>
                </a:ext>
              </a:extLst>
            </p:cNvPr>
            <p:cNvSpPr/>
            <p:nvPr/>
          </p:nvSpPr>
          <p:spPr>
            <a:xfrm>
              <a:off x="8589211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57" name="Freeform 5601">
              <a:extLst>
                <a:ext uri="{FF2B5EF4-FFF2-40B4-BE49-F238E27FC236}">
                  <a16:creationId xmlns:a16="http://schemas.microsoft.com/office/drawing/2014/main" id="{F4EB8AD9-9FE9-061B-5E7F-80FB6E7F4175}"/>
                </a:ext>
              </a:extLst>
            </p:cNvPr>
            <p:cNvSpPr/>
            <p:nvPr/>
          </p:nvSpPr>
          <p:spPr>
            <a:xfrm>
              <a:off x="8607367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58" name="Freeform 5602">
              <a:extLst>
                <a:ext uri="{FF2B5EF4-FFF2-40B4-BE49-F238E27FC236}">
                  <a16:creationId xmlns:a16="http://schemas.microsoft.com/office/drawing/2014/main" id="{8C706CD3-264D-23C1-69ED-04F6929ED286}"/>
                </a:ext>
              </a:extLst>
            </p:cNvPr>
            <p:cNvSpPr/>
            <p:nvPr/>
          </p:nvSpPr>
          <p:spPr>
            <a:xfrm>
              <a:off x="8591242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59" name="Freeform 5603">
              <a:extLst>
                <a:ext uri="{FF2B5EF4-FFF2-40B4-BE49-F238E27FC236}">
                  <a16:creationId xmlns:a16="http://schemas.microsoft.com/office/drawing/2014/main" id="{464836E6-7B04-B74E-B0C4-A0DE12F432A6}"/>
                </a:ext>
              </a:extLst>
            </p:cNvPr>
            <p:cNvSpPr/>
            <p:nvPr/>
          </p:nvSpPr>
          <p:spPr>
            <a:xfrm>
              <a:off x="8609272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60" name="Freeform 5604">
              <a:extLst>
                <a:ext uri="{FF2B5EF4-FFF2-40B4-BE49-F238E27FC236}">
                  <a16:creationId xmlns:a16="http://schemas.microsoft.com/office/drawing/2014/main" id="{26DDC24F-9BA8-EA68-4A47-36600C609EAA}"/>
                </a:ext>
              </a:extLst>
            </p:cNvPr>
            <p:cNvSpPr/>
            <p:nvPr/>
          </p:nvSpPr>
          <p:spPr>
            <a:xfrm>
              <a:off x="8591242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61" name="Freeform 5605">
              <a:extLst>
                <a:ext uri="{FF2B5EF4-FFF2-40B4-BE49-F238E27FC236}">
                  <a16:creationId xmlns:a16="http://schemas.microsoft.com/office/drawing/2014/main" id="{A9DDBAA1-6495-9753-3222-81B5DEDF0056}"/>
                </a:ext>
              </a:extLst>
            </p:cNvPr>
            <p:cNvSpPr/>
            <p:nvPr/>
          </p:nvSpPr>
          <p:spPr>
            <a:xfrm>
              <a:off x="8609272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62" name="Freeform 5606">
              <a:extLst>
                <a:ext uri="{FF2B5EF4-FFF2-40B4-BE49-F238E27FC236}">
                  <a16:creationId xmlns:a16="http://schemas.microsoft.com/office/drawing/2014/main" id="{27553025-6399-9FBC-C639-78C7F14BFD13}"/>
                </a:ext>
              </a:extLst>
            </p:cNvPr>
            <p:cNvSpPr/>
            <p:nvPr/>
          </p:nvSpPr>
          <p:spPr>
            <a:xfrm>
              <a:off x="8593274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63" name="Freeform 5607">
              <a:extLst>
                <a:ext uri="{FF2B5EF4-FFF2-40B4-BE49-F238E27FC236}">
                  <a16:creationId xmlns:a16="http://schemas.microsoft.com/office/drawing/2014/main" id="{A58F059A-DA87-61B3-2130-781B380CA6E6}"/>
                </a:ext>
              </a:extLst>
            </p:cNvPr>
            <p:cNvSpPr/>
            <p:nvPr/>
          </p:nvSpPr>
          <p:spPr>
            <a:xfrm>
              <a:off x="8611303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64" name="Freeform 5608">
              <a:extLst>
                <a:ext uri="{FF2B5EF4-FFF2-40B4-BE49-F238E27FC236}">
                  <a16:creationId xmlns:a16="http://schemas.microsoft.com/office/drawing/2014/main" id="{7B547CAC-6CC1-F61A-B930-024D4EDAA438}"/>
                </a:ext>
              </a:extLst>
            </p:cNvPr>
            <p:cNvSpPr/>
            <p:nvPr/>
          </p:nvSpPr>
          <p:spPr>
            <a:xfrm>
              <a:off x="8595178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65" name="Freeform 5609">
              <a:extLst>
                <a:ext uri="{FF2B5EF4-FFF2-40B4-BE49-F238E27FC236}">
                  <a16:creationId xmlns:a16="http://schemas.microsoft.com/office/drawing/2014/main" id="{07CE0536-E917-C56E-02B6-CBF157B1A969}"/>
                </a:ext>
              </a:extLst>
            </p:cNvPr>
            <p:cNvSpPr/>
            <p:nvPr/>
          </p:nvSpPr>
          <p:spPr>
            <a:xfrm>
              <a:off x="8613208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66" name="Freeform 5610">
              <a:extLst>
                <a:ext uri="{FF2B5EF4-FFF2-40B4-BE49-F238E27FC236}">
                  <a16:creationId xmlns:a16="http://schemas.microsoft.com/office/drawing/2014/main" id="{D19DB4B5-E154-55BE-AD7E-2C0D519FA5E9}"/>
                </a:ext>
              </a:extLst>
            </p:cNvPr>
            <p:cNvSpPr/>
            <p:nvPr/>
          </p:nvSpPr>
          <p:spPr>
            <a:xfrm>
              <a:off x="8595178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67" name="Freeform 5611">
              <a:extLst>
                <a:ext uri="{FF2B5EF4-FFF2-40B4-BE49-F238E27FC236}">
                  <a16:creationId xmlns:a16="http://schemas.microsoft.com/office/drawing/2014/main" id="{B1E157DD-3C02-14AC-EA94-B575D3D00D29}"/>
                </a:ext>
              </a:extLst>
            </p:cNvPr>
            <p:cNvSpPr/>
            <p:nvPr/>
          </p:nvSpPr>
          <p:spPr>
            <a:xfrm>
              <a:off x="8613208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68" name="Freeform 5612">
              <a:extLst>
                <a:ext uri="{FF2B5EF4-FFF2-40B4-BE49-F238E27FC236}">
                  <a16:creationId xmlns:a16="http://schemas.microsoft.com/office/drawing/2014/main" id="{1C24D0F8-64DA-A3F5-47B2-E8C92820542D}"/>
                </a:ext>
              </a:extLst>
            </p:cNvPr>
            <p:cNvSpPr/>
            <p:nvPr/>
          </p:nvSpPr>
          <p:spPr>
            <a:xfrm>
              <a:off x="8599114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69" name="Freeform 5613">
              <a:extLst>
                <a:ext uri="{FF2B5EF4-FFF2-40B4-BE49-F238E27FC236}">
                  <a16:creationId xmlns:a16="http://schemas.microsoft.com/office/drawing/2014/main" id="{20362251-D949-DDB3-759D-9EA1DA99CBEC}"/>
                </a:ext>
              </a:extLst>
            </p:cNvPr>
            <p:cNvSpPr/>
            <p:nvPr/>
          </p:nvSpPr>
          <p:spPr>
            <a:xfrm>
              <a:off x="8617144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70" name="Freeform 5614">
              <a:extLst>
                <a:ext uri="{FF2B5EF4-FFF2-40B4-BE49-F238E27FC236}">
                  <a16:creationId xmlns:a16="http://schemas.microsoft.com/office/drawing/2014/main" id="{B9F33D71-F591-E296-5BBA-527621D38CCE}"/>
                </a:ext>
              </a:extLst>
            </p:cNvPr>
            <p:cNvSpPr/>
            <p:nvPr/>
          </p:nvSpPr>
          <p:spPr>
            <a:xfrm>
              <a:off x="8599114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71" name="Freeform 5615">
              <a:extLst>
                <a:ext uri="{FF2B5EF4-FFF2-40B4-BE49-F238E27FC236}">
                  <a16:creationId xmlns:a16="http://schemas.microsoft.com/office/drawing/2014/main" id="{8EECE690-60B0-F9B2-9E71-0A9A7DF86DBC}"/>
                </a:ext>
              </a:extLst>
            </p:cNvPr>
            <p:cNvSpPr/>
            <p:nvPr/>
          </p:nvSpPr>
          <p:spPr>
            <a:xfrm>
              <a:off x="8617144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72" name="Freeform 5616">
              <a:extLst>
                <a:ext uri="{FF2B5EF4-FFF2-40B4-BE49-F238E27FC236}">
                  <a16:creationId xmlns:a16="http://schemas.microsoft.com/office/drawing/2014/main" id="{E95F6AE0-D4D6-BECC-ED50-5D1D6197AF8A}"/>
                </a:ext>
              </a:extLst>
            </p:cNvPr>
            <p:cNvSpPr/>
            <p:nvPr/>
          </p:nvSpPr>
          <p:spPr>
            <a:xfrm>
              <a:off x="8599114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73" name="Freeform 5617">
              <a:extLst>
                <a:ext uri="{FF2B5EF4-FFF2-40B4-BE49-F238E27FC236}">
                  <a16:creationId xmlns:a16="http://schemas.microsoft.com/office/drawing/2014/main" id="{736BC2C7-F5FA-BCB6-CE09-4AB092A9A175}"/>
                </a:ext>
              </a:extLst>
            </p:cNvPr>
            <p:cNvSpPr/>
            <p:nvPr/>
          </p:nvSpPr>
          <p:spPr>
            <a:xfrm>
              <a:off x="8617144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74" name="Freeform 5618">
              <a:extLst>
                <a:ext uri="{FF2B5EF4-FFF2-40B4-BE49-F238E27FC236}">
                  <a16:creationId xmlns:a16="http://schemas.microsoft.com/office/drawing/2014/main" id="{5F07C6BA-73A6-6475-05BE-F9AB947A9391}"/>
                </a:ext>
              </a:extLst>
            </p:cNvPr>
            <p:cNvSpPr/>
            <p:nvPr/>
          </p:nvSpPr>
          <p:spPr>
            <a:xfrm>
              <a:off x="8601146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75" name="Freeform 5619">
              <a:extLst>
                <a:ext uri="{FF2B5EF4-FFF2-40B4-BE49-F238E27FC236}">
                  <a16:creationId xmlns:a16="http://schemas.microsoft.com/office/drawing/2014/main" id="{ACB674DA-781A-8499-3E7F-0F8F0C6B55E5}"/>
                </a:ext>
              </a:extLst>
            </p:cNvPr>
            <p:cNvSpPr/>
            <p:nvPr/>
          </p:nvSpPr>
          <p:spPr>
            <a:xfrm>
              <a:off x="8619175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76" name="Freeform 5620">
              <a:extLst>
                <a:ext uri="{FF2B5EF4-FFF2-40B4-BE49-F238E27FC236}">
                  <a16:creationId xmlns:a16="http://schemas.microsoft.com/office/drawing/2014/main" id="{B3EA473D-8E69-30DC-2A94-7E07BE42B9DA}"/>
                </a:ext>
              </a:extLst>
            </p:cNvPr>
            <p:cNvSpPr/>
            <p:nvPr/>
          </p:nvSpPr>
          <p:spPr>
            <a:xfrm>
              <a:off x="8601146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77" name="Freeform 5621">
              <a:extLst>
                <a:ext uri="{FF2B5EF4-FFF2-40B4-BE49-F238E27FC236}">
                  <a16:creationId xmlns:a16="http://schemas.microsoft.com/office/drawing/2014/main" id="{385DD331-B14E-F09C-0F54-7A217E1CB932}"/>
                </a:ext>
              </a:extLst>
            </p:cNvPr>
            <p:cNvSpPr/>
            <p:nvPr/>
          </p:nvSpPr>
          <p:spPr>
            <a:xfrm>
              <a:off x="8619175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78" name="Freeform 5622">
              <a:extLst>
                <a:ext uri="{FF2B5EF4-FFF2-40B4-BE49-F238E27FC236}">
                  <a16:creationId xmlns:a16="http://schemas.microsoft.com/office/drawing/2014/main" id="{51AC08E8-5646-CA3D-D515-E331C82C6A80}"/>
                </a:ext>
              </a:extLst>
            </p:cNvPr>
            <p:cNvSpPr/>
            <p:nvPr/>
          </p:nvSpPr>
          <p:spPr>
            <a:xfrm>
              <a:off x="8616763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79" name="Freeform 5623">
              <a:extLst>
                <a:ext uri="{FF2B5EF4-FFF2-40B4-BE49-F238E27FC236}">
                  <a16:creationId xmlns:a16="http://schemas.microsoft.com/office/drawing/2014/main" id="{E62CD129-125A-C1CC-C567-D4ED361A7AC5}"/>
                </a:ext>
              </a:extLst>
            </p:cNvPr>
            <p:cNvSpPr/>
            <p:nvPr/>
          </p:nvSpPr>
          <p:spPr>
            <a:xfrm>
              <a:off x="8634792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80" name="Freeform 5624">
              <a:extLst>
                <a:ext uri="{FF2B5EF4-FFF2-40B4-BE49-F238E27FC236}">
                  <a16:creationId xmlns:a16="http://schemas.microsoft.com/office/drawing/2014/main" id="{47E7078D-F750-53FB-606F-9EE6A0F13CCB}"/>
                </a:ext>
              </a:extLst>
            </p:cNvPr>
            <p:cNvSpPr/>
            <p:nvPr/>
          </p:nvSpPr>
          <p:spPr>
            <a:xfrm>
              <a:off x="8622603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81" name="Freeform 5625">
              <a:extLst>
                <a:ext uri="{FF2B5EF4-FFF2-40B4-BE49-F238E27FC236}">
                  <a16:creationId xmlns:a16="http://schemas.microsoft.com/office/drawing/2014/main" id="{82EFDA74-638E-6297-8C9F-41988A3E43C7}"/>
                </a:ext>
              </a:extLst>
            </p:cNvPr>
            <p:cNvSpPr/>
            <p:nvPr/>
          </p:nvSpPr>
          <p:spPr>
            <a:xfrm>
              <a:off x="8640760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82" name="Freeform 5626">
              <a:extLst>
                <a:ext uri="{FF2B5EF4-FFF2-40B4-BE49-F238E27FC236}">
                  <a16:creationId xmlns:a16="http://schemas.microsoft.com/office/drawing/2014/main" id="{FFB4D6C7-1D29-830D-FF95-1033EE98F957}"/>
                </a:ext>
              </a:extLst>
            </p:cNvPr>
            <p:cNvSpPr/>
            <p:nvPr/>
          </p:nvSpPr>
          <p:spPr>
            <a:xfrm>
              <a:off x="8624635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83" name="Freeform 5627">
              <a:extLst>
                <a:ext uri="{FF2B5EF4-FFF2-40B4-BE49-F238E27FC236}">
                  <a16:creationId xmlns:a16="http://schemas.microsoft.com/office/drawing/2014/main" id="{FEA4F69B-948F-9BB6-7B53-C777BC52259D}"/>
                </a:ext>
              </a:extLst>
            </p:cNvPr>
            <p:cNvSpPr/>
            <p:nvPr/>
          </p:nvSpPr>
          <p:spPr>
            <a:xfrm>
              <a:off x="8642664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84" name="Freeform 5628">
              <a:extLst>
                <a:ext uri="{FF2B5EF4-FFF2-40B4-BE49-F238E27FC236}">
                  <a16:creationId xmlns:a16="http://schemas.microsoft.com/office/drawing/2014/main" id="{6028B633-C47C-B4D2-2B91-9D4B10DAD656}"/>
                </a:ext>
              </a:extLst>
            </p:cNvPr>
            <p:cNvSpPr/>
            <p:nvPr/>
          </p:nvSpPr>
          <p:spPr>
            <a:xfrm>
              <a:off x="8626539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85" name="Freeform 5629">
              <a:extLst>
                <a:ext uri="{FF2B5EF4-FFF2-40B4-BE49-F238E27FC236}">
                  <a16:creationId xmlns:a16="http://schemas.microsoft.com/office/drawing/2014/main" id="{5BD12C35-364C-148F-6861-300A0DDAAC21}"/>
                </a:ext>
              </a:extLst>
            </p:cNvPr>
            <p:cNvSpPr/>
            <p:nvPr/>
          </p:nvSpPr>
          <p:spPr>
            <a:xfrm>
              <a:off x="8644569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86" name="Freeform 5630">
              <a:extLst>
                <a:ext uri="{FF2B5EF4-FFF2-40B4-BE49-F238E27FC236}">
                  <a16:creationId xmlns:a16="http://schemas.microsoft.com/office/drawing/2014/main" id="{3C036DF9-7F8E-1EE4-D8E0-82B1295C268D}"/>
                </a:ext>
              </a:extLst>
            </p:cNvPr>
            <p:cNvSpPr/>
            <p:nvPr/>
          </p:nvSpPr>
          <p:spPr>
            <a:xfrm>
              <a:off x="8626539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87" name="Freeform 5631">
              <a:extLst>
                <a:ext uri="{FF2B5EF4-FFF2-40B4-BE49-F238E27FC236}">
                  <a16:creationId xmlns:a16="http://schemas.microsoft.com/office/drawing/2014/main" id="{880432FF-4089-960B-F963-EFB05D9462A0}"/>
                </a:ext>
              </a:extLst>
            </p:cNvPr>
            <p:cNvSpPr/>
            <p:nvPr/>
          </p:nvSpPr>
          <p:spPr>
            <a:xfrm>
              <a:off x="8644569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88" name="Freeform 5632">
              <a:extLst>
                <a:ext uri="{FF2B5EF4-FFF2-40B4-BE49-F238E27FC236}">
                  <a16:creationId xmlns:a16="http://schemas.microsoft.com/office/drawing/2014/main" id="{03EA8953-A210-C53A-BBF6-9BF084FAA84E}"/>
                </a:ext>
              </a:extLst>
            </p:cNvPr>
            <p:cNvSpPr/>
            <p:nvPr/>
          </p:nvSpPr>
          <p:spPr>
            <a:xfrm>
              <a:off x="8628444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89" name="Freeform 5633">
              <a:extLst>
                <a:ext uri="{FF2B5EF4-FFF2-40B4-BE49-F238E27FC236}">
                  <a16:creationId xmlns:a16="http://schemas.microsoft.com/office/drawing/2014/main" id="{302DE833-B6C6-D123-8EF6-9287F5F844C2}"/>
                </a:ext>
              </a:extLst>
            </p:cNvPr>
            <p:cNvSpPr/>
            <p:nvPr/>
          </p:nvSpPr>
          <p:spPr>
            <a:xfrm>
              <a:off x="8646473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90" name="Freeform 5634">
              <a:extLst>
                <a:ext uri="{FF2B5EF4-FFF2-40B4-BE49-F238E27FC236}">
                  <a16:creationId xmlns:a16="http://schemas.microsoft.com/office/drawing/2014/main" id="{0E5C1BDA-CAA4-2A0B-7F24-0397F71B9810}"/>
                </a:ext>
              </a:extLst>
            </p:cNvPr>
            <p:cNvSpPr/>
            <p:nvPr/>
          </p:nvSpPr>
          <p:spPr>
            <a:xfrm>
              <a:off x="8630475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91" name="Freeform 5635">
              <a:extLst>
                <a:ext uri="{FF2B5EF4-FFF2-40B4-BE49-F238E27FC236}">
                  <a16:creationId xmlns:a16="http://schemas.microsoft.com/office/drawing/2014/main" id="{B73A9CD1-2982-697B-95D9-A1EFD031FA2D}"/>
                </a:ext>
              </a:extLst>
            </p:cNvPr>
            <p:cNvSpPr/>
            <p:nvPr/>
          </p:nvSpPr>
          <p:spPr>
            <a:xfrm>
              <a:off x="8648505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92" name="Freeform 5636">
              <a:extLst>
                <a:ext uri="{FF2B5EF4-FFF2-40B4-BE49-F238E27FC236}">
                  <a16:creationId xmlns:a16="http://schemas.microsoft.com/office/drawing/2014/main" id="{86AD4930-0BE3-F8CC-F2E1-2DDFF1C754E7}"/>
                </a:ext>
              </a:extLst>
            </p:cNvPr>
            <p:cNvSpPr/>
            <p:nvPr/>
          </p:nvSpPr>
          <p:spPr>
            <a:xfrm>
              <a:off x="8630475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93" name="Freeform 5637">
              <a:extLst>
                <a:ext uri="{FF2B5EF4-FFF2-40B4-BE49-F238E27FC236}">
                  <a16:creationId xmlns:a16="http://schemas.microsoft.com/office/drawing/2014/main" id="{CE46BDEA-732B-A1C2-BAB0-CE4548017262}"/>
                </a:ext>
              </a:extLst>
            </p:cNvPr>
            <p:cNvSpPr/>
            <p:nvPr/>
          </p:nvSpPr>
          <p:spPr>
            <a:xfrm>
              <a:off x="8648505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94" name="Freeform 5638">
              <a:extLst>
                <a:ext uri="{FF2B5EF4-FFF2-40B4-BE49-F238E27FC236}">
                  <a16:creationId xmlns:a16="http://schemas.microsoft.com/office/drawing/2014/main" id="{02EE1795-03E5-DAB5-DAAF-0A5FB796604F}"/>
                </a:ext>
              </a:extLst>
            </p:cNvPr>
            <p:cNvSpPr/>
            <p:nvPr/>
          </p:nvSpPr>
          <p:spPr>
            <a:xfrm>
              <a:off x="8634411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95" name="Freeform 5639">
              <a:extLst>
                <a:ext uri="{FF2B5EF4-FFF2-40B4-BE49-F238E27FC236}">
                  <a16:creationId xmlns:a16="http://schemas.microsoft.com/office/drawing/2014/main" id="{FC16EA85-52F7-F6B7-BD24-0B83656B8956}"/>
                </a:ext>
              </a:extLst>
            </p:cNvPr>
            <p:cNvSpPr/>
            <p:nvPr/>
          </p:nvSpPr>
          <p:spPr>
            <a:xfrm>
              <a:off x="8652441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96" name="Freeform 5640">
              <a:extLst>
                <a:ext uri="{FF2B5EF4-FFF2-40B4-BE49-F238E27FC236}">
                  <a16:creationId xmlns:a16="http://schemas.microsoft.com/office/drawing/2014/main" id="{C632116B-38C1-6400-DD1E-7AC02B7D9491}"/>
                </a:ext>
              </a:extLst>
            </p:cNvPr>
            <p:cNvSpPr/>
            <p:nvPr/>
          </p:nvSpPr>
          <p:spPr>
            <a:xfrm>
              <a:off x="8636316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97" name="Freeform 5641">
              <a:extLst>
                <a:ext uri="{FF2B5EF4-FFF2-40B4-BE49-F238E27FC236}">
                  <a16:creationId xmlns:a16="http://schemas.microsoft.com/office/drawing/2014/main" id="{D542E66F-547A-DAD0-8D93-F8B6C731F1A3}"/>
                </a:ext>
              </a:extLst>
            </p:cNvPr>
            <p:cNvSpPr/>
            <p:nvPr/>
          </p:nvSpPr>
          <p:spPr>
            <a:xfrm>
              <a:off x="8654472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98" name="Freeform 5642">
              <a:extLst>
                <a:ext uri="{FF2B5EF4-FFF2-40B4-BE49-F238E27FC236}">
                  <a16:creationId xmlns:a16="http://schemas.microsoft.com/office/drawing/2014/main" id="{995842B0-2815-09B5-9E0F-C59388759FBA}"/>
                </a:ext>
              </a:extLst>
            </p:cNvPr>
            <p:cNvSpPr/>
            <p:nvPr/>
          </p:nvSpPr>
          <p:spPr>
            <a:xfrm>
              <a:off x="8646219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899" name="Freeform 5643">
              <a:extLst>
                <a:ext uri="{FF2B5EF4-FFF2-40B4-BE49-F238E27FC236}">
                  <a16:creationId xmlns:a16="http://schemas.microsoft.com/office/drawing/2014/main" id="{2304C3DC-4105-C135-5FE4-6BCC1465C849}"/>
                </a:ext>
              </a:extLst>
            </p:cNvPr>
            <p:cNvSpPr/>
            <p:nvPr/>
          </p:nvSpPr>
          <p:spPr>
            <a:xfrm>
              <a:off x="8664249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00" name="Freeform 5644">
              <a:extLst>
                <a:ext uri="{FF2B5EF4-FFF2-40B4-BE49-F238E27FC236}">
                  <a16:creationId xmlns:a16="http://schemas.microsoft.com/office/drawing/2014/main" id="{D48EEE1A-3118-1304-A86B-4F7E61428AA9}"/>
                </a:ext>
              </a:extLst>
            </p:cNvPr>
            <p:cNvSpPr/>
            <p:nvPr/>
          </p:nvSpPr>
          <p:spPr>
            <a:xfrm>
              <a:off x="8648124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01" name="Freeform 5645">
              <a:extLst>
                <a:ext uri="{FF2B5EF4-FFF2-40B4-BE49-F238E27FC236}">
                  <a16:creationId xmlns:a16="http://schemas.microsoft.com/office/drawing/2014/main" id="{90E29840-4565-4070-AEA7-84A9ACC7FF6D}"/>
                </a:ext>
              </a:extLst>
            </p:cNvPr>
            <p:cNvSpPr/>
            <p:nvPr/>
          </p:nvSpPr>
          <p:spPr>
            <a:xfrm>
              <a:off x="8666153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02" name="Freeform 5646">
              <a:extLst>
                <a:ext uri="{FF2B5EF4-FFF2-40B4-BE49-F238E27FC236}">
                  <a16:creationId xmlns:a16="http://schemas.microsoft.com/office/drawing/2014/main" id="{44FC3A48-82E9-5A44-B054-6ED47EFF8C5C}"/>
                </a:ext>
              </a:extLst>
            </p:cNvPr>
            <p:cNvSpPr/>
            <p:nvPr/>
          </p:nvSpPr>
          <p:spPr>
            <a:xfrm>
              <a:off x="8650155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03" name="Freeform 5647">
              <a:extLst>
                <a:ext uri="{FF2B5EF4-FFF2-40B4-BE49-F238E27FC236}">
                  <a16:creationId xmlns:a16="http://schemas.microsoft.com/office/drawing/2014/main" id="{F6C76F1D-FE3D-EDAE-F194-9A9BE01A2755}"/>
                </a:ext>
              </a:extLst>
            </p:cNvPr>
            <p:cNvSpPr/>
            <p:nvPr/>
          </p:nvSpPr>
          <p:spPr>
            <a:xfrm>
              <a:off x="8668185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04" name="Freeform 5648">
              <a:extLst>
                <a:ext uri="{FF2B5EF4-FFF2-40B4-BE49-F238E27FC236}">
                  <a16:creationId xmlns:a16="http://schemas.microsoft.com/office/drawing/2014/main" id="{9FD187DF-CB1A-A9EE-06A9-1398B21F9535}"/>
                </a:ext>
              </a:extLst>
            </p:cNvPr>
            <p:cNvSpPr/>
            <p:nvPr/>
          </p:nvSpPr>
          <p:spPr>
            <a:xfrm>
              <a:off x="8650155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05" name="Freeform 5649">
              <a:extLst>
                <a:ext uri="{FF2B5EF4-FFF2-40B4-BE49-F238E27FC236}">
                  <a16:creationId xmlns:a16="http://schemas.microsoft.com/office/drawing/2014/main" id="{0025B04D-F810-6080-70D3-B2AAA2DEA804}"/>
                </a:ext>
              </a:extLst>
            </p:cNvPr>
            <p:cNvSpPr/>
            <p:nvPr/>
          </p:nvSpPr>
          <p:spPr>
            <a:xfrm>
              <a:off x="8668185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06" name="Freeform 5650">
              <a:extLst>
                <a:ext uri="{FF2B5EF4-FFF2-40B4-BE49-F238E27FC236}">
                  <a16:creationId xmlns:a16="http://schemas.microsoft.com/office/drawing/2014/main" id="{005B7BF5-9556-CFC7-1EA1-77BAC869C459}"/>
                </a:ext>
              </a:extLst>
            </p:cNvPr>
            <p:cNvSpPr/>
            <p:nvPr/>
          </p:nvSpPr>
          <p:spPr>
            <a:xfrm>
              <a:off x="8651933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07" name="Freeform 5651">
              <a:extLst>
                <a:ext uri="{FF2B5EF4-FFF2-40B4-BE49-F238E27FC236}">
                  <a16:creationId xmlns:a16="http://schemas.microsoft.com/office/drawing/2014/main" id="{791D1F17-1896-3853-B94D-8A44894D805A}"/>
                </a:ext>
              </a:extLst>
            </p:cNvPr>
            <p:cNvSpPr/>
            <p:nvPr/>
          </p:nvSpPr>
          <p:spPr>
            <a:xfrm>
              <a:off x="8670089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08" name="Freeform 5652">
              <a:extLst>
                <a:ext uri="{FF2B5EF4-FFF2-40B4-BE49-F238E27FC236}">
                  <a16:creationId xmlns:a16="http://schemas.microsoft.com/office/drawing/2014/main" id="{45FA2CF9-E9C7-99FE-42A3-796CD8CEC14B}"/>
                </a:ext>
              </a:extLst>
            </p:cNvPr>
            <p:cNvSpPr/>
            <p:nvPr/>
          </p:nvSpPr>
          <p:spPr>
            <a:xfrm>
              <a:off x="8653964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09" name="Freeform 5653">
              <a:extLst>
                <a:ext uri="{FF2B5EF4-FFF2-40B4-BE49-F238E27FC236}">
                  <a16:creationId xmlns:a16="http://schemas.microsoft.com/office/drawing/2014/main" id="{FFDC58E9-CE0B-0102-7BB3-7B57FF6E633A}"/>
                </a:ext>
              </a:extLst>
            </p:cNvPr>
            <p:cNvSpPr/>
            <p:nvPr/>
          </p:nvSpPr>
          <p:spPr>
            <a:xfrm>
              <a:off x="8671994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10" name="Freeform 5654">
              <a:extLst>
                <a:ext uri="{FF2B5EF4-FFF2-40B4-BE49-F238E27FC236}">
                  <a16:creationId xmlns:a16="http://schemas.microsoft.com/office/drawing/2014/main" id="{1E6EFBA4-43F4-33BA-B757-09CE3FA5E8C3}"/>
                </a:ext>
              </a:extLst>
            </p:cNvPr>
            <p:cNvSpPr/>
            <p:nvPr/>
          </p:nvSpPr>
          <p:spPr>
            <a:xfrm>
              <a:off x="8653964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11" name="Freeform 5655">
              <a:extLst>
                <a:ext uri="{FF2B5EF4-FFF2-40B4-BE49-F238E27FC236}">
                  <a16:creationId xmlns:a16="http://schemas.microsoft.com/office/drawing/2014/main" id="{FE4B67E2-DB1C-7133-5E73-F594E721EFEC}"/>
                </a:ext>
              </a:extLst>
            </p:cNvPr>
            <p:cNvSpPr/>
            <p:nvPr/>
          </p:nvSpPr>
          <p:spPr>
            <a:xfrm>
              <a:off x="8671994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12" name="Freeform 5656">
              <a:extLst>
                <a:ext uri="{FF2B5EF4-FFF2-40B4-BE49-F238E27FC236}">
                  <a16:creationId xmlns:a16="http://schemas.microsoft.com/office/drawing/2014/main" id="{8FBDE3C9-BBAA-2AA7-C090-2C0067588D5C}"/>
                </a:ext>
              </a:extLst>
            </p:cNvPr>
            <p:cNvSpPr/>
            <p:nvPr/>
          </p:nvSpPr>
          <p:spPr>
            <a:xfrm>
              <a:off x="8655996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13" name="Freeform 5657">
              <a:extLst>
                <a:ext uri="{FF2B5EF4-FFF2-40B4-BE49-F238E27FC236}">
                  <a16:creationId xmlns:a16="http://schemas.microsoft.com/office/drawing/2014/main" id="{1A39968C-178D-DB68-AE2E-B95AC758C66E}"/>
                </a:ext>
              </a:extLst>
            </p:cNvPr>
            <p:cNvSpPr/>
            <p:nvPr/>
          </p:nvSpPr>
          <p:spPr>
            <a:xfrm>
              <a:off x="8674025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14" name="Freeform 5658">
              <a:extLst>
                <a:ext uri="{FF2B5EF4-FFF2-40B4-BE49-F238E27FC236}">
                  <a16:creationId xmlns:a16="http://schemas.microsoft.com/office/drawing/2014/main" id="{D5D31267-67E6-F738-85CC-38DCB70EB7E5}"/>
                </a:ext>
              </a:extLst>
            </p:cNvPr>
            <p:cNvSpPr/>
            <p:nvPr/>
          </p:nvSpPr>
          <p:spPr>
            <a:xfrm>
              <a:off x="866577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15" name="Freeform 5659">
              <a:extLst>
                <a:ext uri="{FF2B5EF4-FFF2-40B4-BE49-F238E27FC236}">
                  <a16:creationId xmlns:a16="http://schemas.microsoft.com/office/drawing/2014/main" id="{B5E2E022-B8C4-2496-BC3D-C1DE01C8160F}"/>
                </a:ext>
              </a:extLst>
            </p:cNvPr>
            <p:cNvSpPr/>
            <p:nvPr/>
          </p:nvSpPr>
          <p:spPr>
            <a:xfrm>
              <a:off x="868380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16" name="Freeform 5660">
              <a:extLst>
                <a:ext uri="{FF2B5EF4-FFF2-40B4-BE49-F238E27FC236}">
                  <a16:creationId xmlns:a16="http://schemas.microsoft.com/office/drawing/2014/main" id="{2C61AB04-B59F-7AEB-FF4C-8EA4C563100A}"/>
                </a:ext>
              </a:extLst>
            </p:cNvPr>
            <p:cNvSpPr/>
            <p:nvPr/>
          </p:nvSpPr>
          <p:spPr>
            <a:xfrm>
              <a:off x="866577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17" name="Freeform 5661">
              <a:extLst>
                <a:ext uri="{FF2B5EF4-FFF2-40B4-BE49-F238E27FC236}">
                  <a16:creationId xmlns:a16="http://schemas.microsoft.com/office/drawing/2014/main" id="{9F2973B2-0224-B537-1D8E-6FBA74C2F532}"/>
                </a:ext>
              </a:extLst>
            </p:cNvPr>
            <p:cNvSpPr/>
            <p:nvPr/>
          </p:nvSpPr>
          <p:spPr>
            <a:xfrm>
              <a:off x="868380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18" name="Freeform 5662">
              <a:extLst>
                <a:ext uri="{FF2B5EF4-FFF2-40B4-BE49-F238E27FC236}">
                  <a16:creationId xmlns:a16="http://schemas.microsoft.com/office/drawing/2014/main" id="{499C37C9-A10B-FB9C-63BC-8FBAA43178F7}"/>
                </a:ext>
              </a:extLst>
            </p:cNvPr>
            <p:cNvSpPr/>
            <p:nvPr/>
          </p:nvSpPr>
          <p:spPr>
            <a:xfrm>
              <a:off x="8669708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19" name="Freeform 5663">
              <a:extLst>
                <a:ext uri="{FF2B5EF4-FFF2-40B4-BE49-F238E27FC236}">
                  <a16:creationId xmlns:a16="http://schemas.microsoft.com/office/drawing/2014/main" id="{02891AE0-4407-DAA5-F6B5-C1F0B074FE2B}"/>
                </a:ext>
              </a:extLst>
            </p:cNvPr>
            <p:cNvSpPr/>
            <p:nvPr/>
          </p:nvSpPr>
          <p:spPr>
            <a:xfrm>
              <a:off x="8687738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20" name="Freeform 5664">
              <a:extLst>
                <a:ext uri="{FF2B5EF4-FFF2-40B4-BE49-F238E27FC236}">
                  <a16:creationId xmlns:a16="http://schemas.microsoft.com/office/drawing/2014/main" id="{07C2D4CC-03C8-31F3-7C74-713C0CD4A79C}"/>
                </a:ext>
              </a:extLst>
            </p:cNvPr>
            <p:cNvSpPr/>
            <p:nvPr/>
          </p:nvSpPr>
          <p:spPr>
            <a:xfrm>
              <a:off x="8669708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21" name="Freeform 5665">
              <a:extLst>
                <a:ext uri="{FF2B5EF4-FFF2-40B4-BE49-F238E27FC236}">
                  <a16:creationId xmlns:a16="http://schemas.microsoft.com/office/drawing/2014/main" id="{07B8AF0D-A8D2-89E8-F916-CBC74DBFF7F5}"/>
                </a:ext>
              </a:extLst>
            </p:cNvPr>
            <p:cNvSpPr/>
            <p:nvPr/>
          </p:nvSpPr>
          <p:spPr>
            <a:xfrm>
              <a:off x="8687738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22" name="Freeform 5666">
              <a:extLst>
                <a:ext uri="{FF2B5EF4-FFF2-40B4-BE49-F238E27FC236}">
                  <a16:creationId xmlns:a16="http://schemas.microsoft.com/office/drawing/2014/main" id="{3ED2FCC4-BE8E-674D-EF27-ED13825E78FC}"/>
                </a:ext>
              </a:extLst>
            </p:cNvPr>
            <p:cNvSpPr/>
            <p:nvPr/>
          </p:nvSpPr>
          <p:spPr>
            <a:xfrm>
              <a:off x="8669708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23" name="Freeform 5667">
              <a:extLst>
                <a:ext uri="{FF2B5EF4-FFF2-40B4-BE49-F238E27FC236}">
                  <a16:creationId xmlns:a16="http://schemas.microsoft.com/office/drawing/2014/main" id="{8F19F35C-7B7E-E855-19EE-851B88A289DA}"/>
                </a:ext>
              </a:extLst>
            </p:cNvPr>
            <p:cNvSpPr/>
            <p:nvPr/>
          </p:nvSpPr>
          <p:spPr>
            <a:xfrm>
              <a:off x="8687738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24" name="Freeform 5668">
              <a:extLst>
                <a:ext uri="{FF2B5EF4-FFF2-40B4-BE49-F238E27FC236}">
                  <a16:creationId xmlns:a16="http://schemas.microsoft.com/office/drawing/2014/main" id="{2FED954D-ED63-FDFD-1104-FC690C5D7438}"/>
                </a:ext>
              </a:extLst>
            </p:cNvPr>
            <p:cNvSpPr/>
            <p:nvPr/>
          </p:nvSpPr>
          <p:spPr>
            <a:xfrm>
              <a:off x="8669708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25" name="Freeform 5669">
              <a:extLst>
                <a:ext uri="{FF2B5EF4-FFF2-40B4-BE49-F238E27FC236}">
                  <a16:creationId xmlns:a16="http://schemas.microsoft.com/office/drawing/2014/main" id="{43272885-82E5-0C4F-0EA8-A22681082163}"/>
                </a:ext>
              </a:extLst>
            </p:cNvPr>
            <p:cNvSpPr/>
            <p:nvPr/>
          </p:nvSpPr>
          <p:spPr>
            <a:xfrm>
              <a:off x="8687738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26" name="Freeform 5670">
              <a:extLst>
                <a:ext uri="{FF2B5EF4-FFF2-40B4-BE49-F238E27FC236}">
                  <a16:creationId xmlns:a16="http://schemas.microsoft.com/office/drawing/2014/main" id="{65B4E9A8-35C6-CF2E-B6BC-E3F40B786B9B}"/>
                </a:ext>
              </a:extLst>
            </p:cNvPr>
            <p:cNvSpPr/>
            <p:nvPr/>
          </p:nvSpPr>
          <p:spPr>
            <a:xfrm>
              <a:off x="8671613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27" name="Freeform 5671">
              <a:extLst>
                <a:ext uri="{FF2B5EF4-FFF2-40B4-BE49-F238E27FC236}">
                  <a16:creationId xmlns:a16="http://schemas.microsoft.com/office/drawing/2014/main" id="{62FFC189-FA78-7BF7-4D61-7CAD9DC0D1B5}"/>
                </a:ext>
              </a:extLst>
            </p:cNvPr>
            <p:cNvSpPr/>
            <p:nvPr/>
          </p:nvSpPr>
          <p:spPr>
            <a:xfrm>
              <a:off x="868964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28" name="Freeform 5672">
              <a:extLst>
                <a:ext uri="{FF2B5EF4-FFF2-40B4-BE49-F238E27FC236}">
                  <a16:creationId xmlns:a16="http://schemas.microsoft.com/office/drawing/2014/main" id="{5A995875-5190-49B5-C0F7-553FA454411E}"/>
                </a:ext>
              </a:extLst>
            </p:cNvPr>
            <p:cNvSpPr/>
            <p:nvPr/>
          </p:nvSpPr>
          <p:spPr>
            <a:xfrm>
              <a:off x="8671613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29" name="Freeform 5673">
              <a:extLst>
                <a:ext uri="{FF2B5EF4-FFF2-40B4-BE49-F238E27FC236}">
                  <a16:creationId xmlns:a16="http://schemas.microsoft.com/office/drawing/2014/main" id="{79D0B8FE-1E02-EAD6-DEC4-6D3DB50376EA}"/>
                </a:ext>
              </a:extLst>
            </p:cNvPr>
            <p:cNvSpPr/>
            <p:nvPr/>
          </p:nvSpPr>
          <p:spPr>
            <a:xfrm>
              <a:off x="868964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30" name="Freeform 5674">
              <a:extLst>
                <a:ext uri="{FF2B5EF4-FFF2-40B4-BE49-F238E27FC236}">
                  <a16:creationId xmlns:a16="http://schemas.microsoft.com/office/drawing/2014/main" id="{26E122FE-C1B9-06EF-AAF5-4EBF51798EAB}"/>
                </a:ext>
              </a:extLst>
            </p:cNvPr>
            <p:cNvSpPr/>
            <p:nvPr/>
          </p:nvSpPr>
          <p:spPr>
            <a:xfrm>
              <a:off x="8675549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31" name="Freeform 5675">
              <a:extLst>
                <a:ext uri="{FF2B5EF4-FFF2-40B4-BE49-F238E27FC236}">
                  <a16:creationId xmlns:a16="http://schemas.microsoft.com/office/drawing/2014/main" id="{A20AF629-6A92-1B61-D19D-81959E6469BD}"/>
                </a:ext>
              </a:extLst>
            </p:cNvPr>
            <p:cNvSpPr/>
            <p:nvPr/>
          </p:nvSpPr>
          <p:spPr>
            <a:xfrm>
              <a:off x="8693578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32" name="Freeform 5676">
              <a:extLst>
                <a:ext uri="{FF2B5EF4-FFF2-40B4-BE49-F238E27FC236}">
                  <a16:creationId xmlns:a16="http://schemas.microsoft.com/office/drawing/2014/main" id="{0B0B6149-F2E9-1965-9B63-602E57B82F20}"/>
                </a:ext>
              </a:extLst>
            </p:cNvPr>
            <p:cNvSpPr/>
            <p:nvPr/>
          </p:nvSpPr>
          <p:spPr>
            <a:xfrm>
              <a:off x="8675549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33" name="Freeform 5677">
              <a:extLst>
                <a:ext uri="{FF2B5EF4-FFF2-40B4-BE49-F238E27FC236}">
                  <a16:creationId xmlns:a16="http://schemas.microsoft.com/office/drawing/2014/main" id="{8973E511-357B-7057-E092-7F69D1B8E702}"/>
                </a:ext>
              </a:extLst>
            </p:cNvPr>
            <p:cNvSpPr/>
            <p:nvPr/>
          </p:nvSpPr>
          <p:spPr>
            <a:xfrm>
              <a:off x="8693578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34" name="Freeform 5678">
              <a:extLst>
                <a:ext uri="{FF2B5EF4-FFF2-40B4-BE49-F238E27FC236}">
                  <a16:creationId xmlns:a16="http://schemas.microsoft.com/office/drawing/2014/main" id="{A913A017-A872-D964-9D01-0B54E8396CB5}"/>
                </a:ext>
              </a:extLst>
            </p:cNvPr>
            <p:cNvSpPr/>
            <p:nvPr/>
          </p:nvSpPr>
          <p:spPr>
            <a:xfrm>
              <a:off x="8677453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35" name="Freeform 5679">
              <a:extLst>
                <a:ext uri="{FF2B5EF4-FFF2-40B4-BE49-F238E27FC236}">
                  <a16:creationId xmlns:a16="http://schemas.microsoft.com/office/drawing/2014/main" id="{51084042-6A97-5FC0-2BB1-A6EC41B294B2}"/>
                </a:ext>
              </a:extLst>
            </p:cNvPr>
            <p:cNvSpPr/>
            <p:nvPr/>
          </p:nvSpPr>
          <p:spPr>
            <a:xfrm>
              <a:off x="8695483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36" name="Freeform 5680">
              <a:extLst>
                <a:ext uri="{FF2B5EF4-FFF2-40B4-BE49-F238E27FC236}">
                  <a16:creationId xmlns:a16="http://schemas.microsoft.com/office/drawing/2014/main" id="{7ABD06A6-C8EF-76CD-5ED5-71588542ED1F}"/>
                </a:ext>
              </a:extLst>
            </p:cNvPr>
            <p:cNvSpPr/>
            <p:nvPr/>
          </p:nvSpPr>
          <p:spPr>
            <a:xfrm>
              <a:off x="8683421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37" name="Freeform 5681">
              <a:extLst>
                <a:ext uri="{FF2B5EF4-FFF2-40B4-BE49-F238E27FC236}">
                  <a16:creationId xmlns:a16="http://schemas.microsoft.com/office/drawing/2014/main" id="{5B79636E-C939-4C5F-EBE7-760AC789046B}"/>
                </a:ext>
              </a:extLst>
            </p:cNvPr>
            <p:cNvSpPr/>
            <p:nvPr/>
          </p:nvSpPr>
          <p:spPr>
            <a:xfrm>
              <a:off x="8701450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38" name="Freeform 5682">
              <a:extLst>
                <a:ext uri="{FF2B5EF4-FFF2-40B4-BE49-F238E27FC236}">
                  <a16:creationId xmlns:a16="http://schemas.microsoft.com/office/drawing/2014/main" id="{9BCF5D57-5FCC-76E3-5428-D4C7CEED2673}"/>
                </a:ext>
              </a:extLst>
            </p:cNvPr>
            <p:cNvSpPr/>
            <p:nvPr/>
          </p:nvSpPr>
          <p:spPr>
            <a:xfrm>
              <a:off x="8683421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39" name="Freeform 5683">
              <a:extLst>
                <a:ext uri="{FF2B5EF4-FFF2-40B4-BE49-F238E27FC236}">
                  <a16:creationId xmlns:a16="http://schemas.microsoft.com/office/drawing/2014/main" id="{A3E37E62-8836-5477-32C1-8F3664332BC7}"/>
                </a:ext>
              </a:extLst>
            </p:cNvPr>
            <p:cNvSpPr/>
            <p:nvPr/>
          </p:nvSpPr>
          <p:spPr>
            <a:xfrm>
              <a:off x="8701450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40" name="Freeform 5684">
              <a:extLst>
                <a:ext uri="{FF2B5EF4-FFF2-40B4-BE49-F238E27FC236}">
                  <a16:creationId xmlns:a16="http://schemas.microsoft.com/office/drawing/2014/main" id="{F8F085DA-231B-0EC9-6FEE-1D8741D5737A}"/>
                </a:ext>
              </a:extLst>
            </p:cNvPr>
            <p:cNvSpPr/>
            <p:nvPr/>
          </p:nvSpPr>
          <p:spPr>
            <a:xfrm>
              <a:off x="8687357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41" name="Freeform 5685">
              <a:extLst>
                <a:ext uri="{FF2B5EF4-FFF2-40B4-BE49-F238E27FC236}">
                  <a16:creationId xmlns:a16="http://schemas.microsoft.com/office/drawing/2014/main" id="{6633A63B-1002-14A3-FA0D-68F8E5A1395C}"/>
                </a:ext>
              </a:extLst>
            </p:cNvPr>
            <p:cNvSpPr/>
            <p:nvPr/>
          </p:nvSpPr>
          <p:spPr>
            <a:xfrm>
              <a:off x="8705386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42" name="Freeform 5686">
              <a:extLst>
                <a:ext uri="{FF2B5EF4-FFF2-40B4-BE49-F238E27FC236}">
                  <a16:creationId xmlns:a16="http://schemas.microsoft.com/office/drawing/2014/main" id="{C5B6985D-7A00-15DD-17C3-C92C58ADC2BD}"/>
                </a:ext>
              </a:extLst>
            </p:cNvPr>
            <p:cNvSpPr/>
            <p:nvPr/>
          </p:nvSpPr>
          <p:spPr>
            <a:xfrm>
              <a:off x="8689261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43" name="Freeform 5687">
              <a:extLst>
                <a:ext uri="{FF2B5EF4-FFF2-40B4-BE49-F238E27FC236}">
                  <a16:creationId xmlns:a16="http://schemas.microsoft.com/office/drawing/2014/main" id="{1578EAD1-5747-34B8-3891-A6FB9B5E01C1}"/>
                </a:ext>
              </a:extLst>
            </p:cNvPr>
            <p:cNvSpPr/>
            <p:nvPr/>
          </p:nvSpPr>
          <p:spPr>
            <a:xfrm>
              <a:off x="8707291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44" name="Freeform 5688">
              <a:extLst>
                <a:ext uri="{FF2B5EF4-FFF2-40B4-BE49-F238E27FC236}">
                  <a16:creationId xmlns:a16="http://schemas.microsoft.com/office/drawing/2014/main" id="{A6EBC7FC-0FBD-4F42-A0BE-53331C5B8059}"/>
                </a:ext>
              </a:extLst>
            </p:cNvPr>
            <p:cNvSpPr/>
            <p:nvPr/>
          </p:nvSpPr>
          <p:spPr>
            <a:xfrm>
              <a:off x="8695102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45" name="Freeform 5689">
              <a:extLst>
                <a:ext uri="{FF2B5EF4-FFF2-40B4-BE49-F238E27FC236}">
                  <a16:creationId xmlns:a16="http://schemas.microsoft.com/office/drawing/2014/main" id="{0B03C546-D3A5-0F66-1B8B-20E4944FC3F2}"/>
                </a:ext>
              </a:extLst>
            </p:cNvPr>
            <p:cNvSpPr/>
            <p:nvPr/>
          </p:nvSpPr>
          <p:spPr>
            <a:xfrm>
              <a:off x="8713258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46" name="Freeform 5690">
              <a:extLst>
                <a:ext uri="{FF2B5EF4-FFF2-40B4-BE49-F238E27FC236}">
                  <a16:creationId xmlns:a16="http://schemas.microsoft.com/office/drawing/2014/main" id="{64496C89-CAD1-866D-DC51-CC543B4D08F6}"/>
                </a:ext>
              </a:extLst>
            </p:cNvPr>
            <p:cNvSpPr/>
            <p:nvPr/>
          </p:nvSpPr>
          <p:spPr>
            <a:xfrm>
              <a:off x="8697133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47" name="Freeform 5691">
              <a:extLst>
                <a:ext uri="{FF2B5EF4-FFF2-40B4-BE49-F238E27FC236}">
                  <a16:creationId xmlns:a16="http://schemas.microsoft.com/office/drawing/2014/main" id="{9B6BCCAB-A624-A84A-3B0E-9DF359C7A503}"/>
                </a:ext>
              </a:extLst>
            </p:cNvPr>
            <p:cNvSpPr/>
            <p:nvPr/>
          </p:nvSpPr>
          <p:spPr>
            <a:xfrm>
              <a:off x="8715163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48" name="Freeform 5692">
              <a:extLst>
                <a:ext uri="{FF2B5EF4-FFF2-40B4-BE49-F238E27FC236}">
                  <a16:creationId xmlns:a16="http://schemas.microsoft.com/office/drawing/2014/main" id="{1AD24104-F5DF-66D4-3B40-12BEFF3E4FEA}"/>
                </a:ext>
              </a:extLst>
            </p:cNvPr>
            <p:cNvSpPr/>
            <p:nvPr/>
          </p:nvSpPr>
          <p:spPr>
            <a:xfrm>
              <a:off x="8699038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49" name="Freeform 5693">
              <a:extLst>
                <a:ext uri="{FF2B5EF4-FFF2-40B4-BE49-F238E27FC236}">
                  <a16:creationId xmlns:a16="http://schemas.microsoft.com/office/drawing/2014/main" id="{E723899A-1D3A-2791-AC4A-A257D236406D}"/>
                </a:ext>
              </a:extLst>
            </p:cNvPr>
            <p:cNvSpPr/>
            <p:nvPr/>
          </p:nvSpPr>
          <p:spPr>
            <a:xfrm>
              <a:off x="8717194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50" name="Freeform 5694">
              <a:extLst>
                <a:ext uri="{FF2B5EF4-FFF2-40B4-BE49-F238E27FC236}">
                  <a16:creationId xmlns:a16="http://schemas.microsoft.com/office/drawing/2014/main" id="{57D6992F-151B-428F-6E5E-6F5576EEA0E5}"/>
                </a:ext>
              </a:extLst>
            </p:cNvPr>
            <p:cNvSpPr/>
            <p:nvPr/>
          </p:nvSpPr>
          <p:spPr>
            <a:xfrm>
              <a:off x="8699038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51" name="Freeform 5695">
              <a:extLst>
                <a:ext uri="{FF2B5EF4-FFF2-40B4-BE49-F238E27FC236}">
                  <a16:creationId xmlns:a16="http://schemas.microsoft.com/office/drawing/2014/main" id="{3FED3FE2-23A9-B8EF-8ADB-F5985AED991E}"/>
                </a:ext>
              </a:extLst>
            </p:cNvPr>
            <p:cNvSpPr/>
            <p:nvPr/>
          </p:nvSpPr>
          <p:spPr>
            <a:xfrm>
              <a:off x="8717194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52" name="Freeform 5696">
              <a:extLst>
                <a:ext uri="{FF2B5EF4-FFF2-40B4-BE49-F238E27FC236}">
                  <a16:creationId xmlns:a16="http://schemas.microsoft.com/office/drawing/2014/main" id="{21D3315E-6B50-0441-693E-417FD3912E30}"/>
                </a:ext>
              </a:extLst>
            </p:cNvPr>
            <p:cNvSpPr/>
            <p:nvPr/>
          </p:nvSpPr>
          <p:spPr>
            <a:xfrm>
              <a:off x="8699038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53" name="Freeform 5697">
              <a:extLst>
                <a:ext uri="{FF2B5EF4-FFF2-40B4-BE49-F238E27FC236}">
                  <a16:creationId xmlns:a16="http://schemas.microsoft.com/office/drawing/2014/main" id="{D78BD7FA-11A0-EDE9-55A5-9F7B3909A2C3}"/>
                </a:ext>
              </a:extLst>
            </p:cNvPr>
            <p:cNvSpPr/>
            <p:nvPr/>
          </p:nvSpPr>
          <p:spPr>
            <a:xfrm>
              <a:off x="8717194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54" name="Freeform 5698">
              <a:extLst>
                <a:ext uri="{FF2B5EF4-FFF2-40B4-BE49-F238E27FC236}">
                  <a16:creationId xmlns:a16="http://schemas.microsoft.com/office/drawing/2014/main" id="{99DC3E82-D0C3-31DA-AFE0-5BB7393649D0}"/>
                </a:ext>
              </a:extLst>
            </p:cNvPr>
            <p:cNvSpPr/>
            <p:nvPr/>
          </p:nvSpPr>
          <p:spPr>
            <a:xfrm>
              <a:off x="8700942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55" name="Freeform 5699">
              <a:extLst>
                <a:ext uri="{FF2B5EF4-FFF2-40B4-BE49-F238E27FC236}">
                  <a16:creationId xmlns:a16="http://schemas.microsoft.com/office/drawing/2014/main" id="{36E71EDA-D06F-A6C9-B86F-29D9FE43375D}"/>
                </a:ext>
              </a:extLst>
            </p:cNvPr>
            <p:cNvSpPr/>
            <p:nvPr/>
          </p:nvSpPr>
          <p:spPr>
            <a:xfrm>
              <a:off x="8719099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56" name="Freeform 5700">
              <a:extLst>
                <a:ext uri="{FF2B5EF4-FFF2-40B4-BE49-F238E27FC236}">
                  <a16:creationId xmlns:a16="http://schemas.microsoft.com/office/drawing/2014/main" id="{31EDB543-6898-2ED1-6860-3C66CEC57EDA}"/>
                </a:ext>
              </a:extLst>
            </p:cNvPr>
            <p:cNvSpPr/>
            <p:nvPr/>
          </p:nvSpPr>
          <p:spPr>
            <a:xfrm>
              <a:off x="8702974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57" name="Freeform 5701">
              <a:extLst>
                <a:ext uri="{FF2B5EF4-FFF2-40B4-BE49-F238E27FC236}">
                  <a16:creationId xmlns:a16="http://schemas.microsoft.com/office/drawing/2014/main" id="{FCE6F2E6-FAFC-D575-D1CA-5A7B9CFAC31E}"/>
                </a:ext>
              </a:extLst>
            </p:cNvPr>
            <p:cNvSpPr/>
            <p:nvPr/>
          </p:nvSpPr>
          <p:spPr>
            <a:xfrm>
              <a:off x="8721003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58" name="Freeform 5702">
              <a:extLst>
                <a:ext uri="{FF2B5EF4-FFF2-40B4-BE49-F238E27FC236}">
                  <a16:creationId xmlns:a16="http://schemas.microsoft.com/office/drawing/2014/main" id="{6E0AE60C-B0BB-8E0B-7F4C-321748A49468}"/>
                </a:ext>
              </a:extLst>
            </p:cNvPr>
            <p:cNvSpPr/>
            <p:nvPr/>
          </p:nvSpPr>
          <p:spPr>
            <a:xfrm>
              <a:off x="8708941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59" name="Freeform 5703">
              <a:extLst>
                <a:ext uri="{FF2B5EF4-FFF2-40B4-BE49-F238E27FC236}">
                  <a16:creationId xmlns:a16="http://schemas.microsoft.com/office/drawing/2014/main" id="{EFC1A198-0AA9-7075-9486-A23923D0CEC7}"/>
                </a:ext>
              </a:extLst>
            </p:cNvPr>
            <p:cNvSpPr/>
            <p:nvPr/>
          </p:nvSpPr>
          <p:spPr>
            <a:xfrm>
              <a:off x="8726971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60" name="Freeform 5704">
              <a:extLst>
                <a:ext uri="{FF2B5EF4-FFF2-40B4-BE49-F238E27FC236}">
                  <a16:creationId xmlns:a16="http://schemas.microsoft.com/office/drawing/2014/main" id="{2E0BEFDB-1E79-45D8-8118-27F63060B2C2}"/>
                </a:ext>
              </a:extLst>
            </p:cNvPr>
            <p:cNvSpPr/>
            <p:nvPr/>
          </p:nvSpPr>
          <p:spPr>
            <a:xfrm>
              <a:off x="8708941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61" name="Freeform 5705">
              <a:extLst>
                <a:ext uri="{FF2B5EF4-FFF2-40B4-BE49-F238E27FC236}">
                  <a16:creationId xmlns:a16="http://schemas.microsoft.com/office/drawing/2014/main" id="{C5BBF9C4-EB19-24E0-32BC-78E9142178CF}"/>
                </a:ext>
              </a:extLst>
            </p:cNvPr>
            <p:cNvSpPr/>
            <p:nvPr/>
          </p:nvSpPr>
          <p:spPr>
            <a:xfrm>
              <a:off x="8726971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62" name="Freeform 5706">
              <a:extLst>
                <a:ext uri="{FF2B5EF4-FFF2-40B4-BE49-F238E27FC236}">
                  <a16:creationId xmlns:a16="http://schemas.microsoft.com/office/drawing/2014/main" id="{9F62FC5C-808C-1BE7-72A1-19919D81A590}"/>
                </a:ext>
              </a:extLst>
            </p:cNvPr>
            <p:cNvSpPr/>
            <p:nvPr/>
          </p:nvSpPr>
          <p:spPr>
            <a:xfrm>
              <a:off x="8710846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63" name="Freeform 5707">
              <a:extLst>
                <a:ext uri="{FF2B5EF4-FFF2-40B4-BE49-F238E27FC236}">
                  <a16:creationId xmlns:a16="http://schemas.microsoft.com/office/drawing/2014/main" id="{6EA83B6E-623D-1800-36D6-1F97A9630098}"/>
                </a:ext>
              </a:extLst>
            </p:cNvPr>
            <p:cNvSpPr/>
            <p:nvPr/>
          </p:nvSpPr>
          <p:spPr>
            <a:xfrm>
              <a:off x="8728875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64" name="Freeform 5708">
              <a:extLst>
                <a:ext uri="{FF2B5EF4-FFF2-40B4-BE49-F238E27FC236}">
                  <a16:creationId xmlns:a16="http://schemas.microsoft.com/office/drawing/2014/main" id="{9A66D74F-6DB2-3863-3D7B-404BBBDECB7E}"/>
                </a:ext>
              </a:extLst>
            </p:cNvPr>
            <p:cNvSpPr/>
            <p:nvPr/>
          </p:nvSpPr>
          <p:spPr>
            <a:xfrm>
              <a:off x="8716686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65" name="Freeform 5709">
              <a:extLst>
                <a:ext uri="{FF2B5EF4-FFF2-40B4-BE49-F238E27FC236}">
                  <a16:creationId xmlns:a16="http://schemas.microsoft.com/office/drawing/2014/main" id="{EDD0BC0C-101C-AA94-4D0E-DD4AFD6A298F}"/>
                </a:ext>
              </a:extLst>
            </p:cNvPr>
            <p:cNvSpPr/>
            <p:nvPr/>
          </p:nvSpPr>
          <p:spPr>
            <a:xfrm>
              <a:off x="8734716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66" name="Freeform 5710">
              <a:extLst>
                <a:ext uri="{FF2B5EF4-FFF2-40B4-BE49-F238E27FC236}">
                  <a16:creationId xmlns:a16="http://schemas.microsoft.com/office/drawing/2014/main" id="{97E9522C-A7E3-022B-5C4C-D6133316DD0B}"/>
                </a:ext>
              </a:extLst>
            </p:cNvPr>
            <p:cNvSpPr/>
            <p:nvPr/>
          </p:nvSpPr>
          <p:spPr>
            <a:xfrm>
              <a:off x="8716686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67" name="Freeform 5711">
              <a:extLst>
                <a:ext uri="{FF2B5EF4-FFF2-40B4-BE49-F238E27FC236}">
                  <a16:creationId xmlns:a16="http://schemas.microsoft.com/office/drawing/2014/main" id="{3D275642-5FD8-2FC1-E628-873DD7469D33}"/>
                </a:ext>
              </a:extLst>
            </p:cNvPr>
            <p:cNvSpPr/>
            <p:nvPr/>
          </p:nvSpPr>
          <p:spPr>
            <a:xfrm>
              <a:off x="8734716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68" name="Freeform 5712">
              <a:extLst>
                <a:ext uri="{FF2B5EF4-FFF2-40B4-BE49-F238E27FC236}">
                  <a16:creationId xmlns:a16="http://schemas.microsoft.com/office/drawing/2014/main" id="{BD2F9D72-8212-5E1C-0B64-EA84C8D664BC}"/>
                </a:ext>
              </a:extLst>
            </p:cNvPr>
            <p:cNvSpPr/>
            <p:nvPr/>
          </p:nvSpPr>
          <p:spPr>
            <a:xfrm>
              <a:off x="8716686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69" name="Freeform 5713">
              <a:extLst>
                <a:ext uri="{FF2B5EF4-FFF2-40B4-BE49-F238E27FC236}">
                  <a16:creationId xmlns:a16="http://schemas.microsoft.com/office/drawing/2014/main" id="{C1A516F6-83E6-651E-00D0-7CAAC7F5707A}"/>
                </a:ext>
              </a:extLst>
            </p:cNvPr>
            <p:cNvSpPr/>
            <p:nvPr/>
          </p:nvSpPr>
          <p:spPr>
            <a:xfrm>
              <a:off x="8734716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70" name="Freeform 5714">
              <a:extLst>
                <a:ext uri="{FF2B5EF4-FFF2-40B4-BE49-F238E27FC236}">
                  <a16:creationId xmlns:a16="http://schemas.microsoft.com/office/drawing/2014/main" id="{3802AC7A-1A5E-DA52-C036-F5C835F3D562}"/>
                </a:ext>
              </a:extLst>
            </p:cNvPr>
            <p:cNvSpPr/>
            <p:nvPr/>
          </p:nvSpPr>
          <p:spPr>
            <a:xfrm>
              <a:off x="8718718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71" name="Freeform 5715">
              <a:extLst>
                <a:ext uri="{FF2B5EF4-FFF2-40B4-BE49-F238E27FC236}">
                  <a16:creationId xmlns:a16="http://schemas.microsoft.com/office/drawing/2014/main" id="{CBEC4D72-F587-23F0-825D-83CA9F54474F}"/>
                </a:ext>
              </a:extLst>
            </p:cNvPr>
            <p:cNvSpPr/>
            <p:nvPr/>
          </p:nvSpPr>
          <p:spPr>
            <a:xfrm>
              <a:off x="8736747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72" name="Freeform 5716">
              <a:extLst>
                <a:ext uri="{FF2B5EF4-FFF2-40B4-BE49-F238E27FC236}">
                  <a16:creationId xmlns:a16="http://schemas.microsoft.com/office/drawing/2014/main" id="{5696558D-725C-64A6-CB00-66B8EF299CC0}"/>
                </a:ext>
              </a:extLst>
            </p:cNvPr>
            <p:cNvSpPr/>
            <p:nvPr/>
          </p:nvSpPr>
          <p:spPr>
            <a:xfrm>
              <a:off x="8720622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73" name="Freeform 5717">
              <a:extLst>
                <a:ext uri="{FF2B5EF4-FFF2-40B4-BE49-F238E27FC236}">
                  <a16:creationId xmlns:a16="http://schemas.microsoft.com/office/drawing/2014/main" id="{7281ECDF-B3EA-3723-92A7-67D48306DD64}"/>
                </a:ext>
              </a:extLst>
            </p:cNvPr>
            <p:cNvSpPr/>
            <p:nvPr/>
          </p:nvSpPr>
          <p:spPr>
            <a:xfrm>
              <a:off x="873865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74" name="Freeform 5718">
              <a:extLst>
                <a:ext uri="{FF2B5EF4-FFF2-40B4-BE49-F238E27FC236}">
                  <a16:creationId xmlns:a16="http://schemas.microsoft.com/office/drawing/2014/main" id="{ADD86D10-7D3D-5B72-3281-AF04F086C580}"/>
                </a:ext>
              </a:extLst>
            </p:cNvPr>
            <p:cNvSpPr/>
            <p:nvPr/>
          </p:nvSpPr>
          <p:spPr>
            <a:xfrm>
              <a:off x="8724558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75" name="Freeform 5719">
              <a:extLst>
                <a:ext uri="{FF2B5EF4-FFF2-40B4-BE49-F238E27FC236}">
                  <a16:creationId xmlns:a16="http://schemas.microsoft.com/office/drawing/2014/main" id="{74DCBADA-1000-747A-11BF-670535608C9C}"/>
                </a:ext>
              </a:extLst>
            </p:cNvPr>
            <p:cNvSpPr/>
            <p:nvPr/>
          </p:nvSpPr>
          <p:spPr>
            <a:xfrm>
              <a:off x="8742588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76" name="Freeform 5720">
              <a:extLst>
                <a:ext uri="{FF2B5EF4-FFF2-40B4-BE49-F238E27FC236}">
                  <a16:creationId xmlns:a16="http://schemas.microsoft.com/office/drawing/2014/main" id="{0E324903-9280-9F06-78FF-5E24FEF923DE}"/>
                </a:ext>
              </a:extLst>
            </p:cNvPr>
            <p:cNvSpPr/>
            <p:nvPr/>
          </p:nvSpPr>
          <p:spPr>
            <a:xfrm>
              <a:off x="8724558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77" name="Freeform 5721">
              <a:extLst>
                <a:ext uri="{FF2B5EF4-FFF2-40B4-BE49-F238E27FC236}">
                  <a16:creationId xmlns:a16="http://schemas.microsoft.com/office/drawing/2014/main" id="{3F1A16EF-9BE0-6ADD-C1DC-79235D59274A}"/>
                </a:ext>
              </a:extLst>
            </p:cNvPr>
            <p:cNvSpPr/>
            <p:nvPr/>
          </p:nvSpPr>
          <p:spPr>
            <a:xfrm>
              <a:off x="8742588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78" name="Freeform 5722">
              <a:extLst>
                <a:ext uri="{FF2B5EF4-FFF2-40B4-BE49-F238E27FC236}">
                  <a16:creationId xmlns:a16="http://schemas.microsoft.com/office/drawing/2014/main" id="{F4386180-D773-D2BC-7361-D6C7F999554C}"/>
                </a:ext>
              </a:extLst>
            </p:cNvPr>
            <p:cNvSpPr/>
            <p:nvPr/>
          </p:nvSpPr>
          <p:spPr>
            <a:xfrm>
              <a:off x="8734335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79" name="Freeform 5723">
              <a:extLst>
                <a:ext uri="{FF2B5EF4-FFF2-40B4-BE49-F238E27FC236}">
                  <a16:creationId xmlns:a16="http://schemas.microsoft.com/office/drawing/2014/main" id="{7D14B7DC-7B1A-AC59-4C53-B7095AC83530}"/>
                </a:ext>
              </a:extLst>
            </p:cNvPr>
            <p:cNvSpPr/>
            <p:nvPr/>
          </p:nvSpPr>
          <p:spPr>
            <a:xfrm>
              <a:off x="8752364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80" name="Freeform 5724">
              <a:extLst>
                <a:ext uri="{FF2B5EF4-FFF2-40B4-BE49-F238E27FC236}">
                  <a16:creationId xmlns:a16="http://schemas.microsoft.com/office/drawing/2014/main" id="{C9FC2237-D2E0-19BF-5751-A0B7049C5DF4}"/>
                </a:ext>
              </a:extLst>
            </p:cNvPr>
            <p:cNvSpPr/>
            <p:nvPr/>
          </p:nvSpPr>
          <p:spPr>
            <a:xfrm>
              <a:off x="8734335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81" name="Freeform 5725">
              <a:extLst>
                <a:ext uri="{FF2B5EF4-FFF2-40B4-BE49-F238E27FC236}">
                  <a16:creationId xmlns:a16="http://schemas.microsoft.com/office/drawing/2014/main" id="{306FB7B4-679A-2896-C2BF-9197C6C561AD}"/>
                </a:ext>
              </a:extLst>
            </p:cNvPr>
            <p:cNvSpPr/>
            <p:nvPr/>
          </p:nvSpPr>
          <p:spPr>
            <a:xfrm>
              <a:off x="8752364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82" name="Freeform 5726">
              <a:extLst>
                <a:ext uri="{FF2B5EF4-FFF2-40B4-BE49-F238E27FC236}">
                  <a16:creationId xmlns:a16="http://schemas.microsoft.com/office/drawing/2014/main" id="{14F108FF-BE53-E3DA-4E26-175C1A78CE24}"/>
                </a:ext>
              </a:extLst>
            </p:cNvPr>
            <p:cNvSpPr/>
            <p:nvPr/>
          </p:nvSpPr>
          <p:spPr>
            <a:xfrm>
              <a:off x="8742207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83" name="Freeform 5727">
              <a:extLst>
                <a:ext uri="{FF2B5EF4-FFF2-40B4-BE49-F238E27FC236}">
                  <a16:creationId xmlns:a16="http://schemas.microsoft.com/office/drawing/2014/main" id="{504A40F8-A72F-E77C-0D5C-1E333E6B11ED}"/>
                </a:ext>
              </a:extLst>
            </p:cNvPr>
            <p:cNvSpPr/>
            <p:nvPr/>
          </p:nvSpPr>
          <p:spPr>
            <a:xfrm>
              <a:off x="8760236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84" name="Freeform 5728">
              <a:extLst>
                <a:ext uri="{FF2B5EF4-FFF2-40B4-BE49-F238E27FC236}">
                  <a16:creationId xmlns:a16="http://schemas.microsoft.com/office/drawing/2014/main" id="{913A9033-1679-0BB0-219C-9CAEB5301F08}"/>
                </a:ext>
              </a:extLst>
            </p:cNvPr>
            <p:cNvSpPr/>
            <p:nvPr/>
          </p:nvSpPr>
          <p:spPr>
            <a:xfrm>
              <a:off x="8742207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85" name="Freeform 5729">
              <a:extLst>
                <a:ext uri="{FF2B5EF4-FFF2-40B4-BE49-F238E27FC236}">
                  <a16:creationId xmlns:a16="http://schemas.microsoft.com/office/drawing/2014/main" id="{E0759D9E-E481-0524-7936-9D884837618F}"/>
                </a:ext>
              </a:extLst>
            </p:cNvPr>
            <p:cNvSpPr/>
            <p:nvPr/>
          </p:nvSpPr>
          <p:spPr>
            <a:xfrm>
              <a:off x="8760236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86" name="Freeform 5730">
              <a:extLst>
                <a:ext uri="{FF2B5EF4-FFF2-40B4-BE49-F238E27FC236}">
                  <a16:creationId xmlns:a16="http://schemas.microsoft.com/office/drawing/2014/main" id="{4B382EEB-28A3-B3B8-A057-C232C332677B}"/>
                </a:ext>
              </a:extLst>
            </p:cNvPr>
            <p:cNvSpPr/>
            <p:nvPr/>
          </p:nvSpPr>
          <p:spPr>
            <a:xfrm>
              <a:off x="8746143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87" name="Freeform 5731">
              <a:extLst>
                <a:ext uri="{FF2B5EF4-FFF2-40B4-BE49-F238E27FC236}">
                  <a16:creationId xmlns:a16="http://schemas.microsoft.com/office/drawing/2014/main" id="{08C3BB35-D49E-81E6-F477-DA4594E4227B}"/>
                </a:ext>
              </a:extLst>
            </p:cNvPr>
            <p:cNvSpPr/>
            <p:nvPr/>
          </p:nvSpPr>
          <p:spPr>
            <a:xfrm>
              <a:off x="876417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88" name="Freeform 5732">
              <a:extLst>
                <a:ext uri="{FF2B5EF4-FFF2-40B4-BE49-F238E27FC236}">
                  <a16:creationId xmlns:a16="http://schemas.microsoft.com/office/drawing/2014/main" id="{10043159-8E17-1C40-2051-3103E7221985}"/>
                </a:ext>
              </a:extLst>
            </p:cNvPr>
            <p:cNvSpPr/>
            <p:nvPr/>
          </p:nvSpPr>
          <p:spPr>
            <a:xfrm>
              <a:off x="8749952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89" name="Freeform 5733">
              <a:extLst>
                <a:ext uri="{FF2B5EF4-FFF2-40B4-BE49-F238E27FC236}">
                  <a16:creationId xmlns:a16="http://schemas.microsoft.com/office/drawing/2014/main" id="{F0DEE686-FBF1-753D-90DA-2B8512CC5B19}"/>
                </a:ext>
              </a:extLst>
            </p:cNvPr>
            <p:cNvSpPr/>
            <p:nvPr/>
          </p:nvSpPr>
          <p:spPr>
            <a:xfrm>
              <a:off x="8767981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90" name="Freeform 5734">
              <a:extLst>
                <a:ext uri="{FF2B5EF4-FFF2-40B4-BE49-F238E27FC236}">
                  <a16:creationId xmlns:a16="http://schemas.microsoft.com/office/drawing/2014/main" id="{5B05F71E-7BC3-F5D4-9D4C-45BA1004B501}"/>
                </a:ext>
              </a:extLst>
            </p:cNvPr>
            <p:cNvSpPr/>
            <p:nvPr/>
          </p:nvSpPr>
          <p:spPr>
            <a:xfrm>
              <a:off x="8753888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91" name="Freeform 5735">
              <a:extLst>
                <a:ext uri="{FF2B5EF4-FFF2-40B4-BE49-F238E27FC236}">
                  <a16:creationId xmlns:a16="http://schemas.microsoft.com/office/drawing/2014/main" id="{E22C58D3-AB51-5BE0-E2CE-830FFCD9A8E9}"/>
                </a:ext>
              </a:extLst>
            </p:cNvPr>
            <p:cNvSpPr/>
            <p:nvPr/>
          </p:nvSpPr>
          <p:spPr>
            <a:xfrm>
              <a:off x="8771917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92" name="Freeform 5736">
              <a:extLst>
                <a:ext uri="{FF2B5EF4-FFF2-40B4-BE49-F238E27FC236}">
                  <a16:creationId xmlns:a16="http://schemas.microsoft.com/office/drawing/2014/main" id="{EA5623EC-D3BE-EF6C-AA04-99423C166A98}"/>
                </a:ext>
              </a:extLst>
            </p:cNvPr>
            <p:cNvSpPr/>
            <p:nvPr/>
          </p:nvSpPr>
          <p:spPr>
            <a:xfrm>
              <a:off x="8757824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93" name="Freeform 5737">
              <a:extLst>
                <a:ext uri="{FF2B5EF4-FFF2-40B4-BE49-F238E27FC236}">
                  <a16:creationId xmlns:a16="http://schemas.microsoft.com/office/drawing/2014/main" id="{29858775-A4BF-F51F-F10B-3F79E0E1E1A0}"/>
                </a:ext>
              </a:extLst>
            </p:cNvPr>
            <p:cNvSpPr/>
            <p:nvPr/>
          </p:nvSpPr>
          <p:spPr>
            <a:xfrm>
              <a:off x="8775980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94" name="Freeform 5738">
              <a:extLst>
                <a:ext uri="{FF2B5EF4-FFF2-40B4-BE49-F238E27FC236}">
                  <a16:creationId xmlns:a16="http://schemas.microsoft.com/office/drawing/2014/main" id="{CF9AF631-D627-ED51-5E47-16800821501D}"/>
                </a:ext>
              </a:extLst>
            </p:cNvPr>
            <p:cNvSpPr/>
            <p:nvPr/>
          </p:nvSpPr>
          <p:spPr>
            <a:xfrm>
              <a:off x="8759855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95" name="Freeform 5739">
              <a:extLst>
                <a:ext uri="{FF2B5EF4-FFF2-40B4-BE49-F238E27FC236}">
                  <a16:creationId xmlns:a16="http://schemas.microsoft.com/office/drawing/2014/main" id="{0CB7FAE2-C8F9-04C2-C4FC-D18DCB9E930F}"/>
                </a:ext>
              </a:extLst>
            </p:cNvPr>
            <p:cNvSpPr/>
            <p:nvPr/>
          </p:nvSpPr>
          <p:spPr>
            <a:xfrm>
              <a:off x="8777885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96" name="Freeform 5740">
              <a:extLst>
                <a:ext uri="{FF2B5EF4-FFF2-40B4-BE49-F238E27FC236}">
                  <a16:creationId xmlns:a16="http://schemas.microsoft.com/office/drawing/2014/main" id="{A137FD8F-95B1-2A8A-02EC-B30F7E883718}"/>
                </a:ext>
              </a:extLst>
            </p:cNvPr>
            <p:cNvSpPr/>
            <p:nvPr/>
          </p:nvSpPr>
          <p:spPr>
            <a:xfrm>
              <a:off x="8767600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97" name="Freeform 5741">
              <a:extLst>
                <a:ext uri="{FF2B5EF4-FFF2-40B4-BE49-F238E27FC236}">
                  <a16:creationId xmlns:a16="http://schemas.microsoft.com/office/drawing/2014/main" id="{2F8F459C-E4C0-6985-4938-D62009F5EA3E}"/>
                </a:ext>
              </a:extLst>
            </p:cNvPr>
            <p:cNvSpPr/>
            <p:nvPr/>
          </p:nvSpPr>
          <p:spPr>
            <a:xfrm>
              <a:off x="8785757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98" name="Freeform 5742">
              <a:extLst>
                <a:ext uri="{FF2B5EF4-FFF2-40B4-BE49-F238E27FC236}">
                  <a16:creationId xmlns:a16="http://schemas.microsoft.com/office/drawing/2014/main" id="{D3E5829E-4BBF-112E-61F7-0CC7B4890A4E}"/>
                </a:ext>
              </a:extLst>
            </p:cNvPr>
            <p:cNvSpPr/>
            <p:nvPr/>
          </p:nvSpPr>
          <p:spPr>
            <a:xfrm>
              <a:off x="876963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3999" name="Freeform 5743">
              <a:extLst>
                <a:ext uri="{FF2B5EF4-FFF2-40B4-BE49-F238E27FC236}">
                  <a16:creationId xmlns:a16="http://schemas.microsoft.com/office/drawing/2014/main" id="{F4F8E9B0-658A-AD21-1482-38A39A62ED5B}"/>
                </a:ext>
              </a:extLst>
            </p:cNvPr>
            <p:cNvSpPr/>
            <p:nvPr/>
          </p:nvSpPr>
          <p:spPr>
            <a:xfrm>
              <a:off x="8787661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00" name="Freeform 5744">
              <a:extLst>
                <a:ext uri="{FF2B5EF4-FFF2-40B4-BE49-F238E27FC236}">
                  <a16:creationId xmlns:a16="http://schemas.microsoft.com/office/drawing/2014/main" id="{C77A57FC-A473-3DCE-BD35-6E278553AE3F}"/>
                </a:ext>
              </a:extLst>
            </p:cNvPr>
            <p:cNvSpPr/>
            <p:nvPr/>
          </p:nvSpPr>
          <p:spPr>
            <a:xfrm>
              <a:off x="876963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01" name="Freeform 5745">
              <a:extLst>
                <a:ext uri="{FF2B5EF4-FFF2-40B4-BE49-F238E27FC236}">
                  <a16:creationId xmlns:a16="http://schemas.microsoft.com/office/drawing/2014/main" id="{6164FE1D-9389-73BA-B78D-17253DA08E46}"/>
                </a:ext>
              </a:extLst>
            </p:cNvPr>
            <p:cNvSpPr/>
            <p:nvPr/>
          </p:nvSpPr>
          <p:spPr>
            <a:xfrm>
              <a:off x="8787661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02" name="Freeform 5746">
              <a:extLst>
                <a:ext uri="{FF2B5EF4-FFF2-40B4-BE49-F238E27FC236}">
                  <a16:creationId xmlns:a16="http://schemas.microsoft.com/office/drawing/2014/main" id="{C5B0C482-9DBF-CD46-87E4-471449ADA43E}"/>
                </a:ext>
              </a:extLst>
            </p:cNvPr>
            <p:cNvSpPr/>
            <p:nvPr/>
          </p:nvSpPr>
          <p:spPr>
            <a:xfrm>
              <a:off x="877547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03" name="Freeform 5747">
              <a:extLst>
                <a:ext uri="{FF2B5EF4-FFF2-40B4-BE49-F238E27FC236}">
                  <a16:creationId xmlns:a16="http://schemas.microsoft.com/office/drawing/2014/main" id="{A0DCD0ED-07E0-4C2A-DE3F-09ABF0F2E82D}"/>
                </a:ext>
              </a:extLst>
            </p:cNvPr>
            <p:cNvSpPr/>
            <p:nvPr/>
          </p:nvSpPr>
          <p:spPr>
            <a:xfrm>
              <a:off x="879350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04" name="Freeform 5748">
              <a:extLst>
                <a:ext uri="{FF2B5EF4-FFF2-40B4-BE49-F238E27FC236}">
                  <a16:creationId xmlns:a16="http://schemas.microsoft.com/office/drawing/2014/main" id="{D0F09314-6711-3BEC-9B26-42BB30B1EB28}"/>
                </a:ext>
              </a:extLst>
            </p:cNvPr>
            <p:cNvSpPr/>
            <p:nvPr/>
          </p:nvSpPr>
          <p:spPr>
            <a:xfrm>
              <a:off x="8777377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05" name="Freeform 5749">
              <a:extLst>
                <a:ext uri="{FF2B5EF4-FFF2-40B4-BE49-F238E27FC236}">
                  <a16:creationId xmlns:a16="http://schemas.microsoft.com/office/drawing/2014/main" id="{0997E2FB-9CEA-3DBA-1E10-F618708AB0A1}"/>
                </a:ext>
              </a:extLst>
            </p:cNvPr>
            <p:cNvSpPr/>
            <p:nvPr/>
          </p:nvSpPr>
          <p:spPr>
            <a:xfrm>
              <a:off x="8795533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06" name="Freeform 5750">
              <a:extLst>
                <a:ext uri="{FF2B5EF4-FFF2-40B4-BE49-F238E27FC236}">
                  <a16:creationId xmlns:a16="http://schemas.microsoft.com/office/drawing/2014/main" id="{8F783FEC-CEEE-7751-B644-183FECE8BF6D}"/>
                </a:ext>
              </a:extLst>
            </p:cNvPr>
            <p:cNvSpPr/>
            <p:nvPr/>
          </p:nvSpPr>
          <p:spPr>
            <a:xfrm>
              <a:off x="8779408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07" name="Freeform 5751">
              <a:extLst>
                <a:ext uri="{FF2B5EF4-FFF2-40B4-BE49-F238E27FC236}">
                  <a16:creationId xmlns:a16="http://schemas.microsoft.com/office/drawing/2014/main" id="{89EE48AD-3042-9958-AE56-015E05860186}"/>
                </a:ext>
              </a:extLst>
            </p:cNvPr>
            <p:cNvSpPr/>
            <p:nvPr/>
          </p:nvSpPr>
          <p:spPr>
            <a:xfrm>
              <a:off x="8797438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08" name="Freeform 5752">
              <a:extLst>
                <a:ext uri="{FF2B5EF4-FFF2-40B4-BE49-F238E27FC236}">
                  <a16:creationId xmlns:a16="http://schemas.microsoft.com/office/drawing/2014/main" id="{0B481721-0FEA-5DE8-ED38-1411E09240A2}"/>
                </a:ext>
              </a:extLst>
            </p:cNvPr>
            <p:cNvSpPr/>
            <p:nvPr/>
          </p:nvSpPr>
          <p:spPr>
            <a:xfrm>
              <a:off x="8781440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09" name="Freeform 5753">
              <a:extLst>
                <a:ext uri="{FF2B5EF4-FFF2-40B4-BE49-F238E27FC236}">
                  <a16:creationId xmlns:a16="http://schemas.microsoft.com/office/drawing/2014/main" id="{E4152F62-67A2-04C0-37D6-D37C863E3E8A}"/>
                </a:ext>
              </a:extLst>
            </p:cNvPr>
            <p:cNvSpPr/>
            <p:nvPr/>
          </p:nvSpPr>
          <p:spPr>
            <a:xfrm>
              <a:off x="8799469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10" name="Freeform 5754">
              <a:extLst>
                <a:ext uri="{FF2B5EF4-FFF2-40B4-BE49-F238E27FC236}">
                  <a16:creationId xmlns:a16="http://schemas.microsoft.com/office/drawing/2014/main" id="{3D47E559-B7D7-971A-8DDF-10FE70F8690A}"/>
                </a:ext>
              </a:extLst>
            </p:cNvPr>
            <p:cNvSpPr/>
            <p:nvPr/>
          </p:nvSpPr>
          <p:spPr>
            <a:xfrm>
              <a:off x="8785376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11" name="Freeform 5755">
              <a:extLst>
                <a:ext uri="{FF2B5EF4-FFF2-40B4-BE49-F238E27FC236}">
                  <a16:creationId xmlns:a16="http://schemas.microsoft.com/office/drawing/2014/main" id="{476CFA62-FF56-3E2A-69D5-03549BB27B9E}"/>
                </a:ext>
              </a:extLst>
            </p:cNvPr>
            <p:cNvSpPr/>
            <p:nvPr/>
          </p:nvSpPr>
          <p:spPr>
            <a:xfrm>
              <a:off x="8803405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12" name="Freeform 5756">
              <a:extLst>
                <a:ext uri="{FF2B5EF4-FFF2-40B4-BE49-F238E27FC236}">
                  <a16:creationId xmlns:a16="http://schemas.microsoft.com/office/drawing/2014/main" id="{87A88D0A-BFE4-111F-7DE5-19067111731E}"/>
                </a:ext>
              </a:extLst>
            </p:cNvPr>
            <p:cNvSpPr/>
            <p:nvPr/>
          </p:nvSpPr>
          <p:spPr>
            <a:xfrm>
              <a:off x="8787154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13" name="Freeform 5757">
              <a:extLst>
                <a:ext uri="{FF2B5EF4-FFF2-40B4-BE49-F238E27FC236}">
                  <a16:creationId xmlns:a16="http://schemas.microsoft.com/office/drawing/2014/main" id="{EBB1E4F3-B80A-7844-67DB-676DF8F14DFF}"/>
                </a:ext>
              </a:extLst>
            </p:cNvPr>
            <p:cNvSpPr/>
            <p:nvPr/>
          </p:nvSpPr>
          <p:spPr>
            <a:xfrm>
              <a:off x="8805310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14" name="Freeform 5758">
              <a:extLst>
                <a:ext uri="{FF2B5EF4-FFF2-40B4-BE49-F238E27FC236}">
                  <a16:creationId xmlns:a16="http://schemas.microsoft.com/office/drawing/2014/main" id="{CE89BC1A-DD5F-35F5-375F-02C0FCEA64F5}"/>
                </a:ext>
              </a:extLst>
            </p:cNvPr>
            <p:cNvSpPr/>
            <p:nvPr/>
          </p:nvSpPr>
          <p:spPr>
            <a:xfrm>
              <a:off x="8791216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15" name="Freeform 5759">
              <a:extLst>
                <a:ext uri="{FF2B5EF4-FFF2-40B4-BE49-F238E27FC236}">
                  <a16:creationId xmlns:a16="http://schemas.microsoft.com/office/drawing/2014/main" id="{DA519A54-5C29-1057-E0BA-A4FCC6669B4A}"/>
                </a:ext>
              </a:extLst>
            </p:cNvPr>
            <p:cNvSpPr/>
            <p:nvPr/>
          </p:nvSpPr>
          <p:spPr>
            <a:xfrm>
              <a:off x="8809246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16" name="Freeform 5760">
              <a:extLst>
                <a:ext uri="{FF2B5EF4-FFF2-40B4-BE49-F238E27FC236}">
                  <a16:creationId xmlns:a16="http://schemas.microsoft.com/office/drawing/2014/main" id="{E74D3E7F-9A76-7839-8A29-DA315FBDEB94}"/>
                </a:ext>
              </a:extLst>
            </p:cNvPr>
            <p:cNvSpPr/>
            <p:nvPr/>
          </p:nvSpPr>
          <p:spPr>
            <a:xfrm>
              <a:off x="8793121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17" name="Freeform 5761">
              <a:extLst>
                <a:ext uri="{FF2B5EF4-FFF2-40B4-BE49-F238E27FC236}">
                  <a16:creationId xmlns:a16="http://schemas.microsoft.com/office/drawing/2014/main" id="{EA2ED467-342B-3EFF-750C-F4DDA858FA4A}"/>
                </a:ext>
              </a:extLst>
            </p:cNvPr>
            <p:cNvSpPr/>
            <p:nvPr/>
          </p:nvSpPr>
          <p:spPr>
            <a:xfrm>
              <a:off x="8811150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18" name="Freeform 5762">
              <a:extLst>
                <a:ext uri="{FF2B5EF4-FFF2-40B4-BE49-F238E27FC236}">
                  <a16:creationId xmlns:a16="http://schemas.microsoft.com/office/drawing/2014/main" id="{27D8A705-4C90-742B-7D39-C81D83436A63}"/>
                </a:ext>
              </a:extLst>
            </p:cNvPr>
            <p:cNvSpPr/>
            <p:nvPr/>
          </p:nvSpPr>
          <p:spPr>
            <a:xfrm>
              <a:off x="879515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19" name="Freeform 5763">
              <a:extLst>
                <a:ext uri="{FF2B5EF4-FFF2-40B4-BE49-F238E27FC236}">
                  <a16:creationId xmlns:a16="http://schemas.microsoft.com/office/drawing/2014/main" id="{12381D08-BB92-CC65-C6AE-9DEAD72895C1}"/>
                </a:ext>
              </a:extLst>
            </p:cNvPr>
            <p:cNvSpPr/>
            <p:nvPr/>
          </p:nvSpPr>
          <p:spPr>
            <a:xfrm>
              <a:off x="881318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20" name="Freeform 5764">
              <a:extLst>
                <a:ext uri="{FF2B5EF4-FFF2-40B4-BE49-F238E27FC236}">
                  <a16:creationId xmlns:a16="http://schemas.microsoft.com/office/drawing/2014/main" id="{4F8AB8F1-56BD-83AC-B025-09F129BD78D0}"/>
                </a:ext>
              </a:extLst>
            </p:cNvPr>
            <p:cNvSpPr/>
            <p:nvPr/>
          </p:nvSpPr>
          <p:spPr>
            <a:xfrm>
              <a:off x="879515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21" name="Freeform 5765">
              <a:extLst>
                <a:ext uri="{FF2B5EF4-FFF2-40B4-BE49-F238E27FC236}">
                  <a16:creationId xmlns:a16="http://schemas.microsoft.com/office/drawing/2014/main" id="{DC565B5E-360E-6849-7678-D4CCD21B1330}"/>
                </a:ext>
              </a:extLst>
            </p:cNvPr>
            <p:cNvSpPr/>
            <p:nvPr/>
          </p:nvSpPr>
          <p:spPr>
            <a:xfrm>
              <a:off x="881318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22" name="Freeform 5766">
              <a:extLst>
                <a:ext uri="{FF2B5EF4-FFF2-40B4-BE49-F238E27FC236}">
                  <a16:creationId xmlns:a16="http://schemas.microsoft.com/office/drawing/2014/main" id="{2457B8D0-3BF6-8AAA-57DC-D85B476C49DC}"/>
                </a:ext>
              </a:extLst>
            </p:cNvPr>
            <p:cNvSpPr/>
            <p:nvPr/>
          </p:nvSpPr>
          <p:spPr>
            <a:xfrm>
              <a:off x="8806834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23" name="Freeform 5767">
              <a:extLst>
                <a:ext uri="{FF2B5EF4-FFF2-40B4-BE49-F238E27FC236}">
                  <a16:creationId xmlns:a16="http://schemas.microsoft.com/office/drawing/2014/main" id="{5C2D6EE5-1649-2BEC-5AE4-8684C9D4BE67}"/>
                </a:ext>
              </a:extLst>
            </p:cNvPr>
            <p:cNvSpPr/>
            <p:nvPr/>
          </p:nvSpPr>
          <p:spPr>
            <a:xfrm>
              <a:off x="8824863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24" name="Freeform 5768">
              <a:extLst>
                <a:ext uri="{FF2B5EF4-FFF2-40B4-BE49-F238E27FC236}">
                  <a16:creationId xmlns:a16="http://schemas.microsoft.com/office/drawing/2014/main" id="{7F1EA5AD-40F3-85A8-4916-AE450053565C}"/>
                </a:ext>
              </a:extLst>
            </p:cNvPr>
            <p:cNvSpPr/>
            <p:nvPr/>
          </p:nvSpPr>
          <p:spPr>
            <a:xfrm>
              <a:off x="8810770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25" name="Freeform 5769">
              <a:extLst>
                <a:ext uri="{FF2B5EF4-FFF2-40B4-BE49-F238E27FC236}">
                  <a16:creationId xmlns:a16="http://schemas.microsoft.com/office/drawing/2014/main" id="{BF8E5FFD-A01C-7ADE-CC33-F5FCBCD7C884}"/>
                </a:ext>
              </a:extLst>
            </p:cNvPr>
            <p:cNvSpPr/>
            <p:nvPr/>
          </p:nvSpPr>
          <p:spPr>
            <a:xfrm>
              <a:off x="8828926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26" name="Freeform 5770">
              <a:extLst>
                <a:ext uri="{FF2B5EF4-FFF2-40B4-BE49-F238E27FC236}">
                  <a16:creationId xmlns:a16="http://schemas.microsoft.com/office/drawing/2014/main" id="{AB303D72-6241-6A86-7899-6BC646A4A694}"/>
                </a:ext>
              </a:extLst>
            </p:cNvPr>
            <p:cNvSpPr/>
            <p:nvPr/>
          </p:nvSpPr>
          <p:spPr>
            <a:xfrm>
              <a:off x="8814706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27" name="Freeform 5771">
              <a:extLst>
                <a:ext uri="{FF2B5EF4-FFF2-40B4-BE49-F238E27FC236}">
                  <a16:creationId xmlns:a16="http://schemas.microsoft.com/office/drawing/2014/main" id="{E77AC371-E09E-A5F4-44C9-4CA9841E44DA}"/>
                </a:ext>
              </a:extLst>
            </p:cNvPr>
            <p:cNvSpPr/>
            <p:nvPr/>
          </p:nvSpPr>
          <p:spPr>
            <a:xfrm>
              <a:off x="8832735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28" name="Freeform 5772">
              <a:extLst>
                <a:ext uri="{FF2B5EF4-FFF2-40B4-BE49-F238E27FC236}">
                  <a16:creationId xmlns:a16="http://schemas.microsoft.com/office/drawing/2014/main" id="{59376237-3F60-EF1D-AC6A-79B610C0BBEF}"/>
                </a:ext>
              </a:extLst>
            </p:cNvPr>
            <p:cNvSpPr/>
            <p:nvPr/>
          </p:nvSpPr>
          <p:spPr>
            <a:xfrm>
              <a:off x="8814706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29" name="Freeform 5773">
              <a:extLst>
                <a:ext uri="{FF2B5EF4-FFF2-40B4-BE49-F238E27FC236}">
                  <a16:creationId xmlns:a16="http://schemas.microsoft.com/office/drawing/2014/main" id="{8BD93629-6D83-971B-0C3D-24F2221A43D9}"/>
                </a:ext>
              </a:extLst>
            </p:cNvPr>
            <p:cNvSpPr/>
            <p:nvPr/>
          </p:nvSpPr>
          <p:spPr>
            <a:xfrm>
              <a:off x="8832735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30" name="Freeform 5774">
              <a:extLst>
                <a:ext uri="{FF2B5EF4-FFF2-40B4-BE49-F238E27FC236}">
                  <a16:creationId xmlns:a16="http://schemas.microsoft.com/office/drawing/2014/main" id="{2FBE44FE-778F-D436-1900-663380891CEC}"/>
                </a:ext>
              </a:extLst>
            </p:cNvPr>
            <p:cNvSpPr/>
            <p:nvPr/>
          </p:nvSpPr>
          <p:spPr>
            <a:xfrm>
              <a:off x="881864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31" name="Freeform 5775">
              <a:extLst>
                <a:ext uri="{FF2B5EF4-FFF2-40B4-BE49-F238E27FC236}">
                  <a16:creationId xmlns:a16="http://schemas.microsoft.com/office/drawing/2014/main" id="{040C8F85-BA2B-BCDD-3158-D84F2FA7FCD2}"/>
                </a:ext>
              </a:extLst>
            </p:cNvPr>
            <p:cNvSpPr/>
            <p:nvPr/>
          </p:nvSpPr>
          <p:spPr>
            <a:xfrm>
              <a:off x="8836671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32" name="Freeform 5776">
              <a:extLst>
                <a:ext uri="{FF2B5EF4-FFF2-40B4-BE49-F238E27FC236}">
                  <a16:creationId xmlns:a16="http://schemas.microsoft.com/office/drawing/2014/main" id="{5711B04D-BFBD-966F-DE02-79F656A7A0CF}"/>
                </a:ext>
              </a:extLst>
            </p:cNvPr>
            <p:cNvSpPr/>
            <p:nvPr/>
          </p:nvSpPr>
          <p:spPr>
            <a:xfrm>
              <a:off x="881864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33" name="Freeform 5777">
              <a:extLst>
                <a:ext uri="{FF2B5EF4-FFF2-40B4-BE49-F238E27FC236}">
                  <a16:creationId xmlns:a16="http://schemas.microsoft.com/office/drawing/2014/main" id="{31C5D0D9-67C5-5311-E291-DFA4537DB127}"/>
                </a:ext>
              </a:extLst>
            </p:cNvPr>
            <p:cNvSpPr/>
            <p:nvPr/>
          </p:nvSpPr>
          <p:spPr>
            <a:xfrm>
              <a:off x="8836671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34" name="Freeform 5778">
              <a:extLst>
                <a:ext uri="{FF2B5EF4-FFF2-40B4-BE49-F238E27FC236}">
                  <a16:creationId xmlns:a16="http://schemas.microsoft.com/office/drawing/2014/main" id="{CF69D77F-E469-A03D-19C0-2F6375FAFF79}"/>
                </a:ext>
              </a:extLst>
            </p:cNvPr>
            <p:cNvSpPr/>
            <p:nvPr/>
          </p:nvSpPr>
          <p:spPr>
            <a:xfrm>
              <a:off x="881864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35" name="Freeform 5779">
              <a:extLst>
                <a:ext uri="{FF2B5EF4-FFF2-40B4-BE49-F238E27FC236}">
                  <a16:creationId xmlns:a16="http://schemas.microsoft.com/office/drawing/2014/main" id="{7977BB6C-C7F1-EE1C-3B21-EA8340AC8609}"/>
                </a:ext>
              </a:extLst>
            </p:cNvPr>
            <p:cNvSpPr/>
            <p:nvPr/>
          </p:nvSpPr>
          <p:spPr>
            <a:xfrm>
              <a:off x="8836671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36" name="Freeform 5780">
              <a:extLst>
                <a:ext uri="{FF2B5EF4-FFF2-40B4-BE49-F238E27FC236}">
                  <a16:creationId xmlns:a16="http://schemas.microsoft.com/office/drawing/2014/main" id="{66578C03-A950-8F7A-57BE-00C077B616C6}"/>
                </a:ext>
              </a:extLst>
            </p:cNvPr>
            <p:cNvSpPr/>
            <p:nvPr/>
          </p:nvSpPr>
          <p:spPr>
            <a:xfrm>
              <a:off x="881864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37" name="Freeform 5781">
              <a:extLst>
                <a:ext uri="{FF2B5EF4-FFF2-40B4-BE49-F238E27FC236}">
                  <a16:creationId xmlns:a16="http://schemas.microsoft.com/office/drawing/2014/main" id="{98790435-AB14-9047-F6E9-DDEB6833A65F}"/>
                </a:ext>
              </a:extLst>
            </p:cNvPr>
            <p:cNvSpPr/>
            <p:nvPr/>
          </p:nvSpPr>
          <p:spPr>
            <a:xfrm>
              <a:off x="8836671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38" name="Freeform 5782">
              <a:extLst>
                <a:ext uri="{FF2B5EF4-FFF2-40B4-BE49-F238E27FC236}">
                  <a16:creationId xmlns:a16="http://schemas.microsoft.com/office/drawing/2014/main" id="{3DA4A69E-09EC-32BD-4F9B-04B64E689914}"/>
                </a:ext>
              </a:extLst>
            </p:cNvPr>
            <p:cNvSpPr/>
            <p:nvPr/>
          </p:nvSpPr>
          <p:spPr>
            <a:xfrm>
              <a:off x="8820546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39" name="Freeform 5783">
              <a:extLst>
                <a:ext uri="{FF2B5EF4-FFF2-40B4-BE49-F238E27FC236}">
                  <a16:creationId xmlns:a16="http://schemas.microsoft.com/office/drawing/2014/main" id="{A4F002A8-53F5-633D-7B4B-9703754DB53E}"/>
                </a:ext>
              </a:extLst>
            </p:cNvPr>
            <p:cNvSpPr/>
            <p:nvPr/>
          </p:nvSpPr>
          <p:spPr>
            <a:xfrm>
              <a:off x="883870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40" name="Freeform 5784">
              <a:extLst>
                <a:ext uri="{FF2B5EF4-FFF2-40B4-BE49-F238E27FC236}">
                  <a16:creationId xmlns:a16="http://schemas.microsoft.com/office/drawing/2014/main" id="{5B42C7C3-5072-DFFE-7CDA-E659B3DA3855}"/>
                </a:ext>
              </a:extLst>
            </p:cNvPr>
            <p:cNvSpPr/>
            <p:nvPr/>
          </p:nvSpPr>
          <p:spPr>
            <a:xfrm>
              <a:off x="882448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41" name="Freeform 5785">
              <a:extLst>
                <a:ext uri="{FF2B5EF4-FFF2-40B4-BE49-F238E27FC236}">
                  <a16:creationId xmlns:a16="http://schemas.microsoft.com/office/drawing/2014/main" id="{540BE372-209F-DC4A-00A3-06153D14A5AE}"/>
                </a:ext>
              </a:extLst>
            </p:cNvPr>
            <p:cNvSpPr/>
            <p:nvPr/>
          </p:nvSpPr>
          <p:spPr>
            <a:xfrm>
              <a:off x="8842511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42" name="Freeform 5786">
              <a:extLst>
                <a:ext uri="{FF2B5EF4-FFF2-40B4-BE49-F238E27FC236}">
                  <a16:creationId xmlns:a16="http://schemas.microsoft.com/office/drawing/2014/main" id="{259B474F-AE8A-9802-5FA2-258D1667B815}"/>
                </a:ext>
              </a:extLst>
            </p:cNvPr>
            <p:cNvSpPr/>
            <p:nvPr/>
          </p:nvSpPr>
          <p:spPr>
            <a:xfrm>
              <a:off x="8828418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43" name="Freeform 5787">
              <a:extLst>
                <a:ext uri="{FF2B5EF4-FFF2-40B4-BE49-F238E27FC236}">
                  <a16:creationId xmlns:a16="http://schemas.microsoft.com/office/drawing/2014/main" id="{C880E36E-0D93-BA39-D1E7-B51900D3D4CA}"/>
                </a:ext>
              </a:extLst>
            </p:cNvPr>
            <p:cNvSpPr/>
            <p:nvPr/>
          </p:nvSpPr>
          <p:spPr>
            <a:xfrm>
              <a:off x="8846447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44" name="Freeform 5788">
              <a:extLst>
                <a:ext uri="{FF2B5EF4-FFF2-40B4-BE49-F238E27FC236}">
                  <a16:creationId xmlns:a16="http://schemas.microsoft.com/office/drawing/2014/main" id="{50F16CD7-BD3F-5B50-0B79-20BF8EC2AB2B}"/>
                </a:ext>
              </a:extLst>
            </p:cNvPr>
            <p:cNvSpPr/>
            <p:nvPr/>
          </p:nvSpPr>
          <p:spPr>
            <a:xfrm>
              <a:off x="8830323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45" name="Freeform 5789">
              <a:extLst>
                <a:ext uri="{FF2B5EF4-FFF2-40B4-BE49-F238E27FC236}">
                  <a16:creationId xmlns:a16="http://schemas.microsoft.com/office/drawing/2014/main" id="{CC530156-DB4A-5284-3462-CDA209B7F86C}"/>
                </a:ext>
              </a:extLst>
            </p:cNvPr>
            <p:cNvSpPr/>
            <p:nvPr/>
          </p:nvSpPr>
          <p:spPr>
            <a:xfrm>
              <a:off x="8848479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46" name="Freeform 5790">
              <a:extLst>
                <a:ext uri="{FF2B5EF4-FFF2-40B4-BE49-F238E27FC236}">
                  <a16:creationId xmlns:a16="http://schemas.microsoft.com/office/drawing/2014/main" id="{60CF77D7-5D59-80B5-98A9-1417295305E9}"/>
                </a:ext>
              </a:extLst>
            </p:cNvPr>
            <p:cNvSpPr/>
            <p:nvPr/>
          </p:nvSpPr>
          <p:spPr>
            <a:xfrm>
              <a:off x="8830323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47" name="Freeform 5791">
              <a:extLst>
                <a:ext uri="{FF2B5EF4-FFF2-40B4-BE49-F238E27FC236}">
                  <a16:creationId xmlns:a16="http://schemas.microsoft.com/office/drawing/2014/main" id="{FC0B801C-5974-C4DD-9C33-04CB2BB15BE1}"/>
                </a:ext>
              </a:extLst>
            </p:cNvPr>
            <p:cNvSpPr/>
            <p:nvPr/>
          </p:nvSpPr>
          <p:spPr>
            <a:xfrm>
              <a:off x="8848479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48" name="Freeform 5792">
              <a:extLst>
                <a:ext uri="{FF2B5EF4-FFF2-40B4-BE49-F238E27FC236}">
                  <a16:creationId xmlns:a16="http://schemas.microsoft.com/office/drawing/2014/main" id="{411F5339-81E8-6C6E-DA10-0AFF3FA2E582}"/>
                </a:ext>
              </a:extLst>
            </p:cNvPr>
            <p:cNvSpPr/>
            <p:nvPr/>
          </p:nvSpPr>
          <p:spPr>
            <a:xfrm>
              <a:off x="8830323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49" name="Freeform 5793">
              <a:extLst>
                <a:ext uri="{FF2B5EF4-FFF2-40B4-BE49-F238E27FC236}">
                  <a16:creationId xmlns:a16="http://schemas.microsoft.com/office/drawing/2014/main" id="{18C7A683-F6C1-2AC1-0A7A-DE1D22AF1C33}"/>
                </a:ext>
              </a:extLst>
            </p:cNvPr>
            <p:cNvSpPr/>
            <p:nvPr/>
          </p:nvSpPr>
          <p:spPr>
            <a:xfrm>
              <a:off x="8848479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50" name="Freeform 5794">
              <a:extLst>
                <a:ext uri="{FF2B5EF4-FFF2-40B4-BE49-F238E27FC236}">
                  <a16:creationId xmlns:a16="http://schemas.microsoft.com/office/drawing/2014/main" id="{09B596CD-BBAC-C63C-01E6-588519D222A1}"/>
                </a:ext>
              </a:extLst>
            </p:cNvPr>
            <p:cNvSpPr/>
            <p:nvPr/>
          </p:nvSpPr>
          <p:spPr>
            <a:xfrm>
              <a:off x="8846067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51" name="Freeform 5795">
              <a:extLst>
                <a:ext uri="{FF2B5EF4-FFF2-40B4-BE49-F238E27FC236}">
                  <a16:creationId xmlns:a16="http://schemas.microsoft.com/office/drawing/2014/main" id="{42050411-96D4-2F21-C107-D61248D5FF73}"/>
                </a:ext>
              </a:extLst>
            </p:cNvPr>
            <p:cNvSpPr/>
            <p:nvPr/>
          </p:nvSpPr>
          <p:spPr>
            <a:xfrm>
              <a:off x="8864096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52" name="Freeform 5796">
              <a:extLst>
                <a:ext uri="{FF2B5EF4-FFF2-40B4-BE49-F238E27FC236}">
                  <a16:creationId xmlns:a16="http://schemas.microsoft.com/office/drawing/2014/main" id="{0AF9A86A-76F8-9752-F1DD-AFC457B9B77A}"/>
                </a:ext>
              </a:extLst>
            </p:cNvPr>
            <p:cNvSpPr/>
            <p:nvPr/>
          </p:nvSpPr>
          <p:spPr>
            <a:xfrm>
              <a:off x="8849876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53" name="Freeform 5797">
              <a:extLst>
                <a:ext uri="{FF2B5EF4-FFF2-40B4-BE49-F238E27FC236}">
                  <a16:creationId xmlns:a16="http://schemas.microsoft.com/office/drawing/2014/main" id="{489D1C61-DDF1-49F6-255F-B227B18EBE08}"/>
                </a:ext>
              </a:extLst>
            </p:cNvPr>
            <p:cNvSpPr/>
            <p:nvPr/>
          </p:nvSpPr>
          <p:spPr>
            <a:xfrm>
              <a:off x="886803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54" name="Freeform 5798">
              <a:extLst>
                <a:ext uri="{FF2B5EF4-FFF2-40B4-BE49-F238E27FC236}">
                  <a16:creationId xmlns:a16="http://schemas.microsoft.com/office/drawing/2014/main" id="{E476523C-AA21-47BC-7980-A334391AC2CD}"/>
                </a:ext>
              </a:extLst>
            </p:cNvPr>
            <p:cNvSpPr/>
            <p:nvPr/>
          </p:nvSpPr>
          <p:spPr>
            <a:xfrm>
              <a:off x="8855843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55" name="Freeform 5799">
              <a:extLst>
                <a:ext uri="{FF2B5EF4-FFF2-40B4-BE49-F238E27FC236}">
                  <a16:creationId xmlns:a16="http://schemas.microsoft.com/office/drawing/2014/main" id="{418B9EE3-1F30-1C10-07B6-D1DCDDA33BE6}"/>
                </a:ext>
              </a:extLst>
            </p:cNvPr>
            <p:cNvSpPr/>
            <p:nvPr/>
          </p:nvSpPr>
          <p:spPr>
            <a:xfrm>
              <a:off x="887387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56" name="Freeform 5800">
              <a:extLst>
                <a:ext uri="{FF2B5EF4-FFF2-40B4-BE49-F238E27FC236}">
                  <a16:creationId xmlns:a16="http://schemas.microsoft.com/office/drawing/2014/main" id="{00D2EAE0-7AF2-16C9-D399-0E08A1C49532}"/>
                </a:ext>
              </a:extLst>
            </p:cNvPr>
            <p:cNvSpPr/>
            <p:nvPr/>
          </p:nvSpPr>
          <p:spPr>
            <a:xfrm>
              <a:off x="8857875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57" name="Freeform 5801">
              <a:extLst>
                <a:ext uri="{FF2B5EF4-FFF2-40B4-BE49-F238E27FC236}">
                  <a16:creationId xmlns:a16="http://schemas.microsoft.com/office/drawing/2014/main" id="{879F69D7-4256-715D-31EE-78706A432E46}"/>
                </a:ext>
              </a:extLst>
            </p:cNvPr>
            <p:cNvSpPr/>
            <p:nvPr/>
          </p:nvSpPr>
          <p:spPr>
            <a:xfrm>
              <a:off x="8875904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58" name="Freeform 5802">
              <a:extLst>
                <a:ext uri="{FF2B5EF4-FFF2-40B4-BE49-F238E27FC236}">
                  <a16:creationId xmlns:a16="http://schemas.microsoft.com/office/drawing/2014/main" id="{E7E94EA6-AA23-BC97-E9F8-C4CB957BE67E}"/>
                </a:ext>
              </a:extLst>
            </p:cNvPr>
            <p:cNvSpPr/>
            <p:nvPr/>
          </p:nvSpPr>
          <p:spPr>
            <a:xfrm>
              <a:off x="8867651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59" name="Freeform 5803">
              <a:extLst>
                <a:ext uri="{FF2B5EF4-FFF2-40B4-BE49-F238E27FC236}">
                  <a16:creationId xmlns:a16="http://schemas.microsoft.com/office/drawing/2014/main" id="{8DE3A7CC-8C34-A0C1-3786-7042719D1F8F}"/>
                </a:ext>
              </a:extLst>
            </p:cNvPr>
            <p:cNvSpPr/>
            <p:nvPr/>
          </p:nvSpPr>
          <p:spPr>
            <a:xfrm>
              <a:off x="8885680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60" name="Freeform 5804">
              <a:extLst>
                <a:ext uri="{FF2B5EF4-FFF2-40B4-BE49-F238E27FC236}">
                  <a16:creationId xmlns:a16="http://schemas.microsoft.com/office/drawing/2014/main" id="{0062E4F1-22C3-663C-1EB4-7E019E9E29AC}"/>
                </a:ext>
              </a:extLst>
            </p:cNvPr>
            <p:cNvSpPr/>
            <p:nvPr/>
          </p:nvSpPr>
          <p:spPr>
            <a:xfrm>
              <a:off x="8869556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61" name="Freeform 5805">
              <a:extLst>
                <a:ext uri="{FF2B5EF4-FFF2-40B4-BE49-F238E27FC236}">
                  <a16:creationId xmlns:a16="http://schemas.microsoft.com/office/drawing/2014/main" id="{83D3B75B-E474-463A-8CD6-7BD4847FD2B7}"/>
                </a:ext>
              </a:extLst>
            </p:cNvPr>
            <p:cNvSpPr/>
            <p:nvPr/>
          </p:nvSpPr>
          <p:spPr>
            <a:xfrm>
              <a:off x="8887585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62" name="Freeform 5806">
              <a:extLst>
                <a:ext uri="{FF2B5EF4-FFF2-40B4-BE49-F238E27FC236}">
                  <a16:creationId xmlns:a16="http://schemas.microsoft.com/office/drawing/2014/main" id="{C131368E-2C99-CC39-0EFF-59FF0D219CE4}"/>
                </a:ext>
              </a:extLst>
            </p:cNvPr>
            <p:cNvSpPr/>
            <p:nvPr/>
          </p:nvSpPr>
          <p:spPr>
            <a:xfrm>
              <a:off x="8869556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63" name="Freeform 5807">
              <a:extLst>
                <a:ext uri="{FF2B5EF4-FFF2-40B4-BE49-F238E27FC236}">
                  <a16:creationId xmlns:a16="http://schemas.microsoft.com/office/drawing/2014/main" id="{150BAAFD-985B-579F-87EF-5E95EB66F7B2}"/>
                </a:ext>
              </a:extLst>
            </p:cNvPr>
            <p:cNvSpPr/>
            <p:nvPr/>
          </p:nvSpPr>
          <p:spPr>
            <a:xfrm>
              <a:off x="8887585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64" name="Freeform 5808">
              <a:extLst>
                <a:ext uri="{FF2B5EF4-FFF2-40B4-BE49-F238E27FC236}">
                  <a16:creationId xmlns:a16="http://schemas.microsoft.com/office/drawing/2014/main" id="{C57251F2-C284-EF94-7E80-2A10BCD16DA5}"/>
                </a:ext>
              </a:extLst>
            </p:cNvPr>
            <p:cNvSpPr/>
            <p:nvPr/>
          </p:nvSpPr>
          <p:spPr>
            <a:xfrm>
              <a:off x="8875396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65" name="Freeform 5809">
              <a:extLst>
                <a:ext uri="{FF2B5EF4-FFF2-40B4-BE49-F238E27FC236}">
                  <a16:creationId xmlns:a16="http://schemas.microsoft.com/office/drawing/2014/main" id="{D7DA39A9-C75D-6855-9F82-822BEA6F1F4B}"/>
                </a:ext>
              </a:extLst>
            </p:cNvPr>
            <p:cNvSpPr/>
            <p:nvPr/>
          </p:nvSpPr>
          <p:spPr>
            <a:xfrm>
              <a:off x="8893425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66" name="Freeform 5810">
              <a:extLst>
                <a:ext uri="{FF2B5EF4-FFF2-40B4-BE49-F238E27FC236}">
                  <a16:creationId xmlns:a16="http://schemas.microsoft.com/office/drawing/2014/main" id="{98880881-534F-F2C4-BEB6-13B6C8164F29}"/>
                </a:ext>
              </a:extLst>
            </p:cNvPr>
            <p:cNvSpPr/>
            <p:nvPr/>
          </p:nvSpPr>
          <p:spPr>
            <a:xfrm>
              <a:off x="8885173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67" name="Freeform 5811">
              <a:extLst>
                <a:ext uri="{FF2B5EF4-FFF2-40B4-BE49-F238E27FC236}">
                  <a16:creationId xmlns:a16="http://schemas.microsoft.com/office/drawing/2014/main" id="{AE5C9E46-3289-4E07-4E0E-64C1F43CD64D}"/>
                </a:ext>
              </a:extLst>
            </p:cNvPr>
            <p:cNvSpPr/>
            <p:nvPr/>
          </p:nvSpPr>
          <p:spPr>
            <a:xfrm>
              <a:off x="8903202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68" name="Freeform 5812">
              <a:extLst>
                <a:ext uri="{FF2B5EF4-FFF2-40B4-BE49-F238E27FC236}">
                  <a16:creationId xmlns:a16="http://schemas.microsoft.com/office/drawing/2014/main" id="{F922FAF5-C7FB-85B5-55E1-E8B98E8698E4}"/>
                </a:ext>
              </a:extLst>
            </p:cNvPr>
            <p:cNvSpPr/>
            <p:nvPr/>
          </p:nvSpPr>
          <p:spPr>
            <a:xfrm>
              <a:off x="8891140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69" name="Freeform 5813">
              <a:extLst>
                <a:ext uri="{FF2B5EF4-FFF2-40B4-BE49-F238E27FC236}">
                  <a16:creationId xmlns:a16="http://schemas.microsoft.com/office/drawing/2014/main" id="{506DE9A7-760F-87D7-5AEF-3D5A0DFA489C}"/>
                </a:ext>
              </a:extLst>
            </p:cNvPr>
            <p:cNvSpPr/>
            <p:nvPr/>
          </p:nvSpPr>
          <p:spPr>
            <a:xfrm>
              <a:off x="8909169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70" name="Freeform 5814">
              <a:extLst>
                <a:ext uri="{FF2B5EF4-FFF2-40B4-BE49-F238E27FC236}">
                  <a16:creationId xmlns:a16="http://schemas.microsoft.com/office/drawing/2014/main" id="{6402F034-E924-E21C-BFB4-7926C9FA3D7B}"/>
                </a:ext>
              </a:extLst>
            </p:cNvPr>
            <p:cNvSpPr/>
            <p:nvPr/>
          </p:nvSpPr>
          <p:spPr>
            <a:xfrm>
              <a:off x="8893045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71" name="Freeform 5815">
              <a:extLst>
                <a:ext uri="{FF2B5EF4-FFF2-40B4-BE49-F238E27FC236}">
                  <a16:creationId xmlns:a16="http://schemas.microsoft.com/office/drawing/2014/main" id="{26F7C170-B557-9A40-063C-9B9ABB397C07}"/>
                </a:ext>
              </a:extLst>
            </p:cNvPr>
            <p:cNvSpPr/>
            <p:nvPr/>
          </p:nvSpPr>
          <p:spPr>
            <a:xfrm>
              <a:off x="8911201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72" name="Freeform 5816">
              <a:extLst>
                <a:ext uri="{FF2B5EF4-FFF2-40B4-BE49-F238E27FC236}">
                  <a16:creationId xmlns:a16="http://schemas.microsoft.com/office/drawing/2014/main" id="{94F9D07F-C6B0-7540-E275-0E75A231DFC6}"/>
                </a:ext>
              </a:extLst>
            </p:cNvPr>
            <p:cNvSpPr/>
            <p:nvPr/>
          </p:nvSpPr>
          <p:spPr>
            <a:xfrm>
              <a:off x="8897108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73" name="Freeform 5817">
              <a:extLst>
                <a:ext uri="{FF2B5EF4-FFF2-40B4-BE49-F238E27FC236}">
                  <a16:creationId xmlns:a16="http://schemas.microsoft.com/office/drawing/2014/main" id="{5A5475B8-C6E5-5335-2538-D268C22FED15}"/>
                </a:ext>
              </a:extLst>
            </p:cNvPr>
            <p:cNvSpPr/>
            <p:nvPr/>
          </p:nvSpPr>
          <p:spPr>
            <a:xfrm>
              <a:off x="8915137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74" name="Freeform 5818">
              <a:extLst>
                <a:ext uri="{FF2B5EF4-FFF2-40B4-BE49-F238E27FC236}">
                  <a16:creationId xmlns:a16="http://schemas.microsoft.com/office/drawing/2014/main" id="{3142E6C6-8B36-3A18-8511-EF32ECD98D50}"/>
                </a:ext>
              </a:extLst>
            </p:cNvPr>
            <p:cNvSpPr/>
            <p:nvPr/>
          </p:nvSpPr>
          <p:spPr>
            <a:xfrm>
              <a:off x="8897108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75" name="Freeform 5819">
              <a:extLst>
                <a:ext uri="{FF2B5EF4-FFF2-40B4-BE49-F238E27FC236}">
                  <a16:creationId xmlns:a16="http://schemas.microsoft.com/office/drawing/2014/main" id="{D52241B3-3FE1-FFD3-E4A9-2B86E6772706}"/>
                </a:ext>
              </a:extLst>
            </p:cNvPr>
            <p:cNvSpPr/>
            <p:nvPr/>
          </p:nvSpPr>
          <p:spPr>
            <a:xfrm>
              <a:off x="8915137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76" name="Freeform 5820">
              <a:extLst>
                <a:ext uri="{FF2B5EF4-FFF2-40B4-BE49-F238E27FC236}">
                  <a16:creationId xmlns:a16="http://schemas.microsoft.com/office/drawing/2014/main" id="{E9EC1060-341C-8F70-F9A7-131898FBFCDD}"/>
                </a:ext>
              </a:extLst>
            </p:cNvPr>
            <p:cNvSpPr/>
            <p:nvPr/>
          </p:nvSpPr>
          <p:spPr>
            <a:xfrm>
              <a:off x="8904853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77" name="Freeform 5821">
              <a:extLst>
                <a:ext uri="{FF2B5EF4-FFF2-40B4-BE49-F238E27FC236}">
                  <a16:creationId xmlns:a16="http://schemas.microsoft.com/office/drawing/2014/main" id="{72A3A101-F520-5099-6310-D661D3CA10D1}"/>
                </a:ext>
              </a:extLst>
            </p:cNvPr>
            <p:cNvSpPr/>
            <p:nvPr/>
          </p:nvSpPr>
          <p:spPr>
            <a:xfrm>
              <a:off x="8922882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78" name="Freeform 5822">
              <a:extLst>
                <a:ext uri="{FF2B5EF4-FFF2-40B4-BE49-F238E27FC236}">
                  <a16:creationId xmlns:a16="http://schemas.microsoft.com/office/drawing/2014/main" id="{EB4FA57D-8973-094A-4B5D-088D5BA933B9}"/>
                </a:ext>
              </a:extLst>
            </p:cNvPr>
            <p:cNvSpPr/>
            <p:nvPr/>
          </p:nvSpPr>
          <p:spPr>
            <a:xfrm>
              <a:off x="8904853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79" name="Freeform 5823">
              <a:extLst>
                <a:ext uri="{FF2B5EF4-FFF2-40B4-BE49-F238E27FC236}">
                  <a16:creationId xmlns:a16="http://schemas.microsoft.com/office/drawing/2014/main" id="{48AE4397-BAAA-1148-4842-A637C6ABF002}"/>
                </a:ext>
              </a:extLst>
            </p:cNvPr>
            <p:cNvSpPr/>
            <p:nvPr/>
          </p:nvSpPr>
          <p:spPr>
            <a:xfrm>
              <a:off x="8922882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80" name="Freeform 5824">
              <a:extLst>
                <a:ext uri="{FF2B5EF4-FFF2-40B4-BE49-F238E27FC236}">
                  <a16:creationId xmlns:a16="http://schemas.microsoft.com/office/drawing/2014/main" id="{C631A6E7-D176-6AFC-84E3-C65F6479430D}"/>
                </a:ext>
              </a:extLst>
            </p:cNvPr>
            <p:cNvSpPr/>
            <p:nvPr/>
          </p:nvSpPr>
          <p:spPr>
            <a:xfrm>
              <a:off x="8914629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81" name="Freeform 5825">
              <a:extLst>
                <a:ext uri="{FF2B5EF4-FFF2-40B4-BE49-F238E27FC236}">
                  <a16:creationId xmlns:a16="http://schemas.microsoft.com/office/drawing/2014/main" id="{F4372A91-1CDB-FCDE-A886-482C786FC738}"/>
                </a:ext>
              </a:extLst>
            </p:cNvPr>
            <p:cNvSpPr/>
            <p:nvPr/>
          </p:nvSpPr>
          <p:spPr>
            <a:xfrm>
              <a:off x="8932659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82" name="Freeform 5826">
              <a:extLst>
                <a:ext uri="{FF2B5EF4-FFF2-40B4-BE49-F238E27FC236}">
                  <a16:creationId xmlns:a16="http://schemas.microsoft.com/office/drawing/2014/main" id="{20C64BC5-8286-93AD-BA47-34C7004C59A2}"/>
                </a:ext>
              </a:extLst>
            </p:cNvPr>
            <p:cNvSpPr/>
            <p:nvPr/>
          </p:nvSpPr>
          <p:spPr>
            <a:xfrm>
              <a:off x="8916661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83" name="Freeform 5827">
              <a:extLst>
                <a:ext uri="{FF2B5EF4-FFF2-40B4-BE49-F238E27FC236}">
                  <a16:creationId xmlns:a16="http://schemas.microsoft.com/office/drawing/2014/main" id="{16BCBBDD-2345-576A-42C0-0E3FBBB3CC2A}"/>
                </a:ext>
              </a:extLst>
            </p:cNvPr>
            <p:cNvSpPr/>
            <p:nvPr/>
          </p:nvSpPr>
          <p:spPr>
            <a:xfrm>
              <a:off x="8934690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84" name="Freeform 5828">
              <a:extLst>
                <a:ext uri="{FF2B5EF4-FFF2-40B4-BE49-F238E27FC236}">
                  <a16:creationId xmlns:a16="http://schemas.microsoft.com/office/drawing/2014/main" id="{DE1543DC-5540-7CB8-26D1-9BAF77565DB3}"/>
                </a:ext>
              </a:extLst>
            </p:cNvPr>
            <p:cNvSpPr/>
            <p:nvPr/>
          </p:nvSpPr>
          <p:spPr>
            <a:xfrm>
              <a:off x="8920597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85" name="Freeform 5829">
              <a:extLst>
                <a:ext uri="{FF2B5EF4-FFF2-40B4-BE49-F238E27FC236}">
                  <a16:creationId xmlns:a16="http://schemas.microsoft.com/office/drawing/2014/main" id="{373DEBC5-44A8-AA96-B699-4F32D3E01670}"/>
                </a:ext>
              </a:extLst>
            </p:cNvPr>
            <p:cNvSpPr/>
            <p:nvPr/>
          </p:nvSpPr>
          <p:spPr>
            <a:xfrm>
              <a:off x="8938626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86" name="Freeform 5830">
              <a:extLst>
                <a:ext uri="{FF2B5EF4-FFF2-40B4-BE49-F238E27FC236}">
                  <a16:creationId xmlns:a16="http://schemas.microsoft.com/office/drawing/2014/main" id="{A40BCBA2-71D9-2790-FC34-33EA7AFF45D8}"/>
                </a:ext>
              </a:extLst>
            </p:cNvPr>
            <p:cNvSpPr/>
            <p:nvPr/>
          </p:nvSpPr>
          <p:spPr>
            <a:xfrm>
              <a:off x="8922501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87" name="Freeform 5831">
              <a:extLst>
                <a:ext uri="{FF2B5EF4-FFF2-40B4-BE49-F238E27FC236}">
                  <a16:creationId xmlns:a16="http://schemas.microsoft.com/office/drawing/2014/main" id="{22A1C3E0-4DE8-AAF2-F70D-9BA3780F50CC}"/>
                </a:ext>
              </a:extLst>
            </p:cNvPr>
            <p:cNvSpPr/>
            <p:nvPr/>
          </p:nvSpPr>
          <p:spPr>
            <a:xfrm>
              <a:off x="8940531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88" name="Freeform 5832">
              <a:extLst>
                <a:ext uri="{FF2B5EF4-FFF2-40B4-BE49-F238E27FC236}">
                  <a16:creationId xmlns:a16="http://schemas.microsoft.com/office/drawing/2014/main" id="{FC34069A-782C-6EC5-2E6F-390CCFB2C745}"/>
                </a:ext>
              </a:extLst>
            </p:cNvPr>
            <p:cNvSpPr/>
            <p:nvPr/>
          </p:nvSpPr>
          <p:spPr>
            <a:xfrm>
              <a:off x="8938118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89" name="Freeform 5833">
              <a:extLst>
                <a:ext uri="{FF2B5EF4-FFF2-40B4-BE49-F238E27FC236}">
                  <a16:creationId xmlns:a16="http://schemas.microsoft.com/office/drawing/2014/main" id="{B8281F84-9B0B-B257-F8C6-F47172C8819F}"/>
                </a:ext>
              </a:extLst>
            </p:cNvPr>
            <p:cNvSpPr/>
            <p:nvPr/>
          </p:nvSpPr>
          <p:spPr>
            <a:xfrm>
              <a:off x="8956148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90" name="Freeform 5834">
              <a:extLst>
                <a:ext uri="{FF2B5EF4-FFF2-40B4-BE49-F238E27FC236}">
                  <a16:creationId xmlns:a16="http://schemas.microsoft.com/office/drawing/2014/main" id="{6CB7D8B4-BC95-F725-C9F0-88AA1D8FF184}"/>
                </a:ext>
              </a:extLst>
            </p:cNvPr>
            <p:cNvSpPr/>
            <p:nvPr/>
          </p:nvSpPr>
          <p:spPr>
            <a:xfrm>
              <a:off x="8938118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91" name="Freeform 5835">
              <a:extLst>
                <a:ext uri="{FF2B5EF4-FFF2-40B4-BE49-F238E27FC236}">
                  <a16:creationId xmlns:a16="http://schemas.microsoft.com/office/drawing/2014/main" id="{08038D7F-9F8C-BB17-70C1-1C24EBDD6B45}"/>
                </a:ext>
              </a:extLst>
            </p:cNvPr>
            <p:cNvSpPr/>
            <p:nvPr/>
          </p:nvSpPr>
          <p:spPr>
            <a:xfrm>
              <a:off x="8956148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92" name="Freeform 5836">
              <a:extLst>
                <a:ext uri="{FF2B5EF4-FFF2-40B4-BE49-F238E27FC236}">
                  <a16:creationId xmlns:a16="http://schemas.microsoft.com/office/drawing/2014/main" id="{06D63491-DE80-CAB5-EE0B-648022291AF1}"/>
                </a:ext>
              </a:extLst>
            </p:cNvPr>
            <p:cNvSpPr/>
            <p:nvPr/>
          </p:nvSpPr>
          <p:spPr>
            <a:xfrm>
              <a:off x="8942054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93" name="Freeform 5837">
              <a:extLst>
                <a:ext uri="{FF2B5EF4-FFF2-40B4-BE49-F238E27FC236}">
                  <a16:creationId xmlns:a16="http://schemas.microsoft.com/office/drawing/2014/main" id="{8E52E422-1B75-3A16-8813-DD08337168CC}"/>
                </a:ext>
              </a:extLst>
            </p:cNvPr>
            <p:cNvSpPr/>
            <p:nvPr/>
          </p:nvSpPr>
          <p:spPr>
            <a:xfrm>
              <a:off x="8960211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94" name="Freeform 5838">
              <a:extLst>
                <a:ext uri="{FF2B5EF4-FFF2-40B4-BE49-F238E27FC236}">
                  <a16:creationId xmlns:a16="http://schemas.microsoft.com/office/drawing/2014/main" id="{CB7BF3A6-28C2-4B63-417C-04A3C75556E1}"/>
                </a:ext>
              </a:extLst>
            </p:cNvPr>
            <p:cNvSpPr/>
            <p:nvPr/>
          </p:nvSpPr>
          <p:spPr>
            <a:xfrm>
              <a:off x="8944086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95" name="Freeform 5839">
              <a:extLst>
                <a:ext uri="{FF2B5EF4-FFF2-40B4-BE49-F238E27FC236}">
                  <a16:creationId xmlns:a16="http://schemas.microsoft.com/office/drawing/2014/main" id="{B154B264-8FE2-9189-5DB8-B6D8C8EBC4E9}"/>
                </a:ext>
              </a:extLst>
            </p:cNvPr>
            <p:cNvSpPr/>
            <p:nvPr/>
          </p:nvSpPr>
          <p:spPr>
            <a:xfrm>
              <a:off x="8962115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96" name="Freeform 5840">
              <a:extLst>
                <a:ext uri="{FF2B5EF4-FFF2-40B4-BE49-F238E27FC236}">
                  <a16:creationId xmlns:a16="http://schemas.microsoft.com/office/drawing/2014/main" id="{21420513-D2B8-1988-4D2C-8EC15AF09232}"/>
                </a:ext>
              </a:extLst>
            </p:cNvPr>
            <p:cNvSpPr/>
            <p:nvPr/>
          </p:nvSpPr>
          <p:spPr>
            <a:xfrm>
              <a:off x="8944086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97" name="Freeform 5841">
              <a:extLst>
                <a:ext uri="{FF2B5EF4-FFF2-40B4-BE49-F238E27FC236}">
                  <a16:creationId xmlns:a16="http://schemas.microsoft.com/office/drawing/2014/main" id="{1F751764-E8EB-AFC6-E3D0-EDBB0CD801FD}"/>
                </a:ext>
              </a:extLst>
            </p:cNvPr>
            <p:cNvSpPr/>
            <p:nvPr/>
          </p:nvSpPr>
          <p:spPr>
            <a:xfrm>
              <a:off x="8962115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98" name="Freeform 5842">
              <a:extLst>
                <a:ext uri="{FF2B5EF4-FFF2-40B4-BE49-F238E27FC236}">
                  <a16:creationId xmlns:a16="http://schemas.microsoft.com/office/drawing/2014/main" id="{25609347-C1AC-952F-E5A6-1EFF3CCBC04C}"/>
                </a:ext>
              </a:extLst>
            </p:cNvPr>
            <p:cNvSpPr/>
            <p:nvPr/>
          </p:nvSpPr>
          <p:spPr>
            <a:xfrm>
              <a:off x="8944086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099" name="Freeform 5843">
              <a:extLst>
                <a:ext uri="{FF2B5EF4-FFF2-40B4-BE49-F238E27FC236}">
                  <a16:creationId xmlns:a16="http://schemas.microsoft.com/office/drawing/2014/main" id="{850D033C-F0C5-A51E-9BC6-89FCB9D7B34D}"/>
                </a:ext>
              </a:extLst>
            </p:cNvPr>
            <p:cNvSpPr/>
            <p:nvPr/>
          </p:nvSpPr>
          <p:spPr>
            <a:xfrm>
              <a:off x="8962115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00" name="Freeform 5844">
              <a:extLst>
                <a:ext uri="{FF2B5EF4-FFF2-40B4-BE49-F238E27FC236}">
                  <a16:creationId xmlns:a16="http://schemas.microsoft.com/office/drawing/2014/main" id="{E137641E-59FE-9961-66FF-CBE52910B65B}"/>
                </a:ext>
              </a:extLst>
            </p:cNvPr>
            <p:cNvSpPr/>
            <p:nvPr/>
          </p:nvSpPr>
          <p:spPr>
            <a:xfrm>
              <a:off x="8951831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01" name="Freeform 5845">
              <a:extLst>
                <a:ext uri="{FF2B5EF4-FFF2-40B4-BE49-F238E27FC236}">
                  <a16:creationId xmlns:a16="http://schemas.microsoft.com/office/drawing/2014/main" id="{0542D9D3-1182-D2A7-4FDF-0566ED85D041}"/>
                </a:ext>
              </a:extLst>
            </p:cNvPr>
            <p:cNvSpPr/>
            <p:nvPr/>
          </p:nvSpPr>
          <p:spPr>
            <a:xfrm>
              <a:off x="8969987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02" name="Freeform 5846">
              <a:extLst>
                <a:ext uri="{FF2B5EF4-FFF2-40B4-BE49-F238E27FC236}">
                  <a16:creationId xmlns:a16="http://schemas.microsoft.com/office/drawing/2014/main" id="{2AF9A06A-7802-940F-0032-7BD45D61A9C4}"/>
                </a:ext>
              </a:extLst>
            </p:cNvPr>
            <p:cNvSpPr/>
            <p:nvPr/>
          </p:nvSpPr>
          <p:spPr>
            <a:xfrm>
              <a:off x="8955767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03" name="Freeform 5847">
              <a:extLst>
                <a:ext uri="{FF2B5EF4-FFF2-40B4-BE49-F238E27FC236}">
                  <a16:creationId xmlns:a16="http://schemas.microsoft.com/office/drawing/2014/main" id="{97EB724E-AA99-7B7B-9941-15FB2BAC28D2}"/>
                </a:ext>
              </a:extLst>
            </p:cNvPr>
            <p:cNvSpPr/>
            <p:nvPr/>
          </p:nvSpPr>
          <p:spPr>
            <a:xfrm>
              <a:off x="8973923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04" name="Freeform 5848">
              <a:extLst>
                <a:ext uri="{FF2B5EF4-FFF2-40B4-BE49-F238E27FC236}">
                  <a16:creationId xmlns:a16="http://schemas.microsoft.com/office/drawing/2014/main" id="{79B997B6-0176-507E-201D-3A7BAC3D97C6}"/>
                </a:ext>
              </a:extLst>
            </p:cNvPr>
            <p:cNvSpPr/>
            <p:nvPr/>
          </p:nvSpPr>
          <p:spPr>
            <a:xfrm>
              <a:off x="8959703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05" name="Freeform 5849">
              <a:extLst>
                <a:ext uri="{FF2B5EF4-FFF2-40B4-BE49-F238E27FC236}">
                  <a16:creationId xmlns:a16="http://schemas.microsoft.com/office/drawing/2014/main" id="{D4CC004D-13AF-1100-C08A-36235F13C01A}"/>
                </a:ext>
              </a:extLst>
            </p:cNvPr>
            <p:cNvSpPr/>
            <p:nvPr/>
          </p:nvSpPr>
          <p:spPr>
            <a:xfrm>
              <a:off x="8977732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06" name="Freeform 5850">
              <a:extLst>
                <a:ext uri="{FF2B5EF4-FFF2-40B4-BE49-F238E27FC236}">
                  <a16:creationId xmlns:a16="http://schemas.microsoft.com/office/drawing/2014/main" id="{D690F8BC-8D97-7FC4-2F80-D9A0E6E1DA84}"/>
                </a:ext>
              </a:extLst>
            </p:cNvPr>
            <p:cNvSpPr/>
            <p:nvPr/>
          </p:nvSpPr>
          <p:spPr>
            <a:xfrm>
              <a:off x="8967575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07" name="Freeform 5851">
              <a:extLst>
                <a:ext uri="{FF2B5EF4-FFF2-40B4-BE49-F238E27FC236}">
                  <a16:creationId xmlns:a16="http://schemas.microsoft.com/office/drawing/2014/main" id="{B2C9513D-076A-60CA-D4D3-2CED7473BE73}"/>
                </a:ext>
              </a:extLst>
            </p:cNvPr>
            <p:cNvSpPr/>
            <p:nvPr/>
          </p:nvSpPr>
          <p:spPr>
            <a:xfrm>
              <a:off x="8985604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08" name="Freeform 5852">
              <a:extLst>
                <a:ext uri="{FF2B5EF4-FFF2-40B4-BE49-F238E27FC236}">
                  <a16:creationId xmlns:a16="http://schemas.microsoft.com/office/drawing/2014/main" id="{8C095CC2-8B6B-7BEA-3ADA-D6A0B122E211}"/>
                </a:ext>
              </a:extLst>
            </p:cNvPr>
            <p:cNvSpPr/>
            <p:nvPr/>
          </p:nvSpPr>
          <p:spPr>
            <a:xfrm>
              <a:off x="8969606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09" name="Freeform 5853">
              <a:extLst>
                <a:ext uri="{FF2B5EF4-FFF2-40B4-BE49-F238E27FC236}">
                  <a16:creationId xmlns:a16="http://schemas.microsoft.com/office/drawing/2014/main" id="{30F0D1E7-ADE7-7B57-14DC-DA63042F92B3}"/>
                </a:ext>
              </a:extLst>
            </p:cNvPr>
            <p:cNvSpPr/>
            <p:nvPr/>
          </p:nvSpPr>
          <p:spPr>
            <a:xfrm>
              <a:off x="8987636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10" name="Freeform 5854">
              <a:extLst>
                <a:ext uri="{FF2B5EF4-FFF2-40B4-BE49-F238E27FC236}">
                  <a16:creationId xmlns:a16="http://schemas.microsoft.com/office/drawing/2014/main" id="{E64F3C11-F452-FAC6-38F1-FCF08836808C}"/>
                </a:ext>
              </a:extLst>
            </p:cNvPr>
            <p:cNvSpPr/>
            <p:nvPr/>
          </p:nvSpPr>
          <p:spPr>
            <a:xfrm>
              <a:off x="8987128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11" name="Freeform 5855">
              <a:extLst>
                <a:ext uri="{FF2B5EF4-FFF2-40B4-BE49-F238E27FC236}">
                  <a16:creationId xmlns:a16="http://schemas.microsoft.com/office/drawing/2014/main" id="{4255B46D-CB43-D9A6-2789-FF38CD31E489}"/>
                </a:ext>
              </a:extLst>
            </p:cNvPr>
            <p:cNvSpPr/>
            <p:nvPr/>
          </p:nvSpPr>
          <p:spPr>
            <a:xfrm>
              <a:off x="9005157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12" name="Freeform 5856">
              <a:extLst>
                <a:ext uri="{FF2B5EF4-FFF2-40B4-BE49-F238E27FC236}">
                  <a16:creationId xmlns:a16="http://schemas.microsoft.com/office/drawing/2014/main" id="{4C74DC38-0880-1803-0CE5-8A9BE26AC304}"/>
                </a:ext>
              </a:extLst>
            </p:cNvPr>
            <p:cNvSpPr/>
            <p:nvPr/>
          </p:nvSpPr>
          <p:spPr>
            <a:xfrm>
              <a:off x="9000840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13" name="Freeform 5857">
              <a:extLst>
                <a:ext uri="{FF2B5EF4-FFF2-40B4-BE49-F238E27FC236}">
                  <a16:creationId xmlns:a16="http://schemas.microsoft.com/office/drawing/2014/main" id="{818E0908-B259-CDF1-694E-9B567CA76654}"/>
                </a:ext>
              </a:extLst>
            </p:cNvPr>
            <p:cNvSpPr/>
            <p:nvPr/>
          </p:nvSpPr>
          <p:spPr>
            <a:xfrm>
              <a:off x="9018870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14" name="Freeform 5858">
              <a:extLst>
                <a:ext uri="{FF2B5EF4-FFF2-40B4-BE49-F238E27FC236}">
                  <a16:creationId xmlns:a16="http://schemas.microsoft.com/office/drawing/2014/main" id="{E82AB2B7-FFEE-404D-89A7-123EBE1BF442}"/>
                </a:ext>
              </a:extLst>
            </p:cNvPr>
            <p:cNvSpPr/>
            <p:nvPr/>
          </p:nvSpPr>
          <p:spPr>
            <a:xfrm>
              <a:off x="9000840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15" name="Freeform 5859">
              <a:extLst>
                <a:ext uri="{FF2B5EF4-FFF2-40B4-BE49-F238E27FC236}">
                  <a16:creationId xmlns:a16="http://schemas.microsoft.com/office/drawing/2014/main" id="{9EFC6B0D-B4F5-F675-0AF1-1A059A20C7D0}"/>
                </a:ext>
              </a:extLst>
            </p:cNvPr>
            <p:cNvSpPr/>
            <p:nvPr/>
          </p:nvSpPr>
          <p:spPr>
            <a:xfrm>
              <a:off x="9018870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16" name="Freeform 5860">
              <a:extLst>
                <a:ext uri="{FF2B5EF4-FFF2-40B4-BE49-F238E27FC236}">
                  <a16:creationId xmlns:a16="http://schemas.microsoft.com/office/drawing/2014/main" id="{70A6D8E3-FBFC-7BD2-FDA8-0C307FD42FCB}"/>
                </a:ext>
              </a:extLst>
            </p:cNvPr>
            <p:cNvSpPr/>
            <p:nvPr/>
          </p:nvSpPr>
          <p:spPr>
            <a:xfrm>
              <a:off x="9014553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17" name="Freeform 5861">
              <a:extLst>
                <a:ext uri="{FF2B5EF4-FFF2-40B4-BE49-F238E27FC236}">
                  <a16:creationId xmlns:a16="http://schemas.microsoft.com/office/drawing/2014/main" id="{B6327062-1536-3564-F7E0-435341F7D0D0}"/>
                </a:ext>
              </a:extLst>
            </p:cNvPr>
            <p:cNvSpPr/>
            <p:nvPr/>
          </p:nvSpPr>
          <p:spPr>
            <a:xfrm>
              <a:off x="9032709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18" name="Freeform 5862">
              <a:extLst>
                <a:ext uri="{FF2B5EF4-FFF2-40B4-BE49-F238E27FC236}">
                  <a16:creationId xmlns:a16="http://schemas.microsoft.com/office/drawing/2014/main" id="{218419C2-1D0F-756F-8743-128F69D778AE}"/>
                </a:ext>
              </a:extLst>
            </p:cNvPr>
            <p:cNvSpPr/>
            <p:nvPr/>
          </p:nvSpPr>
          <p:spPr>
            <a:xfrm>
              <a:off x="9028392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19" name="Freeform 5863">
              <a:extLst>
                <a:ext uri="{FF2B5EF4-FFF2-40B4-BE49-F238E27FC236}">
                  <a16:creationId xmlns:a16="http://schemas.microsoft.com/office/drawing/2014/main" id="{95E325AD-81EB-8ECF-6C16-085F5DDC171A}"/>
                </a:ext>
              </a:extLst>
            </p:cNvPr>
            <p:cNvSpPr/>
            <p:nvPr/>
          </p:nvSpPr>
          <p:spPr>
            <a:xfrm>
              <a:off x="9046422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20" name="Freeform 5864">
              <a:extLst>
                <a:ext uri="{FF2B5EF4-FFF2-40B4-BE49-F238E27FC236}">
                  <a16:creationId xmlns:a16="http://schemas.microsoft.com/office/drawing/2014/main" id="{2A1B778A-297E-38A9-DFE5-3A063EAFF8C4}"/>
                </a:ext>
              </a:extLst>
            </p:cNvPr>
            <p:cNvSpPr/>
            <p:nvPr/>
          </p:nvSpPr>
          <p:spPr>
            <a:xfrm>
              <a:off x="9061658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21" name="Freeform 5865">
              <a:extLst>
                <a:ext uri="{FF2B5EF4-FFF2-40B4-BE49-F238E27FC236}">
                  <a16:creationId xmlns:a16="http://schemas.microsoft.com/office/drawing/2014/main" id="{7984206A-C8B2-67CE-225B-6CAAA5E93358}"/>
                </a:ext>
              </a:extLst>
            </p:cNvPr>
            <p:cNvSpPr/>
            <p:nvPr/>
          </p:nvSpPr>
          <p:spPr>
            <a:xfrm>
              <a:off x="9079687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22" name="Freeform 5866">
              <a:extLst>
                <a:ext uri="{FF2B5EF4-FFF2-40B4-BE49-F238E27FC236}">
                  <a16:creationId xmlns:a16="http://schemas.microsoft.com/office/drawing/2014/main" id="{3DA7EE13-FB10-7B63-5B0E-14A0A9F5A6D8}"/>
                </a:ext>
              </a:extLst>
            </p:cNvPr>
            <p:cNvSpPr/>
            <p:nvPr/>
          </p:nvSpPr>
          <p:spPr>
            <a:xfrm>
              <a:off x="9071434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23" name="Freeform 5867">
              <a:extLst>
                <a:ext uri="{FF2B5EF4-FFF2-40B4-BE49-F238E27FC236}">
                  <a16:creationId xmlns:a16="http://schemas.microsoft.com/office/drawing/2014/main" id="{67669883-D7AA-48F6-709B-3DF93EE0C281}"/>
                </a:ext>
              </a:extLst>
            </p:cNvPr>
            <p:cNvSpPr/>
            <p:nvPr/>
          </p:nvSpPr>
          <p:spPr>
            <a:xfrm>
              <a:off x="9089464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24" name="Freeform 5868">
              <a:extLst>
                <a:ext uri="{FF2B5EF4-FFF2-40B4-BE49-F238E27FC236}">
                  <a16:creationId xmlns:a16="http://schemas.microsoft.com/office/drawing/2014/main" id="{156A32AC-02C5-4346-19AF-968D2A08DA43}"/>
                </a:ext>
              </a:extLst>
            </p:cNvPr>
            <p:cNvSpPr/>
            <p:nvPr/>
          </p:nvSpPr>
          <p:spPr>
            <a:xfrm>
              <a:off x="9104827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25" name="Freeform 5869">
              <a:extLst>
                <a:ext uri="{FF2B5EF4-FFF2-40B4-BE49-F238E27FC236}">
                  <a16:creationId xmlns:a16="http://schemas.microsoft.com/office/drawing/2014/main" id="{A46DC235-827E-D8C3-3451-A3D824268ECA}"/>
                </a:ext>
              </a:extLst>
            </p:cNvPr>
            <p:cNvSpPr/>
            <p:nvPr/>
          </p:nvSpPr>
          <p:spPr>
            <a:xfrm>
              <a:off x="9122856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26" name="Freeform 5870">
              <a:extLst>
                <a:ext uri="{FF2B5EF4-FFF2-40B4-BE49-F238E27FC236}">
                  <a16:creationId xmlns:a16="http://schemas.microsoft.com/office/drawing/2014/main" id="{EA0DD3AD-971B-78C8-860B-6D71D873F65D}"/>
                </a:ext>
              </a:extLst>
            </p:cNvPr>
            <p:cNvSpPr/>
            <p:nvPr/>
          </p:nvSpPr>
          <p:spPr>
            <a:xfrm>
              <a:off x="9230144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27" name="Freeform 5871">
              <a:extLst>
                <a:ext uri="{FF2B5EF4-FFF2-40B4-BE49-F238E27FC236}">
                  <a16:creationId xmlns:a16="http://schemas.microsoft.com/office/drawing/2014/main" id="{0BB4462E-A91D-CDEA-7F42-F91A08ED091B}"/>
                </a:ext>
              </a:extLst>
            </p:cNvPr>
            <p:cNvSpPr/>
            <p:nvPr/>
          </p:nvSpPr>
          <p:spPr>
            <a:xfrm>
              <a:off x="9248173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28" name="Freeform 5872">
              <a:extLst>
                <a:ext uri="{FF2B5EF4-FFF2-40B4-BE49-F238E27FC236}">
                  <a16:creationId xmlns:a16="http://schemas.microsoft.com/office/drawing/2014/main" id="{CB936412-A293-E794-B8DB-9969098C3B13}"/>
                </a:ext>
              </a:extLst>
            </p:cNvPr>
            <p:cNvSpPr/>
            <p:nvPr/>
          </p:nvSpPr>
          <p:spPr>
            <a:xfrm>
              <a:off x="9322322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29" name="Freeform 5873">
              <a:extLst>
                <a:ext uri="{FF2B5EF4-FFF2-40B4-BE49-F238E27FC236}">
                  <a16:creationId xmlns:a16="http://schemas.microsoft.com/office/drawing/2014/main" id="{C76F9107-4DDF-CF0F-8ECC-342724ADE43F}"/>
                </a:ext>
              </a:extLst>
            </p:cNvPr>
            <p:cNvSpPr/>
            <p:nvPr/>
          </p:nvSpPr>
          <p:spPr>
            <a:xfrm>
              <a:off x="9340352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30" name="Freeform 5874">
              <a:extLst>
                <a:ext uri="{FF2B5EF4-FFF2-40B4-BE49-F238E27FC236}">
                  <a16:creationId xmlns:a16="http://schemas.microsoft.com/office/drawing/2014/main" id="{9D4F2DB6-CA77-A7B2-C6E4-4D72C66CA10E}"/>
                </a:ext>
              </a:extLst>
            </p:cNvPr>
            <p:cNvSpPr/>
            <p:nvPr/>
          </p:nvSpPr>
          <p:spPr>
            <a:xfrm>
              <a:off x="9332099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31" name="Freeform 5875">
              <a:extLst>
                <a:ext uri="{FF2B5EF4-FFF2-40B4-BE49-F238E27FC236}">
                  <a16:creationId xmlns:a16="http://schemas.microsoft.com/office/drawing/2014/main" id="{BDEB09EF-2D4E-AA7B-D2FE-9DED540EE0F2}"/>
                </a:ext>
              </a:extLst>
            </p:cNvPr>
            <p:cNvSpPr/>
            <p:nvPr/>
          </p:nvSpPr>
          <p:spPr>
            <a:xfrm>
              <a:off x="9350128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32" name="Freeform 5876">
              <a:extLst>
                <a:ext uri="{FF2B5EF4-FFF2-40B4-BE49-F238E27FC236}">
                  <a16:creationId xmlns:a16="http://schemas.microsoft.com/office/drawing/2014/main" id="{05A566DE-AFA3-5F6F-E407-9D6B2665764E}"/>
                </a:ext>
              </a:extLst>
            </p:cNvPr>
            <p:cNvSpPr/>
            <p:nvPr/>
          </p:nvSpPr>
          <p:spPr>
            <a:xfrm>
              <a:off x="9337939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33" name="Freeform 5877">
              <a:extLst>
                <a:ext uri="{FF2B5EF4-FFF2-40B4-BE49-F238E27FC236}">
                  <a16:creationId xmlns:a16="http://schemas.microsoft.com/office/drawing/2014/main" id="{245AA399-909C-924B-4B7D-AB6CB94EEABE}"/>
                </a:ext>
              </a:extLst>
            </p:cNvPr>
            <p:cNvSpPr/>
            <p:nvPr/>
          </p:nvSpPr>
          <p:spPr>
            <a:xfrm>
              <a:off x="9356096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34" name="Freeform 5878">
              <a:extLst>
                <a:ext uri="{FF2B5EF4-FFF2-40B4-BE49-F238E27FC236}">
                  <a16:creationId xmlns:a16="http://schemas.microsoft.com/office/drawing/2014/main" id="{4DE92DF5-4874-DF6A-DE27-F3EC001FF935}"/>
                </a:ext>
              </a:extLst>
            </p:cNvPr>
            <p:cNvSpPr/>
            <p:nvPr/>
          </p:nvSpPr>
          <p:spPr>
            <a:xfrm>
              <a:off x="9343780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35" name="Freeform 5879">
              <a:extLst>
                <a:ext uri="{FF2B5EF4-FFF2-40B4-BE49-F238E27FC236}">
                  <a16:creationId xmlns:a16="http://schemas.microsoft.com/office/drawing/2014/main" id="{CC3F8007-269B-3EB5-8CFB-38E82AE5BC54}"/>
                </a:ext>
              </a:extLst>
            </p:cNvPr>
            <p:cNvSpPr/>
            <p:nvPr/>
          </p:nvSpPr>
          <p:spPr>
            <a:xfrm>
              <a:off x="9361936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36" name="Freeform 5880">
              <a:extLst>
                <a:ext uri="{FF2B5EF4-FFF2-40B4-BE49-F238E27FC236}">
                  <a16:creationId xmlns:a16="http://schemas.microsoft.com/office/drawing/2014/main" id="{FDCB18CC-0ABA-1587-B454-34569E16CAD2}"/>
                </a:ext>
              </a:extLst>
            </p:cNvPr>
            <p:cNvSpPr/>
            <p:nvPr/>
          </p:nvSpPr>
          <p:spPr>
            <a:xfrm>
              <a:off x="4691175" y="240333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37" name="Freeform 5881">
              <a:extLst>
                <a:ext uri="{FF2B5EF4-FFF2-40B4-BE49-F238E27FC236}">
                  <a16:creationId xmlns:a16="http://schemas.microsoft.com/office/drawing/2014/main" id="{513D27EE-3DDF-B5B5-0FEB-60BCA27437B8}"/>
                </a:ext>
              </a:extLst>
            </p:cNvPr>
            <p:cNvSpPr/>
            <p:nvPr/>
          </p:nvSpPr>
          <p:spPr>
            <a:xfrm>
              <a:off x="4709204" y="2385266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38" name="Freeform 5882">
              <a:extLst>
                <a:ext uri="{FF2B5EF4-FFF2-40B4-BE49-F238E27FC236}">
                  <a16:creationId xmlns:a16="http://schemas.microsoft.com/office/drawing/2014/main" id="{76CAA241-C171-D827-E00D-E7C1E6F2723C}"/>
                </a:ext>
              </a:extLst>
            </p:cNvPr>
            <p:cNvSpPr/>
            <p:nvPr/>
          </p:nvSpPr>
          <p:spPr>
            <a:xfrm>
              <a:off x="4693079" y="240333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39" name="Freeform 5883">
              <a:extLst>
                <a:ext uri="{FF2B5EF4-FFF2-40B4-BE49-F238E27FC236}">
                  <a16:creationId xmlns:a16="http://schemas.microsoft.com/office/drawing/2014/main" id="{25CE262A-8F21-B5BB-D273-BF0E9B6C205D}"/>
                </a:ext>
              </a:extLst>
            </p:cNvPr>
            <p:cNvSpPr/>
            <p:nvPr/>
          </p:nvSpPr>
          <p:spPr>
            <a:xfrm>
              <a:off x="4711236" y="2385266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40" name="Freeform 5884">
              <a:extLst>
                <a:ext uri="{FF2B5EF4-FFF2-40B4-BE49-F238E27FC236}">
                  <a16:creationId xmlns:a16="http://schemas.microsoft.com/office/drawing/2014/main" id="{9A10B84D-1D30-408D-947E-581289077DB5}"/>
                </a:ext>
              </a:extLst>
            </p:cNvPr>
            <p:cNvSpPr/>
            <p:nvPr/>
          </p:nvSpPr>
          <p:spPr>
            <a:xfrm>
              <a:off x="4732312" y="240333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41" name="Freeform 5885">
              <a:extLst>
                <a:ext uri="{FF2B5EF4-FFF2-40B4-BE49-F238E27FC236}">
                  <a16:creationId xmlns:a16="http://schemas.microsoft.com/office/drawing/2014/main" id="{019C3BFF-DCC1-DF3D-D76A-C21A8EFF4740}"/>
                </a:ext>
              </a:extLst>
            </p:cNvPr>
            <p:cNvSpPr/>
            <p:nvPr/>
          </p:nvSpPr>
          <p:spPr>
            <a:xfrm>
              <a:off x="4750342" y="2385266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42" name="Freeform 5886">
              <a:extLst>
                <a:ext uri="{FF2B5EF4-FFF2-40B4-BE49-F238E27FC236}">
                  <a16:creationId xmlns:a16="http://schemas.microsoft.com/office/drawing/2014/main" id="{2EC25137-323E-2403-3B6F-D68B948D3675}"/>
                </a:ext>
              </a:extLst>
            </p:cNvPr>
            <p:cNvSpPr/>
            <p:nvPr/>
          </p:nvSpPr>
          <p:spPr>
            <a:xfrm>
              <a:off x="4742089" y="240333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43" name="Freeform 5887">
              <a:extLst>
                <a:ext uri="{FF2B5EF4-FFF2-40B4-BE49-F238E27FC236}">
                  <a16:creationId xmlns:a16="http://schemas.microsoft.com/office/drawing/2014/main" id="{B66023BC-CDE0-4E1B-29EF-CBFC55B64267}"/>
                </a:ext>
              </a:extLst>
            </p:cNvPr>
            <p:cNvSpPr/>
            <p:nvPr/>
          </p:nvSpPr>
          <p:spPr>
            <a:xfrm>
              <a:off x="4760118" y="2385266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44" name="Freeform 5888">
              <a:extLst>
                <a:ext uri="{FF2B5EF4-FFF2-40B4-BE49-F238E27FC236}">
                  <a16:creationId xmlns:a16="http://schemas.microsoft.com/office/drawing/2014/main" id="{3157595E-2705-1194-C763-DA653A421E7D}"/>
                </a:ext>
              </a:extLst>
            </p:cNvPr>
            <p:cNvSpPr/>
            <p:nvPr/>
          </p:nvSpPr>
          <p:spPr>
            <a:xfrm>
              <a:off x="4812683" y="241593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45" name="Freeform 5889">
              <a:extLst>
                <a:ext uri="{FF2B5EF4-FFF2-40B4-BE49-F238E27FC236}">
                  <a16:creationId xmlns:a16="http://schemas.microsoft.com/office/drawing/2014/main" id="{30C61735-9873-455E-8AB3-AB805D7D1302}"/>
                </a:ext>
              </a:extLst>
            </p:cNvPr>
            <p:cNvSpPr/>
            <p:nvPr/>
          </p:nvSpPr>
          <p:spPr>
            <a:xfrm>
              <a:off x="4830712" y="2397736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46" name="Freeform 5890">
              <a:extLst>
                <a:ext uri="{FF2B5EF4-FFF2-40B4-BE49-F238E27FC236}">
                  <a16:creationId xmlns:a16="http://schemas.microsoft.com/office/drawing/2014/main" id="{CEE833BE-76C0-FFCB-BD2B-33A2B423EB83}"/>
                </a:ext>
              </a:extLst>
            </p:cNvPr>
            <p:cNvSpPr/>
            <p:nvPr/>
          </p:nvSpPr>
          <p:spPr>
            <a:xfrm>
              <a:off x="4824364" y="241593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47" name="Freeform 5891">
              <a:extLst>
                <a:ext uri="{FF2B5EF4-FFF2-40B4-BE49-F238E27FC236}">
                  <a16:creationId xmlns:a16="http://schemas.microsoft.com/office/drawing/2014/main" id="{8A57E8B3-8628-E78B-5B50-ADC1C0A96797}"/>
                </a:ext>
              </a:extLst>
            </p:cNvPr>
            <p:cNvSpPr/>
            <p:nvPr/>
          </p:nvSpPr>
          <p:spPr>
            <a:xfrm>
              <a:off x="4842520" y="2397736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48" name="Freeform 5892">
              <a:extLst>
                <a:ext uri="{FF2B5EF4-FFF2-40B4-BE49-F238E27FC236}">
                  <a16:creationId xmlns:a16="http://schemas.microsoft.com/office/drawing/2014/main" id="{1AB0C94F-7253-DD4D-4E62-1926CE51D701}"/>
                </a:ext>
              </a:extLst>
            </p:cNvPr>
            <p:cNvSpPr/>
            <p:nvPr/>
          </p:nvSpPr>
          <p:spPr>
            <a:xfrm>
              <a:off x="4836172" y="242000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49" name="Freeform 5893">
              <a:extLst>
                <a:ext uri="{FF2B5EF4-FFF2-40B4-BE49-F238E27FC236}">
                  <a16:creationId xmlns:a16="http://schemas.microsoft.com/office/drawing/2014/main" id="{A16B1E61-E088-D75B-1F24-08AD84E1B456}"/>
                </a:ext>
              </a:extLst>
            </p:cNvPr>
            <p:cNvSpPr/>
            <p:nvPr/>
          </p:nvSpPr>
          <p:spPr>
            <a:xfrm>
              <a:off x="4854201" y="240193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50" name="Freeform 5894">
              <a:extLst>
                <a:ext uri="{FF2B5EF4-FFF2-40B4-BE49-F238E27FC236}">
                  <a16:creationId xmlns:a16="http://schemas.microsoft.com/office/drawing/2014/main" id="{65047B5D-26D1-3E3A-647A-C4BC2E4D2AE3}"/>
                </a:ext>
              </a:extLst>
            </p:cNvPr>
            <p:cNvSpPr/>
            <p:nvPr/>
          </p:nvSpPr>
          <p:spPr>
            <a:xfrm>
              <a:off x="4842139" y="242000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51" name="Freeform 5895">
              <a:extLst>
                <a:ext uri="{FF2B5EF4-FFF2-40B4-BE49-F238E27FC236}">
                  <a16:creationId xmlns:a16="http://schemas.microsoft.com/office/drawing/2014/main" id="{DB00E18D-67CF-B62B-C250-EEA429F1CC97}"/>
                </a:ext>
              </a:extLst>
            </p:cNvPr>
            <p:cNvSpPr/>
            <p:nvPr/>
          </p:nvSpPr>
          <p:spPr>
            <a:xfrm>
              <a:off x="4860169" y="240193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52" name="Freeform 5896">
              <a:extLst>
                <a:ext uri="{FF2B5EF4-FFF2-40B4-BE49-F238E27FC236}">
                  <a16:creationId xmlns:a16="http://schemas.microsoft.com/office/drawing/2014/main" id="{545B3348-0E7B-15FB-975A-06F381F77EE0}"/>
                </a:ext>
              </a:extLst>
            </p:cNvPr>
            <p:cNvSpPr/>
            <p:nvPr/>
          </p:nvSpPr>
          <p:spPr>
            <a:xfrm>
              <a:off x="4869564" y="242420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53" name="Freeform 5897">
              <a:extLst>
                <a:ext uri="{FF2B5EF4-FFF2-40B4-BE49-F238E27FC236}">
                  <a16:creationId xmlns:a16="http://schemas.microsoft.com/office/drawing/2014/main" id="{00D80C01-2659-4887-CDB3-E4F9FAAC75C4}"/>
                </a:ext>
              </a:extLst>
            </p:cNvPr>
            <p:cNvSpPr/>
            <p:nvPr/>
          </p:nvSpPr>
          <p:spPr>
            <a:xfrm>
              <a:off x="4887594" y="240613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54" name="Freeform 5898">
              <a:extLst>
                <a:ext uri="{FF2B5EF4-FFF2-40B4-BE49-F238E27FC236}">
                  <a16:creationId xmlns:a16="http://schemas.microsoft.com/office/drawing/2014/main" id="{5A563D86-A606-DD2A-6701-CB9607A59FA0}"/>
                </a:ext>
              </a:extLst>
            </p:cNvPr>
            <p:cNvSpPr/>
            <p:nvPr/>
          </p:nvSpPr>
          <p:spPr>
            <a:xfrm>
              <a:off x="4871469" y="242420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55" name="Freeform 5899">
              <a:extLst>
                <a:ext uri="{FF2B5EF4-FFF2-40B4-BE49-F238E27FC236}">
                  <a16:creationId xmlns:a16="http://schemas.microsoft.com/office/drawing/2014/main" id="{4DE477D1-35FB-05EE-79A3-B6DF5AC7401F}"/>
                </a:ext>
              </a:extLst>
            </p:cNvPr>
            <p:cNvSpPr/>
            <p:nvPr/>
          </p:nvSpPr>
          <p:spPr>
            <a:xfrm>
              <a:off x="4889625" y="240613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56" name="Freeform 5900">
              <a:extLst>
                <a:ext uri="{FF2B5EF4-FFF2-40B4-BE49-F238E27FC236}">
                  <a16:creationId xmlns:a16="http://schemas.microsoft.com/office/drawing/2014/main" id="{26097F59-7122-BE82-E28D-19709652BE99}"/>
                </a:ext>
              </a:extLst>
            </p:cNvPr>
            <p:cNvSpPr/>
            <p:nvPr/>
          </p:nvSpPr>
          <p:spPr>
            <a:xfrm>
              <a:off x="4885182" y="242420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57" name="Freeform 5901">
              <a:extLst>
                <a:ext uri="{FF2B5EF4-FFF2-40B4-BE49-F238E27FC236}">
                  <a16:creationId xmlns:a16="http://schemas.microsoft.com/office/drawing/2014/main" id="{789981C8-7213-1236-0395-9B655F09BDCB}"/>
                </a:ext>
              </a:extLst>
            </p:cNvPr>
            <p:cNvSpPr/>
            <p:nvPr/>
          </p:nvSpPr>
          <p:spPr>
            <a:xfrm>
              <a:off x="4903211" y="240613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58" name="Freeform 5902">
              <a:extLst>
                <a:ext uri="{FF2B5EF4-FFF2-40B4-BE49-F238E27FC236}">
                  <a16:creationId xmlns:a16="http://schemas.microsoft.com/office/drawing/2014/main" id="{1715A32C-8C10-1203-4C0F-E26FB84386E0}"/>
                </a:ext>
              </a:extLst>
            </p:cNvPr>
            <p:cNvSpPr/>
            <p:nvPr/>
          </p:nvSpPr>
          <p:spPr>
            <a:xfrm>
              <a:off x="4995009" y="244939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59" name="Freeform 5903">
              <a:extLst>
                <a:ext uri="{FF2B5EF4-FFF2-40B4-BE49-F238E27FC236}">
                  <a16:creationId xmlns:a16="http://schemas.microsoft.com/office/drawing/2014/main" id="{F43722CF-9900-CCEA-1346-364234AA11F3}"/>
                </a:ext>
              </a:extLst>
            </p:cNvPr>
            <p:cNvSpPr/>
            <p:nvPr/>
          </p:nvSpPr>
          <p:spPr>
            <a:xfrm>
              <a:off x="5013038" y="243132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60" name="Freeform 5904">
              <a:extLst>
                <a:ext uri="{FF2B5EF4-FFF2-40B4-BE49-F238E27FC236}">
                  <a16:creationId xmlns:a16="http://schemas.microsoft.com/office/drawing/2014/main" id="{3FB690C6-90E6-3E7F-7BD4-EBD98C4F7DFA}"/>
                </a:ext>
              </a:extLst>
            </p:cNvPr>
            <p:cNvSpPr/>
            <p:nvPr/>
          </p:nvSpPr>
          <p:spPr>
            <a:xfrm>
              <a:off x="5079315" y="2466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61" name="Freeform 5905">
              <a:extLst>
                <a:ext uri="{FF2B5EF4-FFF2-40B4-BE49-F238E27FC236}">
                  <a16:creationId xmlns:a16="http://schemas.microsoft.com/office/drawing/2014/main" id="{2334FBBB-9144-8220-A43B-B87CD1998DE8}"/>
                </a:ext>
              </a:extLst>
            </p:cNvPr>
            <p:cNvSpPr/>
            <p:nvPr/>
          </p:nvSpPr>
          <p:spPr>
            <a:xfrm>
              <a:off x="5097345" y="2448251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62" name="Freeform 5906">
              <a:extLst>
                <a:ext uri="{FF2B5EF4-FFF2-40B4-BE49-F238E27FC236}">
                  <a16:creationId xmlns:a16="http://schemas.microsoft.com/office/drawing/2014/main" id="{F84CEC31-59CA-E843-2CA7-4C5DC2BA2DF2}"/>
                </a:ext>
              </a:extLst>
            </p:cNvPr>
            <p:cNvSpPr/>
            <p:nvPr/>
          </p:nvSpPr>
          <p:spPr>
            <a:xfrm>
              <a:off x="5189015" y="248324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63" name="Freeform 5907">
              <a:extLst>
                <a:ext uri="{FF2B5EF4-FFF2-40B4-BE49-F238E27FC236}">
                  <a16:creationId xmlns:a16="http://schemas.microsoft.com/office/drawing/2014/main" id="{8E9398CD-B5D8-C5C5-438F-F967BA68DB28}"/>
                </a:ext>
              </a:extLst>
            </p:cNvPr>
            <p:cNvSpPr/>
            <p:nvPr/>
          </p:nvSpPr>
          <p:spPr>
            <a:xfrm>
              <a:off x="5207045" y="246517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64" name="Freeform 5908">
              <a:extLst>
                <a:ext uri="{FF2B5EF4-FFF2-40B4-BE49-F238E27FC236}">
                  <a16:creationId xmlns:a16="http://schemas.microsoft.com/office/drawing/2014/main" id="{B1646CEC-634D-F3ED-A906-F190353602B0}"/>
                </a:ext>
              </a:extLst>
            </p:cNvPr>
            <p:cNvSpPr/>
            <p:nvPr/>
          </p:nvSpPr>
          <p:spPr>
            <a:xfrm>
              <a:off x="5273195" y="249176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65" name="Freeform 5909">
              <a:extLst>
                <a:ext uri="{FF2B5EF4-FFF2-40B4-BE49-F238E27FC236}">
                  <a16:creationId xmlns:a16="http://schemas.microsoft.com/office/drawing/2014/main" id="{D8C47105-DEA4-59F7-E419-3A1263A2D3CB}"/>
                </a:ext>
              </a:extLst>
            </p:cNvPr>
            <p:cNvSpPr/>
            <p:nvPr/>
          </p:nvSpPr>
          <p:spPr>
            <a:xfrm>
              <a:off x="5291351" y="24736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66" name="Freeform 5910">
              <a:extLst>
                <a:ext uri="{FF2B5EF4-FFF2-40B4-BE49-F238E27FC236}">
                  <a16:creationId xmlns:a16="http://schemas.microsoft.com/office/drawing/2014/main" id="{77B569B7-0821-26AA-FB54-703BA6E5D2FE}"/>
                </a:ext>
              </a:extLst>
            </p:cNvPr>
            <p:cNvSpPr/>
            <p:nvPr/>
          </p:nvSpPr>
          <p:spPr>
            <a:xfrm>
              <a:off x="5408542" y="251721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67" name="Freeform 5911">
              <a:extLst>
                <a:ext uri="{FF2B5EF4-FFF2-40B4-BE49-F238E27FC236}">
                  <a16:creationId xmlns:a16="http://schemas.microsoft.com/office/drawing/2014/main" id="{14DEAA85-8F36-3053-8086-11920201806B}"/>
                </a:ext>
              </a:extLst>
            </p:cNvPr>
            <p:cNvSpPr/>
            <p:nvPr/>
          </p:nvSpPr>
          <p:spPr>
            <a:xfrm>
              <a:off x="5426572" y="249914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68" name="Freeform 5912">
              <a:extLst>
                <a:ext uri="{FF2B5EF4-FFF2-40B4-BE49-F238E27FC236}">
                  <a16:creationId xmlns:a16="http://schemas.microsoft.com/office/drawing/2014/main" id="{F46693B1-5048-5C83-8199-6B186EFAB15A}"/>
                </a:ext>
              </a:extLst>
            </p:cNvPr>
            <p:cNvSpPr/>
            <p:nvPr/>
          </p:nvSpPr>
          <p:spPr>
            <a:xfrm>
              <a:off x="5426064" y="253426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69" name="Freeform 5913">
              <a:extLst>
                <a:ext uri="{FF2B5EF4-FFF2-40B4-BE49-F238E27FC236}">
                  <a16:creationId xmlns:a16="http://schemas.microsoft.com/office/drawing/2014/main" id="{925AE712-DD17-6276-F42A-32D6A0C880D1}"/>
                </a:ext>
              </a:extLst>
            </p:cNvPr>
            <p:cNvSpPr/>
            <p:nvPr/>
          </p:nvSpPr>
          <p:spPr>
            <a:xfrm>
              <a:off x="5444093" y="251619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70" name="Freeform 5914">
              <a:extLst>
                <a:ext uri="{FF2B5EF4-FFF2-40B4-BE49-F238E27FC236}">
                  <a16:creationId xmlns:a16="http://schemas.microsoft.com/office/drawing/2014/main" id="{E929127B-8721-14F3-B399-F6E6C2A1872D}"/>
                </a:ext>
              </a:extLst>
            </p:cNvPr>
            <p:cNvSpPr/>
            <p:nvPr/>
          </p:nvSpPr>
          <p:spPr>
            <a:xfrm>
              <a:off x="5443713" y="253846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71" name="Freeform 5915">
              <a:extLst>
                <a:ext uri="{FF2B5EF4-FFF2-40B4-BE49-F238E27FC236}">
                  <a16:creationId xmlns:a16="http://schemas.microsoft.com/office/drawing/2014/main" id="{19B61FBC-1750-2FB1-8116-332F9C7D6756}"/>
                </a:ext>
              </a:extLst>
            </p:cNvPr>
            <p:cNvSpPr/>
            <p:nvPr/>
          </p:nvSpPr>
          <p:spPr>
            <a:xfrm>
              <a:off x="5461742" y="252039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72" name="Freeform 5916">
              <a:extLst>
                <a:ext uri="{FF2B5EF4-FFF2-40B4-BE49-F238E27FC236}">
                  <a16:creationId xmlns:a16="http://schemas.microsoft.com/office/drawing/2014/main" id="{BF151EA0-C816-C31A-41C8-2B5A0371F438}"/>
                </a:ext>
              </a:extLst>
            </p:cNvPr>
            <p:cNvSpPr/>
            <p:nvPr/>
          </p:nvSpPr>
          <p:spPr>
            <a:xfrm>
              <a:off x="5471265" y="254711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73" name="Freeform 5917">
              <a:extLst>
                <a:ext uri="{FF2B5EF4-FFF2-40B4-BE49-F238E27FC236}">
                  <a16:creationId xmlns:a16="http://schemas.microsoft.com/office/drawing/2014/main" id="{3B49F6C6-AFD1-7700-9509-E3C5957F624C}"/>
                </a:ext>
              </a:extLst>
            </p:cNvPr>
            <p:cNvSpPr/>
            <p:nvPr/>
          </p:nvSpPr>
          <p:spPr>
            <a:xfrm>
              <a:off x="5489294" y="2528922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74" name="Freeform 5918">
              <a:extLst>
                <a:ext uri="{FF2B5EF4-FFF2-40B4-BE49-F238E27FC236}">
                  <a16:creationId xmlns:a16="http://schemas.microsoft.com/office/drawing/2014/main" id="{59CC5A1A-E2FE-D65C-760E-C188A4E57364}"/>
                </a:ext>
              </a:extLst>
            </p:cNvPr>
            <p:cNvSpPr/>
            <p:nvPr/>
          </p:nvSpPr>
          <p:spPr>
            <a:xfrm>
              <a:off x="5475201" y="254711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75" name="Freeform 5919">
              <a:extLst>
                <a:ext uri="{FF2B5EF4-FFF2-40B4-BE49-F238E27FC236}">
                  <a16:creationId xmlns:a16="http://schemas.microsoft.com/office/drawing/2014/main" id="{99C4D01E-0E15-48FB-F336-9E527CC03213}"/>
                </a:ext>
              </a:extLst>
            </p:cNvPr>
            <p:cNvSpPr/>
            <p:nvPr/>
          </p:nvSpPr>
          <p:spPr>
            <a:xfrm>
              <a:off x="5493230" y="2528922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76" name="Freeform 5920">
              <a:extLst>
                <a:ext uri="{FF2B5EF4-FFF2-40B4-BE49-F238E27FC236}">
                  <a16:creationId xmlns:a16="http://schemas.microsoft.com/office/drawing/2014/main" id="{5847686E-298C-A59C-6B83-DA7D69391D46}"/>
                </a:ext>
              </a:extLst>
            </p:cNvPr>
            <p:cNvSpPr/>
            <p:nvPr/>
          </p:nvSpPr>
          <p:spPr>
            <a:xfrm>
              <a:off x="5788684" y="2620154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77" name="Freeform 5921">
              <a:extLst>
                <a:ext uri="{FF2B5EF4-FFF2-40B4-BE49-F238E27FC236}">
                  <a16:creationId xmlns:a16="http://schemas.microsoft.com/office/drawing/2014/main" id="{656B9232-F447-0BB2-A314-E2327D461F1B}"/>
                </a:ext>
              </a:extLst>
            </p:cNvPr>
            <p:cNvSpPr/>
            <p:nvPr/>
          </p:nvSpPr>
          <p:spPr>
            <a:xfrm>
              <a:off x="5806713" y="260195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78" name="Freeform 5922">
              <a:extLst>
                <a:ext uri="{FF2B5EF4-FFF2-40B4-BE49-F238E27FC236}">
                  <a16:creationId xmlns:a16="http://schemas.microsoft.com/office/drawing/2014/main" id="{1E03446D-1406-714F-6F85-E6013269664B}"/>
                </a:ext>
              </a:extLst>
            </p:cNvPr>
            <p:cNvSpPr/>
            <p:nvPr/>
          </p:nvSpPr>
          <p:spPr>
            <a:xfrm>
              <a:off x="5812173" y="2620154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79" name="Freeform 5923">
              <a:extLst>
                <a:ext uri="{FF2B5EF4-FFF2-40B4-BE49-F238E27FC236}">
                  <a16:creationId xmlns:a16="http://schemas.microsoft.com/office/drawing/2014/main" id="{26E3894C-E80E-215C-6330-C1109B63CDC0}"/>
                </a:ext>
              </a:extLst>
            </p:cNvPr>
            <p:cNvSpPr/>
            <p:nvPr/>
          </p:nvSpPr>
          <p:spPr>
            <a:xfrm>
              <a:off x="5830202" y="260195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80" name="Freeform 5924">
              <a:extLst>
                <a:ext uri="{FF2B5EF4-FFF2-40B4-BE49-F238E27FC236}">
                  <a16:creationId xmlns:a16="http://schemas.microsoft.com/office/drawing/2014/main" id="{3596CD17-244E-BFF9-8561-2E9599CEBC0B}"/>
                </a:ext>
              </a:extLst>
            </p:cNvPr>
            <p:cNvSpPr/>
            <p:nvPr/>
          </p:nvSpPr>
          <p:spPr>
            <a:xfrm>
              <a:off x="6043381" y="2645984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81" name="Freeform 5925">
              <a:extLst>
                <a:ext uri="{FF2B5EF4-FFF2-40B4-BE49-F238E27FC236}">
                  <a16:creationId xmlns:a16="http://schemas.microsoft.com/office/drawing/2014/main" id="{BD826BE1-7FCC-015E-4121-D78B021791D6}"/>
                </a:ext>
              </a:extLst>
            </p:cNvPr>
            <p:cNvSpPr/>
            <p:nvPr/>
          </p:nvSpPr>
          <p:spPr>
            <a:xfrm>
              <a:off x="6061537" y="262778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82" name="Freeform 5926">
              <a:extLst>
                <a:ext uri="{FF2B5EF4-FFF2-40B4-BE49-F238E27FC236}">
                  <a16:creationId xmlns:a16="http://schemas.microsoft.com/office/drawing/2014/main" id="{758CF932-D3CA-9A48-F4C2-CFC8CA18529F}"/>
                </a:ext>
              </a:extLst>
            </p:cNvPr>
            <p:cNvSpPr/>
            <p:nvPr/>
          </p:nvSpPr>
          <p:spPr>
            <a:xfrm>
              <a:off x="6253132" y="2671941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83" name="Freeform 5927">
              <a:extLst>
                <a:ext uri="{FF2B5EF4-FFF2-40B4-BE49-F238E27FC236}">
                  <a16:creationId xmlns:a16="http://schemas.microsoft.com/office/drawing/2014/main" id="{33F32465-6369-1EE5-8D2C-591111BADB1D}"/>
                </a:ext>
              </a:extLst>
            </p:cNvPr>
            <p:cNvSpPr/>
            <p:nvPr/>
          </p:nvSpPr>
          <p:spPr>
            <a:xfrm>
              <a:off x="6271161" y="2653873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84" name="Freeform 5928">
              <a:extLst>
                <a:ext uri="{FF2B5EF4-FFF2-40B4-BE49-F238E27FC236}">
                  <a16:creationId xmlns:a16="http://schemas.microsoft.com/office/drawing/2014/main" id="{2990ABBD-3D87-4F3F-0B87-16CC78F579C6}"/>
                </a:ext>
              </a:extLst>
            </p:cNvPr>
            <p:cNvSpPr/>
            <p:nvPr/>
          </p:nvSpPr>
          <p:spPr>
            <a:xfrm>
              <a:off x="6647113" y="270235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85" name="Freeform 5929">
              <a:extLst>
                <a:ext uri="{FF2B5EF4-FFF2-40B4-BE49-F238E27FC236}">
                  <a16:creationId xmlns:a16="http://schemas.microsoft.com/office/drawing/2014/main" id="{CC56CC62-B7A7-F56C-87F9-A8D54148843A}"/>
                </a:ext>
              </a:extLst>
            </p:cNvPr>
            <p:cNvSpPr/>
            <p:nvPr/>
          </p:nvSpPr>
          <p:spPr>
            <a:xfrm>
              <a:off x="6665142" y="2684156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86" name="Freeform 5930">
              <a:extLst>
                <a:ext uri="{FF2B5EF4-FFF2-40B4-BE49-F238E27FC236}">
                  <a16:creationId xmlns:a16="http://schemas.microsoft.com/office/drawing/2014/main" id="{348BA9A5-429D-6935-6401-19070328ABBB}"/>
                </a:ext>
              </a:extLst>
            </p:cNvPr>
            <p:cNvSpPr/>
            <p:nvPr/>
          </p:nvSpPr>
          <p:spPr>
            <a:xfrm>
              <a:off x="6772557" y="271533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87" name="Freeform 5931">
              <a:extLst>
                <a:ext uri="{FF2B5EF4-FFF2-40B4-BE49-F238E27FC236}">
                  <a16:creationId xmlns:a16="http://schemas.microsoft.com/office/drawing/2014/main" id="{CEE87BE1-58E2-C044-D9E4-4A40FB25699D}"/>
                </a:ext>
              </a:extLst>
            </p:cNvPr>
            <p:cNvSpPr/>
            <p:nvPr/>
          </p:nvSpPr>
          <p:spPr>
            <a:xfrm>
              <a:off x="6790586" y="269726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88" name="Freeform 5932">
              <a:extLst>
                <a:ext uri="{FF2B5EF4-FFF2-40B4-BE49-F238E27FC236}">
                  <a16:creationId xmlns:a16="http://schemas.microsoft.com/office/drawing/2014/main" id="{2CE4C34C-372B-9B93-B370-4A54831FEBB0}"/>
                </a:ext>
              </a:extLst>
            </p:cNvPr>
            <p:cNvSpPr/>
            <p:nvPr/>
          </p:nvSpPr>
          <p:spPr>
            <a:xfrm>
              <a:off x="6874512" y="271965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89" name="Freeform 5933">
              <a:extLst>
                <a:ext uri="{FF2B5EF4-FFF2-40B4-BE49-F238E27FC236}">
                  <a16:creationId xmlns:a16="http://schemas.microsoft.com/office/drawing/2014/main" id="{4CD41812-619C-FC2C-F251-F32FCAB0B392}"/>
                </a:ext>
              </a:extLst>
            </p:cNvPr>
            <p:cNvSpPr/>
            <p:nvPr/>
          </p:nvSpPr>
          <p:spPr>
            <a:xfrm>
              <a:off x="6892541" y="270158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90" name="Freeform 5934">
              <a:extLst>
                <a:ext uri="{FF2B5EF4-FFF2-40B4-BE49-F238E27FC236}">
                  <a16:creationId xmlns:a16="http://schemas.microsoft.com/office/drawing/2014/main" id="{351E73DB-47C0-968D-DEFA-7912D550D28F}"/>
                </a:ext>
              </a:extLst>
            </p:cNvPr>
            <p:cNvSpPr/>
            <p:nvPr/>
          </p:nvSpPr>
          <p:spPr>
            <a:xfrm>
              <a:off x="7109656" y="275032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91" name="Freeform 5935">
              <a:extLst>
                <a:ext uri="{FF2B5EF4-FFF2-40B4-BE49-F238E27FC236}">
                  <a16:creationId xmlns:a16="http://schemas.microsoft.com/office/drawing/2014/main" id="{3E5105E5-AC9E-6405-5D4F-D364C15596ED}"/>
                </a:ext>
              </a:extLst>
            </p:cNvPr>
            <p:cNvSpPr/>
            <p:nvPr/>
          </p:nvSpPr>
          <p:spPr>
            <a:xfrm>
              <a:off x="7127685" y="2732126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92" name="Freeform 5936">
              <a:extLst>
                <a:ext uri="{FF2B5EF4-FFF2-40B4-BE49-F238E27FC236}">
                  <a16:creationId xmlns:a16="http://schemas.microsoft.com/office/drawing/2014/main" id="{39A39BA7-A5E1-672F-CE0D-D750ACD1A1D7}"/>
                </a:ext>
              </a:extLst>
            </p:cNvPr>
            <p:cNvSpPr/>
            <p:nvPr/>
          </p:nvSpPr>
          <p:spPr>
            <a:xfrm>
              <a:off x="7217452" y="275464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93" name="Freeform 5937">
              <a:extLst>
                <a:ext uri="{FF2B5EF4-FFF2-40B4-BE49-F238E27FC236}">
                  <a16:creationId xmlns:a16="http://schemas.microsoft.com/office/drawing/2014/main" id="{B28BF75E-E6D7-4F3C-BD1E-FECE714C05E1}"/>
                </a:ext>
              </a:extLst>
            </p:cNvPr>
            <p:cNvSpPr/>
            <p:nvPr/>
          </p:nvSpPr>
          <p:spPr>
            <a:xfrm>
              <a:off x="7235481" y="2736453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94" name="Freeform 5938">
              <a:extLst>
                <a:ext uri="{FF2B5EF4-FFF2-40B4-BE49-F238E27FC236}">
                  <a16:creationId xmlns:a16="http://schemas.microsoft.com/office/drawing/2014/main" id="{BA868CA9-F9A9-5073-CFAE-6A789B38D6DE}"/>
                </a:ext>
              </a:extLst>
            </p:cNvPr>
            <p:cNvSpPr/>
            <p:nvPr/>
          </p:nvSpPr>
          <p:spPr>
            <a:xfrm>
              <a:off x="7229133" y="275464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95" name="Freeform 5939">
              <a:extLst>
                <a:ext uri="{FF2B5EF4-FFF2-40B4-BE49-F238E27FC236}">
                  <a16:creationId xmlns:a16="http://schemas.microsoft.com/office/drawing/2014/main" id="{96CA3546-325A-4ED3-1EE7-52D116BF64CA}"/>
                </a:ext>
              </a:extLst>
            </p:cNvPr>
            <p:cNvSpPr/>
            <p:nvPr/>
          </p:nvSpPr>
          <p:spPr>
            <a:xfrm>
              <a:off x="7247289" y="2736453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96" name="Freeform 5940">
              <a:extLst>
                <a:ext uri="{FF2B5EF4-FFF2-40B4-BE49-F238E27FC236}">
                  <a16:creationId xmlns:a16="http://schemas.microsoft.com/office/drawing/2014/main" id="{67E07804-E6E6-82B7-DA29-F48F0E71C557}"/>
                </a:ext>
              </a:extLst>
            </p:cNvPr>
            <p:cNvSpPr/>
            <p:nvPr/>
          </p:nvSpPr>
          <p:spPr>
            <a:xfrm>
              <a:off x="7276238" y="2758974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97" name="Freeform 5941">
              <a:extLst>
                <a:ext uri="{FF2B5EF4-FFF2-40B4-BE49-F238E27FC236}">
                  <a16:creationId xmlns:a16="http://schemas.microsoft.com/office/drawing/2014/main" id="{F6D7DCB0-DC2B-C0FE-0ADD-17EB773AED57}"/>
                </a:ext>
              </a:extLst>
            </p:cNvPr>
            <p:cNvSpPr/>
            <p:nvPr/>
          </p:nvSpPr>
          <p:spPr>
            <a:xfrm>
              <a:off x="7294267" y="2740906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98" name="Freeform 5942">
              <a:extLst>
                <a:ext uri="{FF2B5EF4-FFF2-40B4-BE49-F238E27FC236}">
                  <a16:creationId xmlns:a16="http://schemas.microsoft.com/office/drawing/2014/main" id="{BC634800-A7F5-E635-AE95-77B73DAEBF11}"/>
                </a:ext>
              </a:extLst>
            </p:cNvPr>
            <p:cNvSpPr/>
            <p:nvPr/>
          </p:nvSpPr>
          <p:spPr>
            <a:xfrm>
              <a:off x="7284110" y="2758974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199" name="Freeform 5943">
              <a:extLst>
                <a:ext uri="{FF2B5EF4-FFF2-40B4-BE49-F238E27FC236}">
                  <a16:creationId xmlns:a16="http://schemas.microsoft.com/office/drawing/2014/main" id="{F5B07BFD-FFC2-D99A-438C-EB8E936CC5FD}"/>
                </a:ext>
              </a:extLst>
            </p:cNvPr>
            <p:cNvSpPr/>
            <p:nvPr/>
          </p:nvSpPr>
          <p:spPr>
            <a:xfrm>
              <a:off x="7302139" y="2740906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00" name="Freeform 5944">
              <a:extLst>
                <a:ext uri="{FF2B5EF4-FFF2-40B4-BE49-F238E27FC236}">
                  <a16:creationId xmlns:a16="http://schemas.microsoft.com/office/drawing/2014/main" id="{9ADDE256-8BDA-B6CF-884F-6EA2920A969A}"/>
                </a:ext>
              </a:extLst>
            </p:cNvPr>
            <p:cNvSpPr/>
            <p:nvPr/>
          </p:nvSpPr>
          <p:spPr>
            <a:xfrm>
              <a:off x="7299727" y="2758974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01" name="Freeform 5945">
              <a:extLst>
                <a:ext uri="{FF2B5EF4-FFF2-40B4-BE49-F238E27FC236}">
                  <a16:creationId xmlns:a16="http://schemas.microsoft.com/office/drawing/2014/main" id="{2773D5C3-3BF7-04D5-4342-65D0F8DA9939}"/>
                </a:ext>
              </a:extLst>
            </p:cNvPr>
            <p:cNvSpPr/>
            <p:nvPr/>
          </p:nvSpPr>
          <p:spPr>
            <a:xfrm>
              <a:off x="7317756" y="2740906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02" name="Freeform 5946">
              <a:extLst>
                <a:ext uri="{FF2B5EF4-FFF2-40B4-BE49-F238E27FC236}">
                  <a16:creationId xmlns:a16="http://schemas.microsoft.com/office/drawing/2014/main" id="{6F1DC38A-FF07-BAD8-1374-330D7EEBE82E}"/>
                </a:ext>
              </a:extLst>
            </p:cNvPr>
            <p:cNvSpPr/>
            <p:nvPr/>
          </p:nvSpPr>
          <p:spPr>
            <a:xfrm>
              <a:off x="7319407" y="276342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03" name="Freeform 5947">
              <a:extLst>
                <a:ext uri="{FF2B5EF4-FFF2-40B4-BE49-F238E27FC236}">
                  <a16:creationId xmlns:a16="http://schemas.microsoft.com/office/drawing/2014/main" id="{5F391DAE-E144-6C72-EFF2-DE4E144EF315}"/>
                </a:ext>
              </a:extLst>
            </p:cNvPr>
            <p:cNvSpPr/>
            <p:nvPr/>
          </p:nvSpPr>
          <p:spPr>
            <a:xfrm>
              <a:off x="7337436" y="274535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04" name="Freeform 5948">
              <a:extLst>
                <a:ext uri="{FF2B5EF4-FFF2-40B4-BE49-F238E27FC236}">
                  <a16:creationId xmlns:a16="http://schemas.microsoft.com/office/drawing/2014/main" id="{A669A805-725C-F56F-97BB-64F0D3146943}"/>
                </a:ext>
              </a:extLst>
            </p:cNvPr>
            <p:cNvSpPr/>
            <p:nvPr/>
          </p:nvSpPr>
          <p:spPr>
            <a:xfrm>
              <a:off x="7327152" y="276342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05" name="Freeform 5949">
              <a:extLst>
                <a:ext uri="{FF2B5EF4-FFF2-40B4-BE49-F238E27FC236}">
                  <a16:creationId xmlns:a16="http://schemas.microsoft.com/office/drawing/2014/main" id="{5BFEF58F-3C49-4437-6817-C087D73C7395}"/>
                </a:ext>
              </a:extLst>
            </p:cNvPr>
            <p:cNvSpPr/>
            <p:nvPr/>
          </p:nvSpPr>
          <p:spPr>
            <a:xfrm>
              <a:off x="7345181" y="274535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06" name="Freeform 5950">
              <a:extLst>
                <a:ext uri="{FF2B5EF4-FFF2-40B4-BE49-F238E27FC236}">
                  <a16:creationId xmlns:a16="http://schemas.microsoft.com/office/drawing/2014/main" id="{0C5D781E-27B9-6C6E-D531-F3B96E52B3AF}"/>
                </a:ext>
              </a:extLst>
            </p:cNvPr>
            <p:cNvSpPr/>
            <p:nvPr/>
          </p:nvSpPr>
          <p:spPr>
            <a:xfrm>
              <a:off x="7382129" y="276342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07" name="Freeform 5951">
              <a:extLst>
                <a:ext uri="{FF2B5EF4-FFF2-40B4-BE49-F238E27FC236}">
                  <a16:creationId xmlns:a16="http://schemas.microsoft.com/office/drawing/2014/main" id="{C84FE17F-CAFF-DC78-F740-86E04E7C4E3A}"/>
                </a:ext>
              </a:extLst>
            </p:cNvPr>
            <p:cNvSpPr/>
            <p:nvPr/>
          </p:nvSpPr>
          <p:spPr>
            <a:xfrm>
              <a:off x="7400158" y="274535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08" name="Freeform 5952">
              <a:extLst>
                <a:ext uri="{FF2B5EF4-FFF2-40B4-BE49-F238E27FC236}">
                  <a16:creationId xmlns:a16="http://schemas.microsoft.com/office/drawing/2014/main" id="{45B9020B-39A4-AB56-6CCC-97B73C15B06B}"/>
                </a:ext>
              </a:extLst>
            </p:cNvPr>
            <p:cNvSpPr/>
            <p:nvPr/>
          </p:nvSpPr>
          <p:spPr>
            <a:xfrm>
              <a:off x="7389874" y="276342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09" name="Freeform 5953">
              <a:extLst>
                <a:ext uri="{FF2B5EF4-FFF2-40B4-BE49-F238E27FC236}">
                  <a16:creationId xmlns:a16="http://schemas.microsoft.com/office/drawing/2014/main" id="{2323C5B4-7BAF-FC7E-F187-1C9BCDBDC54B}"/>
                </a:ext>
              </a:extLst>
            </p:cNvPr>
            <p:cNvSpPr/>
            <p:nvPr/>
          </p:nvSpPr>
          <p:spPr>
            <a:xfrm>
              <a:off x="7407903" y="274535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10" name="Freeform 5954">
              <a:extLst>
                <a:ext uri="{FF2B5EF4-FFF2-40B4-BE49-F238E27FC236}">
                  <a16:creationId xmlns:a16="http://schemas.microsoft.com/office/drawing/2014/main" id="{00A52176-2D0B-233C-1668-6A0D12FD7B67}"/>
                </a:ext>
              </a:extLst>
            </p:cNvPr>
            <p:cNvSpPr/>
            <p:nvPr/>
          </p:nvSpPr>
          <p:spPr>
            <a:xfrm>
              <a:off x="7391905" y="276342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11" name="Freeform 5955">
              <a:extLst>
                <a:ext uri="{FF2B5EF4-FFF2-40B4-BE49-F238E27FC236}">
                  <a16:creationId xmlns:a16="http://schemas.microsoft.com/office/drawing/2014/main" id="{2225FFDE-50EE-0165-FCDB-0C84D43609C4}"/>
                </a:ext>
              </a:extLst>
            </p:cNvPr>
            <p:cNvSpPr/>
            <p:nvPr/>
          </p:nvSpPr>
          <p:spPr>
            <a:xfrm>
              <a:off x="7409935" y="274535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12" name="Freeform 5956">
              <a:extLst>
                <a:ext uri="{FF2B5EF4-FFF2-40B4-BE49-F238E27FC236}">
                  <a16:creationId xmlns:a16="http://schemas.microsoft.com/office/drawing/2014/main" id="{3743C269-394B-D77D-C0B4-63C3C278E220}"/>
                </a:ext>
              </a:extLst>
            </p:cNvPr>
            <p:cNvSpPr/>
            <p:nvPr/>
          </p:nvSpPr>
          <p:spPr>
            <a:xfrm>
              <a:off x="7399650" y="276342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13" name="Freeform 5957">
              <a:extLst>
                <a:ext uri="{FF2B5EF4-FFF2-40B4-BE49-F238E27FC236}">
                  <a16:creationId xmlns:a16="http://schemas.microsoft.com/office/drawing/2014/main" id="{987B3CB0-1BDB-6D3A-FD55-ED735548D348}"/>
                </a:ext>
              </a:extLst>
            </p:cNvPr>
            <p:cNvSpPr/>
            <p:nvPr/>
          </p:nvSpPr>
          <p:spPr>
            <a:xfrm>
              <a:off x="7417680" y="274535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14" name="Freeform 5958">
              <a:extLst>
                <a:ext uri="{FF2B5EF4-FFF2-40B4-BE49-F238E27FC236}">
                  <a16:creationId xmlns:a16="http://schemas.microsoft.com/office/drawing/2014/main" id="{CB981DB4-6E55-5F17-74EF-6BB8B795C740}"/>
                </a:ext>
              </a:extLst>
            </p:cNvPr>
            <p:cNvSpPr/>
            <p:nvPr/>
          </p:nvSpPr>
          <p:spPr>
            <a:xfrm>
              <a:off x="7417299" y="276342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15" name="Freeform 5959">
              <a:extLst>
                <a:ext uri="{FF2B5EF4-FFF2-40B4-BE49-F238E27FC236}">
                  <a16:creationId xmlns:a16="http://schemas.microsoft.com/office/drawing/2014/main" id="{FB3FEC38-6871-96C2-1D83-BAB827F3F47F}"/>
                </a:ext>
              </a:extLst>
            </p:cNvPr>
            <p:cNvSpPr/>
            <p:nvPr/>
          </p:nvSpPr>
          <p:spPr>
            <a:xfrm>
              <a:off x="7435455" y="274535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16" name="Freeform 5960">
              <a:extLst>
                <a:ext uri="{FF2B5EF4-FFF2-40B4-BE49-F238E27FC236}">
                  <a16:creationId xmlns:a16="http://schemas.microsoft.com/office/drawing/2014/main" id="{2DDD2C8A-78E9-C200-2866-1275A3E4C1E5}"/>
                </a:ext>
              </a:extLst>
            </p:cNvPr>
            <p:cNvSpPr/>
            <p:nvPr/>
          </p:nvSpPr>
          <p:spPr>
            <a:xfrm>
              <a:off x="7431138" y="276342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17" name="Freeform 5961">
              <a:extLst>
                <a:ext uri="{FF2B5EF4-FFF2-40B4-BE49-F238E27FC236}">
                  <a16:creationId xmlns:a16="http://schemas.microsoft.com/office/drawing/2014/main" id="{5E99D61D-131E-17C6-C7CE-7795D06529E6}"/>
                </a:ext>
              </a:extLst>
            </p:cNvPr>
            <p:cNvSpPr/>
            <p:nvPr/>
          </p:nvSpPr>
          <p:spPr>
            <a:xfrm>
              <a:off x="7449168" y="274535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18" name="Freeform 5962">
              <a:extLst>
                <a:ext uri="{FF2B5EF4-FFF2-40B4-BE49-F238E27FC236}">
                  <a16:creationId xmlns:a16="http://schemas.microsoft.com/office/drawing/2014/main" id="{3B5BAB77-3FC7-5058-3F14-A19EA8656E8E}"/>
                </a:ext>
              </a:extLst>
            </p:cNvPr>
            <p:cNvSpPr/>
            <p:nvPr/>
          </p:nvSpPr>
          <p:spPr>
            <a:xfrm>
              <a:off x="7436852" y="276342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19" name="Freeform 5963">
              <a:extLst>
                <a:ext uri="{FF2B5EF4-FFF2-40B4-BE49-F238E27FC236}">
                  <a16:creationId xmlns:a16="http://schemas.microsoft.com/office/drawing/2014/main" id="{03B63CD6-8031-C04E-4021-2E4585DF4552}"/>
                </a:ext>
              </a:extLst>
            </p:cNvPr>
            <p:cNvSpPr/>
            <p:nvPr/>
          </p:nvSpPr>
          <p:spPr>
            <a:xfrm>
              <a:off x="7455008" y="274535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20" name="Freeform 5964">
              <a:extLst>
                <a:ext uri="{FF2B5EF4-FFF2-40B4-BE49-F238E27FC236}">
                  <a16:creationId xmlns:a16="http://schemas.microsoft.com/office/drawing/2014/main" id="{2091577F-3C8A-AD87-1D3D-E41A5874E9F1}"/>
                </a:ext>
              </a:extLst>
            </p:cNvPr>
            <p:cNvSpPr/>
            <p:nvPr/>
          </p:nvSpPr>
          <p:spPr>
            <a:xfrm>
              <a:off x="7452596" y="27680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21" name="Freeform 5965">
              <a:extLst>
                <a:ext uri="{FF2B5EF4-FFF2-40B4-BE49-F238E27FC236}">
                  <a16:creationId xmlns:a16="http://schemas.microsoft.com/office/drawing/2014/main" id="{BC3F683E-BE69-DAC7-1769-AD887A8E1CE6}"/>
                </a:ext>
              </a:extLst>
            </p:cNvPr>
            <p:cNvSpPr/>
            <p:nvPr/>
          </p:nvSpPr>
          <p:spPr>
            <a:xfrm>
              <a:off x="7470625" y="27499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22" name="Freeform 5966">
              <a:extLst>
                <a:ext uri="{FF2B5EF4-FFF2-40B4-BE49-F238E27FC236}">
                  <a16:creationId xmlns:a16="http://schemas.microsoft.com/office/drawing/2014/main" id="{A6B628C6-7594-73E5-76CE-1A13E01FD8DC}"/>
                </a:ext>
              </a:extLst>
            </p:cNvPr>
            <p:cNvSpPr/>
            <p:nvPr/>
          </p:nvSpPr>
          <p:spPr>
            <a:xfrm>
              <a:off x="7472149" y="277258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23" name="Freeform 5967">
              <a:extLst>
                <a:ext uri="{FF2B5EF4-FFF2-40B4-BE49-F238E27FC236}">
                  <a16:creationId xmlns:a16="http://schemas.microsoft.com/office/drawing/2014/main" id="{8579CC9B-2951-7C97-6714-5429509D2DB8}"/>
                </a:ext>
              </a:extLst>
            </p:cNvPr>
            <p:cNvSpPr/>
            <p:nvPr/>
          </p:nvSpPr>
          <p:spPr>
            <a:xfrm>
              <a:off x="7490178" y="2754521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24" name="Freeform 5968">
              <a:extLst>
                <a:ext uri="{FF2B5EF4-FFF2-40B4-BE49-F238E27FC236}">
                  <a16:creationId xmlns:a16="http://schemas.microsoft.com/office/drawing/2014/main" id="{CB264FE3-E2D3-DBD1-2009-681577F72569}"/>
                </a:ext>
              </a:extLst>
            </p:cNvPr>
            <p:cNvSpPr/>
            <p:nvPr/>
          </p:nvSpPr>
          <p:spPr>
            <a:xfrm>
              <a:off x="7489797" y="277258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25" name="Freeform 5969">
              <a:extLst>
                <a:ext uri="{FF2B5EF4-FFF2-40B4-BE49-F238E27FC236}">
                  <a16:creationId xmlns:a16="http://schemas.microsoft.com/office/drawing/2014/main" id="{FD646338-922E-222E-1B4F-F5A129FD83F8}"/>
                </a:ext>
              </a:extLst>
            </p:cNvPr>
            <p:cNvSpPr/>
            <p:nvPr/>
          </p:nvSpPr>
          <p:spPr>
            <a:xfrm>
              <a:off x="7507954" y="2754521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26" name="Freeform 5970">
              <a:extLst>
                <a:ext uri="{FF2B5EF4-FFF2-40B4-BE49-F238E27FC236}">
                  <a16:creationId xmlns:a16="http://schemas.microsoft.com/office/drawing/2014/main" id="{FF6A0DD8-7FDB-803F-A041-26BEF7720671}"/>
                </a:ext>
              </a:extLst>
            </p:cNvPr>
            <p:cNvSpPr/>
            <p:nvPr/>
          </p:nvSpPr>
          <p:spPr>
            <a:xfrm>
              <a:off x="7505541" y="277258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27" name="Freeform 5971">
              <a:extLst>
                <a:ext uri="{FF2B5EF4-FFF2-40B4-BE49-F238E27FC236}">
                  <a16:creationId xmlns:a16="http://schemas.microsoft.com/office/drawing/2014/main" id="{3FD12197-DA03-9C4B-807F-E52D0A1C05F0}"/>
                </a:ext>
              </a:extLst>
            </p:cNvPr>
            <p:cNvSpPr/>
            <p:nvPr/>
          </p:nvSpPr>
          <p:spPr>
            <a:xfrm>
              <a:off x="7523571" y="2754521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28" name="Freeform 5972">
              <a:extLst>
                <a:ext uri="{FF2B5EF4-FFF2-40B4-BE49-F238E27FC236}">
                  <a16:creationId xmlns:a16="http://schemas.microsoft.com/office/drawing/2014/main" id="{6C4565A2-80AA-FCED-CECB-29FDFAE95565}"/>
                </a:ext>
              </a:extLst>
            </p:cNvPr>
            <p:cNvSpPr/>
            <p:nvPr/>
          </p:nvSpPr>
          <p:spPr>
            <a:xfrm>
              <a:off x="7525094" y="277258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29" name="Freeform 5973">
              <a:extLst>
                <a:ext uri="{FF2B5EF4-FFF2-40B4-BE49-F238E27FC236}">
                  <a16:creationId xmlns:a16="http://schemas.microsoft.com/office/drawing/2014/main" id="{CE394CD2-0BC5-AFBF-58FF-466506F0DE2A}"/>
                </a:ext>
              </a:extLst>
            </p:cNvPr>
            <p:cNvSpPr/>
            <p:nvPr/>
          </p:nvSpPr>
          <p:spPr>
            <a:xfrm>
              <a:off x="7543124" y="2754521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30" name="Freeform 5974">
              <a:extLst>
                <a:ext uri="{FF2B5EF4-FFF2-40B4-BE49-F238E27FC236}">
                  <a16:creationId xmlns:a16="http://schemas.microsoft.com/office/drawing/2014/main" id="{B4A35234-CC11-3611-A005-F6870E895448}"/>
                </a:ext>
              </a:extLst>
            </p:cNvPr>
            <p:cNvSpPr/>
            <p:nvPr/>
          </p:nvSpPr>
          <p:spPr>
            <a:xfrm>
              <a:off x="7525094" y="277258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31" name="Freeform 5975">
              <a:extLst>
                <a:ext uri="{FF2B5EF4-FFF2-40B4-BE49-F238E27FC236}">
                  <a16:creationId xmlns:a16="http://schemas.microsoft.com/office/drawing/2014/main" id="{D546E5E2-0FF2-4A36-70FE-92977797049A}"/>
                </a:ext>
              </a:extLst>
            </p:cNvPr>
            <p:cNvSpPr/>
            <p:nvPr/>
          </p:nvSpPr>
          <p:spPr>
            <a:xfrm>
              <a:off x="7543124" y="2754521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32" name="Freeform 5976">
              <a:extLst>
                <a:ext uri="{FF2B5EF4-FFF2-40B4-BE49-F238E27FC236}">
                  <a16:creationId xmlns:a16="http://schemas.microsoft.com/office/drawing/2014/main" id="{45B94D0F-F2EF-F35E-97CD-475A5A339DFA}"/>
                </a:ext>
              </a:extLst>
            </p:cNvPr>
            <p:cNvSpPr/>
            <p:nvPr/>
          </p:nvSpPr>
          <p:spPr>
            <a:xfrm>
              <a:off x="7529030" y="277258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33" name="Freeform 5977">
              <a:extLst>
                <a:ext uri="{FF2B5EF4-FFF2-40B4-BE49-F238E27FC236}">
                  <a16:creationId xmlns:a16="http://schemas.microsoft.com/office/drawing/2014/main" id="{E3F50893-89F3-8CF5-4FA2-6563B38FC2FD}"/>
                </a:ext>
              </a:extLst>
            </p:cNvPr>
            <p:cNvSpPr/>
            <p:nvPr/>
          </p:nvSpPr>
          <p:spPr>
            <a:xfrm>
              <a:off x="7547060" y="2754521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34" name="Freeform 5978">
              <a:extLst>
                <a:ext uri="{FF2B5EF4-FFF2-40B4-BE49-F238E27FC236}">
                  <a16:creationId xmlns:a16="http://schemas.microsoft.com/office/drawing/2014/main" id="{7D3A500E-BEFE-D8C5-8DB0-BC41E26DBB8E}"/>
                </a:ext>
              </a:extLst>
            </p:cNvPr>
            <p:cNvSpPr/>
            <p:nvPr/>
          </p:nvSpPr>
          <p:spPr>
            <a:xfrm>
              <a:off x="7568136" y="278187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35" name="Freeform 5979">
              <a:extLst>
                <a:ext uri="{FF2B5EF4-FFF2-40B4-BE49-F238E27FC236}">
                  <a16:creationId xmlns:a16="http://schemas.microsoft.com/office/drawing/2014/main" id="{406B5970-7D34-AB75-FCD5-1794CC323C33}"/>
                </a:ext>
              </a:extLst>
            </p:cNvPr>
            <p:cNvSpPr/>
            <p:nvPr/>
          </p:nvSpPr>
          <p:spPr>
            <a:xfrm>
              <a:off x="7586293" y="2763682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36" name="Freeform 5980">
              <a:extLst>
                <a:ext uri="{FF2B5EF4-FFF2-40B4-BE49-F238E27FC236}">
                  <a16:creationId xmlns:a16="http://schemas.microsoft.com/office/drawing/2014/main" id="{B06A2A09-6356-5E62-210A-85D88DEF93FF}"/>
                </a:ext>
              </a:extLst>
            </p:cNvPr>
            <p:cNvSpPr/>
            <p:nvPr/>
          </p:nvSpPr>
          <p:spPr>
            <a:xfrm>
              <a:off x="7568136" y="278187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37" name="Freeform 5981">
              <a:extLst>
                <a:ext uri="{FF2B5EF4-FFF2-40B4-BE49-F238E27FC236}">
                  <a16:creationId xmlns:a16="http://schemas.microsoft.com/office/drawing/2014/main" id="{29794640-6356-366E-0BF2-7250A48683A6}"/>
                </a:ext>
              </a:extLst>
            </p:cNvPr>
            <p:cNvSpPr/>
            <p:nvPr/>
          </p:nvSpPr>
          <p:spPr>
            <a:xfrm>
              <a:off x="7586293" y="2763682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38" name="Freeform 5982">
              <a:extLst>
                <a:ext uri="{FF2B5EF4-FFF2-40B4-BE49-F238E27FC236}">
                  <a16:creationId xmlns:a16="http://schemas.microsoft.com/office/drawing/2014/main" id="{84445153-514C-63B0-BB7A-3EAF9E1A1B7A}"/>
                </a:ext>
              </a:extLst>
            </p:cNvPr>
            <p:cNvSpPr/>
            <p:nvPr/>
          </p:nvSpPr>
          <p:spPr>
            <a:xfrm>
              <a:off x="7574104" y="278187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39" name="Freeform 5983">
              <a:extLst>
                <a:ext uri="{FF2B5EF4-FFF2-40B4-BE49-F238E27FC236}">
                  <a16:creationId xmlns:a16="http://schemas.microsoft.com/office/drawing/2014/main" id="{8A524313-DA95-45B5-2B60-8F85D963D2BC}"/>
                </a:ext>
              </a:extLst>
            </p:cNvPr>
            <p:cNvSpPr/>
            <p:nvPr/>
          </p:nvSpPr>
          <p:spPr>
            <a:xfrm>
              <a:off x="7592133" y="2763682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40" name="Freeform 5984">
              <a:extLst>
                <a:ext uri="{FF2B5EF4-FFF2-40B4-BE49-F238E27FC236}">
                  <a16:creationId xmlns:a16="http://schemas.microsoft.com/office/drawing/2014/main" id="{8EB77D24-C5DE-D9DB-7A9B-E5E6F25A0A07}"/>
                </a:ext>
              </a:extLst>
            </p:cNvPr>
            <p:cNvSpPr/>
            <p:nvPr/>
          </p:nvSpPr>
          <p:spPr>
            <a:xfrm>
              <a:off x="7597593" y="278187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41" name="Freeform 5985">
              <a:extLst>
                <a:ext uri="{FF2B5EF4-FFF2-40B4-BE49-F238E27FC236}">
                  <a16:creationId xmlns:a16="http://schemas.microsoft.com/office/drawing/2014/main" id="{26D6CDEE-3315-541F-5E9C-2DB2920DB843}"/>
                </a:ext>
              </a:extLst>
            </p:cNvPr>
            <p:cNvSpPr/>
            <p:nvPr/>
          </p:nvSpPr>
          <p:spPr>
            <a:xfrm>
              <a:off x="7615622" y="2763682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42" name="Freeform 5986">
              <a:extLst>
                <a:ext uri="{FF2B5EF4-FFF2-40B4-BE49-F238E27FC236}">
                  <a16:creationId xmlns:a16="http://schemas.microsoft.com/office/drawing/2014/main" id="{431640EE-3629-BB9A-B185-28C6B8911DF9}"/>
                </a:ext>
              </a:extLst>
            </p:cNvPr>
            <p:cNvSpPr/>
            <p:nvPr/>
          </p:nvSpPr>
          <p:spPr>
            <a:xfrm>
              <a:off x="7621082" y="278187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43" name="Freeform 5987">
              <a:extLst>
                <a:ext uri="{FF2B5EF4-FFF2-40B4-BE49-F238E27FC236}">
                  <a16:creationId xmlns:a16="http://schemas.microsoft.com/office/drawing/2014/main" id="{BC9191D5-4A0A-8BB6-0518-C59C30BA4C29}"/>
                </a:ext>
              </a:extLst>
            </p:cNvPr>
            <p:cNvSpPr/>
            <p:nvPr/>
          </p:nvSpPr>
          <p:spPr>
            <a:xfrm>
              <a:off x="7639238" y="2763682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44" name="Freeform 5988">
              <a:extLst>
                <a:ext uri="{FF2B5EF4-FFF2-40B4-BE49-F238E27FC236}">
                  <a16:creationId xmlns:a16="http://schemas.microsoft.com/office/drawing/2014/main" id="{20FA418E-1232-6EDD-7BC0-4CAECF4B0F51}"/>
                </a:ext>
              </a:extLst>
            </p:cNvPr>
            <p:cNvSpPr/>
            <p:nvPr/>
          </p:nvSpPr>
          <p:spPr>
            <a:xfrm>
              <a:off x="7627049" y="278187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45" name="Freeform 5989">
              <a:extLst>
                <a:ext uri="{FF2B5EF4-FFF2-40B4-BE49-F238E27FC236}">
                  <a16:creationId xmlns:a16="http://schemas.microsoft.com/office/drawing/2014/main" id="{CBC513C2-3177-4D12-EB36-2B69A2D9B7E2}"/>
                </a:ext>
              </a:extLst>
            </p:cNvPr>
            <p:cNvSpPr/>
            <p:nvPr/>
          </p:nvSpPr>
          <p:spPr>
            <a:xfrm>
              <a:off x="7645079" y="2763682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46" name="Freeform 5990">
              <a:extLst>
                <a:ext uri="{FF2B5EF4-FFF2-40B4-BE49-F238E27FC236}">
                  <a16:creationId xmlns:a16="http://schemas.microsoft.com/office/drawing/2014/main" id="{52428DEB-BEA4-7957-8BB6-4008B3EE3AB4}"/>
                </a:ext>
              </a:extLst>
            </p:cNvPr>
            <p:cNvSpPr/>
            <p:nvPr/>
          </p:nvSpPr>
          <p:spPr>
            <a:xfrm>
              <a:off x="7638857" y="278187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47" name="Freeform 5991">
              <a:extLst>
                <a:ext uri="{FF2B5EF4-FFF2-40B4-BE49-F238E27FC236}">
                  <a16:creationId xmlns:a16="http://schemas.microsoft.com/office/drawing/2014/main" id="{C7628C02-9DCE-FA8A-7DC1-FE2310E82E83}"/>
                </a:ext>
              </a:extLst>
            </p:cNvPr>
            <p:cNvSpPr/>
            <p:nvPr/>
          </p:nvSpPr>
          <p:spPr>
            <a:xfrm>
              <a:off x="7656887" y="2763682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48" name="Freeform 5992">
              <a:extLst>
                <a:ext uri="{FF2B5EF4-FFF2-40B4-BE49-F238E27FC236}">
                  <a16:creationId xmlns:a16="http://schemas.microsoft.com/office/drawing/2014/main" id="{2AA5073C-C800-207B-6FC1-C395D3BAEAEB}"/>
                </a:ext>
              </a:extLst>
            </p:cNvPr>
            <p:cNvSpPr/>
            <p:nvPr/>
          </p:nvSpPr>
          <p:spPr>
            <a:xfrm>
              <a:off x="7640762" y="278187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49" name="Freeform 5993">
              <a:extLst>
                <a:ext uri="{FF2B5EF4-FFF2-40B4-BE49-F238E27FC236}">
                  <a16:creationId xmlns:a16="http://schemas.microsoft.com/office/drawing/2014/main" id="{09A3E6C6-1BCB-2476-D019-64BC9EAD1A83}"/>
                </a:ext>
              </a:extLst>
            </p:cNvPr>
            <p:cNvSpPr/>
            <p:nvPr/>
          </p:nvSpPr>
          <p:spPr>
            <a:xfrm>
              <a:off x="7658791" y="2763682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50" name="Freeform 5994">
              <a:extLst>
                <a:ext uri="{FF2B5EF4-FFF2-40B4-BE49-F238E27FC236}">
                  <a16:creationId xmlns:a16="http://schemas.microsoft.com/office/drawing/2014/main" id="{67DDF3D3-C84C-FA17-D145-21E53C96C4DD}"/>
                </a:ext>
              </a:extLst>
            </p:cNvPr>
            <p:cNvSpPr/>
            <p:nvPr/>
          </p:nvSpPr>
          <p:spPr>
            <a:xfrm>
              <a:off x="7677964" y="278658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51" name="Freeform 5995">
              <a:extLst>
                <a:ext uri="{FF2B5EF4-FFF2-40B4-BE49-F238E27FC236}">
                  <a16:creationId xmlns:a16="http://schemas.microsoft.com/office/drawing/2014/main" id="{E7856ED6-BF94-E70A-D641-F99728B3F9B2}"/>
                </a:ext>
              </a:extLst>
            </p:cNvPr>
            <p:cNvSpPr/>
            <p:nvPr/>
          </p:nvSpPr>
          <p:spPr>
            <a:xfrm>
              <a:off x="7696120" y="2768390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52" name="Freeform 5996">
              <a:extLst>
                <a:ext uri="{FF2B5EF4-FFF2-40B4-BE49-F238E27FC236}">
                  <a16:creationId xmlns:a16="http://schemas.microsoft.com/office/drawing/2014/main" id="{75F3FAE4-99DA-44A9-2122-AF379E6925CC}"/>
                </a:ext>
              </a:extLst>
            </p:cNvPr>
            <p:cNvSpPr/>
            <p:nvPr/>
          </p:nvSpPr>
          <p:spPr>
            <a:xfrm>
              <a:off x="7679868" y="278658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53" name="Freeform 5997">
              <a:extLst>
                <a:ext uri="{FF2B5EF4-FFF2-40B4-BE49-F238E27FC236}">
                  <a16:creationId xmlns:a16="http://schemas.microsoft.com/office/drawing/2014/main" id="{4F1A24F6-E822-4809-FC6E-DBA35D826B13}"/>
                </a:ext>
              </a:extLst>
            </p:cNvPr>
            <p:cNvSpPr/>
            <p:nvPr/>
          </p:nvSpPr>
          <p:spPr>
            <a:xfrm>
              <a:off x="7697897" y="2768390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54" name="Freeform 5998">
              <a:extLst>
                <a:ext uri="{FF2B5EF4-FFF2-40B4-BE49-F238E27FC236}">
                  <a16:creationId xmlns:a16="http://schemas.microsoft.com/office/drawing/2014/main" id="{519938BA-1DE0-CAC7-B4B5-C4791C1CEEC3}"/>
                </a:ext>
              </a:extLst>
            </p:cNvPr>
            <p:cNvSpPr/>
            <p:nvPr/>
          </p:nvSpPr>
          <p:spPr>
            <a:xfrm>
              <a:off x="7683804" y="2791294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55" name="Freeform 5999">
              <a:extLst>
                <a:ext uri="{FF2B5EF4-FFF2-40B4-BE49-F238E27FC236}">
                  <a16:creationId xmlns:a16="http://schemas.microsoft.com/office/drawing/2014/main" id="{2315CFAA-33E6-54AB-A7CF-E8F43638614E}"/>
                </a:ext>
              </a:extLst>
            </p:cNvPr>
            <p:cNvSpPr/>
            <p:nvPr/>
          </p:nvSpPr>
          <p:spPr>
            <a:xfrm>
              <a:off x="7701960" y="277322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56" name="Freeform 6000">
              <a:extLst>
                <a:ext uri="{FF2B5EF4-FFF2-40B4-BE49-F238E27FC236}">
                  <a16:creationId xmlns:a16="http://schemas.microsoft.com/office/drawing/2014/main" id="{7D2D0E5B-55C9-B195-7AB9-B1504D219C9A}"/>
                </a:ext>
              </a:extLst>
            </p:cNvPr>
            <p:cNvSpPr/>
            <p:nvPr/>
          </p:nvSpPr>
          <p:spPr>
            <a:xfrm>
              <a:off x="7705389" y="2796001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57" name="Freeform 6001">
              <a:extLst>
                <a:ext uri="{FF2B5EF4-FFF2-40B4-BE49-F238E27FC236}">
                  <a16:creationId xmlns:a16="http://schemas.microsoft.com/office/drawing/2014/main" id="{5AE17D19-D558-35A1-E1EF-F7E0BEBCCC09}"/>
                </a:ext>
              </a:extLst>
            </p:cNvPr>
            <p:cNvSpPr/>
            <p:nvPr/>
          </p:nvSpPr>
          <p:spPr>
            <a:xfrm>
              <a:off x="7723418" y="2777933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58" name="Freeform 6002">
              <a:extLst>
                <a:ext uri="{FF2B5EF4-FFF2-40B4-BE49-F238E27FC236}">
                  <a16:creationId xmlns:a16="http://schemas.microsoft.com/office/drawing/2014/main" id="{7B841709-E476-0DCC-FEED-43922D54192B}"/>
                </a:ext>
              </a:extLst>
            </p:cNvPr>
            <p:cNvSpPr/>
            <p:nvPr/>
          </p:nvSpPr>
          <p:spPr>
            <a:xfrm>
              <a:off x="7854322" y="28056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59" name="Freeform 6003">
              <a:extLst>
                <a:ext uri="{FF2B5EF4-FFF2-40B4-BE49-F238E27FC236}">
                  <a16:creationId xmlns:a16="http://schemas.microsoft.com/office/drawing/2014/main" id="{A4875716-305B-88D1-05EA-8AF85391FA19}"/>
                </a:ext>
              </a:extLst>
            </p:cNvPr>
            <p:cNvSpPr/>
            <p:nvPr/>
          </p:nvSpPr>
          <p:spPr>
            <a:xfrm>
              <a:off x="7872351" y="27876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60" name="Freeform 6004">
              <a:extLst>
                <a:ext uri="{FF2B5EF4-FFF2-40B4-BE49-F238E27FC236}">
                  <a16:creationId xmlns:a16="http://schemas.microsoft.com/office/drawing/2014/main" id="{40367B3C-6C17-996D-0168-EB0DB3AA019B}"/>
                </a:ext>
              </a:extLst>
            </p:cNvPr>
            <p:cNvSpPr/>
            <p:nvPr/>
          </p:nvSpPr>
          <p:spPr>
            <a:xfrm>
              <a:off x="7860289" y="28056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61" name="Freeform 6005">
              <a:extLst>
                <a:ext uri="{FF2B5EF4-FFF2-40B4-BE49-F238E27FC236}">
                  <a16:creationId xmlns:a16="http://schemas.microsoft.com/office/drawing/2014/main" id="{C5A4D353-3568-6B38-F39B-F52BB668C72C}"/>
                </a:ext>
              </a:extLst>
            </p:cNvPr>
            <p:cNvSpPr/>
            <p:nvPr/>
          </p:nvSpPr>
          <p:spPr>
            <a:xfrm>
              <a:off x="7878319" y="27876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62" name="Freeform 6006">
              <a:extLst>
                <a:ext uri="{FF2B5EF4-FFF2-40B4-BE49-F238E27FC236}">
                  <a16:creationId xmlns:a16="http://schemas.microsoft.com/office/drawing/2014/main" id="{8AF8A784-3844-7802-EAAD-0414FD218117}"/>
                </a:ext>
              </a:extLst>
            </p:cNvPr>
            <p:cNvSpPr/>
            <p:nvPr/>
          </p:nvSpPr>
          <p:spPr>
            <a:xfrm>
              <a:off x="7875906" y="28056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63" name="Freeform 6007">
              <a:extLst>
                <a:ext uri="{FF2B5EF4-FFF2-40B4-BE49-F238E27FC236}">
                  <a16:creationId xmlns:a16="http://schemas.microsoft.com/office/drawing/2014/main" id="{8BCE447F-119A-3FB2-417C-0893A8678A73}"/>
                </a:ext>
              </a:extLst>
            </p:cNvPr>
            <p:cNvSpPr/>
            <p:nvPr/>
          </p:nvSpPr>
          <p:spPr>
            <a:xfrm>
              <a:off x="7893936" y="27876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64" name="Freeform 6008">
              <a:extLst>
                <a:ext uri="{FF2B5EF4-FFF2-40B4-BE49-F238E27FC236}">
                  <a16:creationId xmlns:a16="http://schemas.microsoft.com/office/drawing/2014/main" id="{2FEAFE9B-7819-EBF2-2BDB-AA5B0D082F97}"/>
                </a:ext>
              </a:extLst>
            </p:cNvPr>
            <p:cNvSpPr/>
            <p:nvPr/>
          </p:nvSpPr>
          <p:spPr>
            <a:xfrm>
              <a:off x="7913108" y="28056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65" name="Freeform 6009">
              <a:extLst>
                <a:ext uri="{FF2B5EF4-FFF2-40B4-BE49-F238E27FC236}">
                  <a16:creationId xmlns:a16="http://schemas.microsoft.com/office/drawing/2014/main" id="{23512D03-B2F3-10B1-7169-BBB30124705D}"/>
                </a:ext>
              </a:extLst>
            </p:cNvPr>
            <p:cNvSpPr/>
            <p:nvPr/>
          </p:nvSpPr>
          <p:spPr>
            <a:xfrm>
              <a:off x="7931137" y="27876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66" name="Freeform 6010">
              <a:extLst>
                <a:ext uri="{FF2B5EF4-FFF2-40B4-BE49-F238E27FC236}">
                  <a16:creationId xmlns:a16="http://schemas.microsoft.com/office/drawing/2014/main" id="{295E58BD-BD57-E966-700F-F8393D1D9B09}"/>
                </a:ext>
              </a:extLst>
            </p:cNvPr>
            <p:cNvSpPr/>
            <p:nvPr/>
          </p:nvSpPr>
          <p:spPr>
            <a:xfrm>
              <a:off x="7919075" y="28056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67" name="Freeform 6011">
              <a:extLst>
                <a:ext uri="{FF2B5EF4-FFF2-40B4-BE49-F238E27FC236}">
                  <a16:creationId xmlns:a16="http://schemas.microsoft.com/office/drawing/2014/main" id="{AA8E849A-F0F8-FFAE-EDBA-02DBD1607CC6}"/>
                </a:ext>
              </a:extLst>
            </p:cNvPr>
            <p:cNvSpPr/>
            <p:nvPr/>
          </p:nvSpPr>
          <p:spPr>
            <a:xfrm>
              <a:off x="7937105" y="27876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68" name="Freeform 6012">
              <a:extLst>
                <a:ext uri="{FF2B5EF4-FFF2-40B4-BE49-F238E27FC236}">
                  <a16:creationId xmlns:a16="http://schemas.microsoft.com/office/drawing/2014/main" id="{AA874BEE-163E-8891-32E3-29BF50208AFE}"/>
                </a:ext>
              </a:extLst>
            </p:cNvPr>
            <p:cNvSpPr/>
            <p:nvPr/>
          </p:nvSpPr>
          <p:spPr>
            <a:xfrm>
              <a:off x="7956277" y="281050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69" name="Freeform 6013">
              <a:extLst>
                <a:ext uri="{FF2B5EF4-FFF2-40B4-BE49-F238E27FC236}">
                  <a16:creationId xmlns:a16="http://schemas.microsoft.com/office/drawing/2014/main" id="{A0B9F1B0-00E9-F332-45EA-62EACD81B59A}"/>
                </a:ext>
              </a:extLst>
            </p:cNvPr>
            <p:cNvSpPr/>
            <p:nvPr/>
          </p:nvSpPr>
          <p:spPr>
            <a:xfrm>
              <a:off x="7974306" y="279243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70" name="Freeform 6014">
              <a:extLst>
                <a:ext uri="{FF2B5EF4-FFF2-40B4-BE49-F238E27FC236}">
                  <a16:creationId xmlns:a16="http://schemas.microsoft.com/office/drawing/2014/main" id="{7D84DBEF-05F7-0183-6E90-0668C9F5A4C9}"/>
                </a:ext>
              </a:extLst>
            </p:cNvPr>
            <p:cNvSpPr/>
            <p:nvPr/>
          </p:nvSpPr>
          <p:spPr>
            <a:xfrm>
              <a:off x="7964149" y="281050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71" name="Freeform 6015">
              <a:extLst>
                <a:ext uri="{FF2B5EF4-FFF2-40B4-BE49-F238E27FC236}">
                  <a16:creationId xmlns:a16="http://schemas.microsoft.com/office/drawing/2014/main" id="{8BB94E8E-AFAF-448D-A22B-CD3600B44E8B}"/>
                </a:ext>
              </a:extLst>
            </p:cNvPr>
            <p:cNvSpPr/>
            <p:nvPr/>
          </p:nvSpPr>
          <p:spPr>
            <a:xfrm>
              <a:off x="7982178" y="279243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72" name="Freeform 6016">
              <a:extLst>
                <a:ext uri="{FF2B5EF4-FFF2-40B4-BE49-F238E27FC236}">
                  <a16:creationId xmlns:a16="http://schemas.microsoft.com/office/drawing/2014/main" id="{46A3AC69-1DE1-71FD-B776-FDA0CCCC75D3}"/>
                </a:ext>
              </a:extLst>
            </p:cNvPr>
            <p:cNvSpPr/>
            <p:nvPr/>
          </p:nvSpPr>
          <p:spPr>
            <a:xfrm>
              <a:off x="7997414" y="281534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73" name="Freeform 6017">
              <a:extLst>
                <a:ext uri="{FF2B5EF4-FFF2-40B4-BE49-F238E27FC236}">
                  <a16:creationId xmlns:a16="http://schemas.microsoft.com/office/drawing/2014/main" id="{24479B81-04F9-EEFD-3BD7-F8ADBC97AC11}"/>
                </a:ext>
              </a:extLst>
            </p:cNvPr>
            <p:cNvSpPr/>
            <p:nvPr/>
          </p:nvSpPr>
          <p:spPr>
            <a:xfrm>
              <a:off x="8015571" y="2797274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74" name="Freeform 6018">
              <a:extLst>
                <a:ext uri="{FF2B5EF4-FFF2-40B4-BE49-F238E27FC236}">
                  <a16:creationId xmlns:a16="http://schemas.microsoft.com/office/drawing/2014/main" id="{E9F76EC9-209D-BA65-8B67-83CCCC5CE5BC}"/>
                </a:ext>
              </a:extLst>
            </p:cNvPr>
            <p:cNvSpPr/>
            <p:nvPr/>
          </p:nvSpPr>
          <p:spPr>
            <a:xfrm>
              <a:off x="8013031" y="281534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75" name="Freeform 6019">
              <a:extLst>
                <a:ext uri="{FF2B5EF4-FFF2-40B4-BE49-F238E27FC236}">
                  <a16:creationId xmlns:a16="http://schemas.microsoft.com/office/drawing/2014/main" id="{074AAB6A-556C-511D-3AD9-69C64985FCA1}"/>
                </a:ext>
              </a:extLst>
            </p:cNvPr>
            <p:cNvSpPr/>
            <p:nvPr/>
          </p:nvSpPr>
          <p:spPr>
            <a:xfrm>
              <a:off x="8031188" y="2797274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76" name="Freeform 6020">
              <a:extLst>
                <a:ext uri="{FF2B5EF4-FFF2-40B4-BE49-F238E27FC236}">
                  <a16:creationId xmlns:a16="http://schemas.microsoft.com/office/drawing/2014/main" id="{92E93DFF-428D-DAA4-44A5-FEA248D633C1}"/>
                </a:ext>
              </a:extLst>
            </p:cNvPr>
            <p:cNvSpPr/>
            <p:nvPr/>
          </p:nvSpPr>
          <p:spPr>
            <a:xfrm>
              <a:off x="8034743" y="281534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77" name="Freeform 6021">
              <a:extLst>
                <a:ext uri="{FF2B5EF4-FFF2-40B4-BE49-F238E27FC236}">
                  <a16:creationId xmlns:a16="http://schemas.microsoft.com/office/drawing/2014/main" id="{93B0ECF9-EB2E-2246-B0AA-9ACC9ED025BE}"/>
                </a:ext>
              </a:extLst>
            </p:cNvPr>
            <p:cNvSpPr/>
            <p:nvPr/>
          </p:nvSpPr>
          <p:spPr>
            <a:xfrm>
              <a:off x="8052772" y="2797274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78" name="Freeform 6022">
              <a:extLst>
                <a:ext uri="{FF2B5EF4-FFF2-40B4-BE49-F238E27FC236}">
                  <a16:creationId xmlns:a16="http://schemas.microsoft.com/office/drawing/2014/main" id="{9FA13A2B-40F8-6861-7844-B234815D658D}"/>
                </a:ext>
              </a:extLst>
            </p:cNvPr>
            <p:cNvSpPr/>
            <p:nvPr/>
          </p:nvSpPr>
          <p:spPr>
            <a:xfrm>
              <a:off x="8095433" y="282526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79" name="Freeform 6023">
              <a:extLst>
                <a:ext uri="{FF2B5EF4-FFF2-40B4-BE49-F238E27FC236}">
                  <a16:creationId xmlns:a16="http://schemas.microsoft.com/office/drawing/2014/main" id="{C62EA8A6-44FD-910C-451D-008D2784B797}"/>
                </a:ext>
              </a:extLst>
            </p:cNvPr>
            <p:cNvSpPr/>
            <p:nvPr/>
          </p:nvSpPr>
          <p:spPr>
            <a:xfrm>
              <a:off x="8113463" y="28071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80" name="Freeform 6024">
              <a:extLst>
                <a:ext uri="{FF2B5EF4-FFF2-40B4-BE49-F238E27FC236}">
                  <a16:creationId xmlns:a16="http://schemas.microsoft.com/office/drawing/2014/main" id="{36BA6A8F-1C4E-F32E-A8AA-E309241AD3C9}"/>
                </a:ext>
              </a:extLst>
            </p:cNvPr>
            <p:cNvSpPr/>
            <p:nvPr/>
          </p:nvSpPr>
          <p:spPr>
            <a:xfrm>
              <a:off x="8107241" y="282526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81" name="Freeform 6025">
              <a:extLst>
                <a:ext uri="{FF2B5EF4-FFF2-40B4-BE49-F238E27FC236}">
                  <a16:creationId xmlns:a16="http://schemas.microsoft.com/office/drawing/2014/main" id="{4E3D25BF-2868-548A-30AA-5F5981CFAC2D}"/>
                </a:ext>
              </a:extLst>
            </p:cNvPr>
            <p:cNvSpPr/>
            <p:nvPr/>
          </p:nvSpPr>
          <p:spPr>
            <a:xfrm>
              <a:off x="8125271" y="28071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82" name="Freeform 6026">
              <a:extLst>
                <a:ext uri="{FF2B5EF4-FFF2-40B4-BE49-F238E27FC236}">
                  <a16:creationId xmlns:a16="http://schemas.microsoft.com/office/drawing/2014/main" id="{F6D25203-44A9-1043-18EA-74D1978C78B8}"/>
                </a:ext>
              </a:extLst>
            </p:cNvPr>
            <p:cNvSpPr/>
            <p:nvPr/>
          </p:nvSpPr>
          <p:spPr>
            <a:xfrm>
              <a:off x="8109146" y="282526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83" name="Freeform 6027">
              <a:extLst>
                <a:ext uri="{FF2B5EF4-FFF2-40B4-BE49-F238E27FC236}">
                  <a16:creationId xmlns:a16="http://schemas.microsoft.com/office/drawing/2014/main" id="{0B3E9D9D-012B-2A33-A9CB-13458E9A4021}"/>
                </a:ext>
              </a:extLst>
            </p:cNvPr>
            <p:cNvSpPr/>
            <p:nvPr/>
          </p:nvSpPr>
          <p:spPr>
            <a:xfrm>
              <a:off x="8127302" y="28071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84" name="Freeform 6028">
              <a:extLst>
                <a:ext uri="{FF2B5EF4-FFF2-40B4-BE49-F238E27FC236}">
                  <a16:creationId xmlns:a16="http://schemas.microsoft.com/office/drawing/2014/main" id="{7CE0EC66-3F6D-F665-BA74-3561BC12DA9B}"/>
                </a:ext>
              </a:extLst>
            </p:cNvPr>
            <p:cNvSpPr/>
            <p:nvPr/>
          </p:nvSpPr>
          <p:spPr>
            <a:xfrm>
              <a:off x="8146347" y="282526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85" name="Freeform 6029">
              <a:extLst>
                <a:ext uri="{FF2B5EF4-FFF2-40B4-BE49-F238E27FC236}">
                  <a16:creationId xmlns:a16="http://schemas.microsoft.com/office/drawing/2014/main" id="{2DD7D38F-F5E6-486C-A8FB-15E4365577FB}"/>
                </a:ext>
              </a:extLst>
            </p:cNvPr>
            <p:cNvSpPr/>
            <p:nvPr/>
          </p:nvSpPr>
          <p:spPr>
            <a:xfrm>
              <a:off x="8164377" y="28071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86" name="Freeform 6030">
              <a:extLst>
                <a:ext uri="{FF2B5EF4-FFF2-40B4-BE49-F238E27FC236}">
                  <a16:creationId xmlns:a16="http://schemas.microsoft.com/office/drawing/2014/main" id="{1340FD4A-302B-2377-588D-E7C54DCCFB7A}"/>
                </a:ext>
              </a:extLst>
            </p:cNvPr>
            <p:cNvSpPr/>
            <p:nvPr/>
          </p:nvSpPr>
          <p:spPr>
            <a:xfrm>
              <a:off x="8163996" y="283022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87" name="Freeform 6031">
              <a:extLst>
                <a:ext uri="{FF2B5EF4-FFF2-40B4-BE49-F238E27FC236}">
                  <a16:creationId xmlns:a16="http://schemas.microsoft.com/office/drawing/2014/main" id="{1BC38094-CDCC-12C4-90CE-7BAACBC4DFD3}"/>
                </a:ext>
              </a:extLst>
            </p:cNvPr>
            <p:cNvSpPr/>
            <p:nvPr/>
          </p:nvSpPr>
          <p:spPr>
            <a:xfrm>
              <a:off x="8182025" y="281216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88" name="Freeform 6032">
              <a:extLst>
                <a:ext uri="{FF2B5EF4-FFF2-40B4-BE49-F238E27FC236}">
                  <a16:creationId xmlns:a16="http://schemas.microsoft.com/office/drawing/2014/main" id="{4256DC79-B229-A180-05D6-37440B3A583C}"/>
                </a:ext>
              </a:extLst>
            </p:cNvPr>
            <p:cNvSpPr/>
            <p:nvPr/>
          </p:nvSpPr>
          <p:spPr>
            <a:xfrm>
              <a:off x="8197261" y="283022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89" name="Freeform 6033">
              <a:extLst>
                <a:ext uri="{FF2B5EF4-FFF2-40B4-BE49-F238E27FC236}">
                  <a16:creationId xmlns:a16="http://schemas.microsoft.com/office/drawing/2014/main" id="{78145514-597F-D605-33D2-88292200C226}"/>
                </a:ext>
              </a:extLst>
            </p:cNvPr>
            <p:cNvSpPr/>
            <p:nvPr/>
          </p:nvSpPr>
          <p:spPr>
            <a:xfrm>
              <a:off x="8215418" y="281216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90" name="Freeform 6034">
              <a:extLst>
                <a:ext uri="{FF2B5EF4-FFF2-40B4-BE49-F238E27FC236}">
                  <a16:creationId xmlns:a16="http://schemas.microsoft.com/office/drawing/2014/main" id="{7E40FD0B-459B-505D-2C6D-9E159F393378}"/>
                </a:ext>
              </a:extLst>
            </p:cNvPr>
            <p:cNvSpPr/>
            <p:nvPr/>
          </p:nvSpPr>
          <p:spPr>
            <a:xfrm>
              <a:off x="8236495" y="283022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91" name="Freeform 6035">
              <a:extLst>
                <a:ext uri="{FF2B5EF4-FFF2-40B4-BE49-F238E27FC236}">
                  <a16:creationId xmlns:a16="http://schemas.microsoft.com/office/drawing/2014/main" id="{079A4EA3-80FE-7BBF-AEFD-04B9D7B122F1}"/>
                </a:ext>
              </a:extLst>
            </p:cNvPr>
            <p:cNvSpPr/>
            <p:nvPr/>
          </p:nvSpPr>
          <p:spPr>
            <a:xfrm>
              <a:off x="8254524" y="281216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92" name="Freeform 6036">
              <a:extLst>
                <a:ext uri="{FF2B5EF4-FFF2-40B4-BE49-F238E27FC236}">
                  <a16:creationId xmlns:a16="http://schemas.microsoft.com/office/drawing/2014/main" id="{FD55B03A-0ED1-4439-AB84-BB7947D7EA3C}"/>
                </a:ext>
              </a:extLst>
            </p:cNvPr>
            <p:cNvSpPr/>
            <p:nvPr/>
          </p:nvSpPr>
          <p:spPr>
            <a:xfrm>
              <a:off x="8242462" y="283022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93" name="Freeform 6037">
              <a:extLst>
                <a:ext uri="{FF2B5EF4-FFF2-40B4-BE49-F238E27FC236}">
                  <a16:creationId xmlns:a16="http://schemas.microsoft.com/office/drawing/2014/main" id="{77EDE02B-4EF5-F5EE-CE25-19DE47A29613}"/>
                </a:ext>
              </a:extLst>
            </p:cNvPr>
            <p:cNvSpPr/>
            <p:nvPr/>
          </p:nvSpPr>
          <p:spPr>
            <a:xfrm>
              <a:off x="8260491" y="281216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94" name="Freeform 6038">
              <a:extLst>
                <a:ext uri="{FF2B5EF4-FFF2-40B4-BE49-F238E27FC236}">
                  <a16:creationId xmlns:a16="http://schemas.microsoft.com/office/drawing/2014/main" id="{32A6EEB8-130B-76B1-A3EE-379BE64D5CA2}"/>
                </a:ext>
              </a:extLst>
            </p:cNvPr>
            <p:cNvSpPr/>
            <p:nvPr/>
          </p:nvSpPr>
          <p:spPr>
            <a:xfrm>
              <a:off x="8242462" y="283022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95" name="Freeform 6039">
              <a:extLst>
                <a:ext uri="{FF2B5EF4-FFF2-40B4-BE49-F238E27FC236}">
                  <a16:creationId xmlns:a16="http://schemas.microsoft.com/office/drawing/2014/main" id="{6F5D207A-E4E2-9F1B-4037-B6C16FE33A0F}"/>
                </a:ext>
              </a:extLst>
            </p:cNvPr>
            <p:cNvSpPr/>
            <p:nvPr/>
          </p:nvSpPr>
          <p:spPr>
            <a:xfrm>
              <a:off x="8260491" y="281216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96" name="Freeform 6040">
              <a:extLst>
                <a:ext uri="{FF2B5EF4-FFF2-40B4-BE49-F238E27FC236}">
                  <a16:creationId xmlns:a16="http://schemas.microsoft.com/office/drawing/2014/main" id="{494448A7-CB2C-FE70-CCB0-9D2EBDB8EDF3}"/>
                </a:ext>
              </a:extLst>
            </p:cNvPr>
            <p:cNvSpPr/>
            <p:nvPr/>
          </p:nvSpPr>
          <p:spPr>
            <a:xfrm>
              <a:off x="8248303" y="283022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97" name="Freeform 6041">
              <a:extLst>
                <a:ext uri="{FF2B5EF4-FFF2-40B4-BE49-F238E27FC236}">
                  <a16:creationId xmlns:a16="http://schemas.microsoft.com/office/drawing/2014/main" id="{BAC57C4E-377C-E947-2D64-6575CE663786}"/>
                </a:ext>
              </a:extLst>
            </p:cNvPr>
            <p:cNvSpPr/>
            <p:nvPr/>
          </p:nvSpPr>
          <p:spPr>
            <a:xfrm>
              <a:off x="8266332" y="281216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98" name="Freeform 6042">
              <a:extLst>
                <a:ext uri="{FF2B5EF4-FFF2-40B4-BE49-F238E27FC236}">
                  <a16:creationId xmlns:a16="http://schemas.microsoft.com/office/drawing/2014/main" id="{A50468F4-EA1B-CEBC-2E75-F11AE5058190}"/>
                </a:ext>
              </a:extLst>
            </p:cNvPr>
            <p:cNvSpPr/>
            <p:nvPr/>
          </p:nvSpPr>
          <p:spPr>
            <a:xfrm>
              <a:off x="8254143" y="283022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299" name="Freeform 6043">
              <a:extLst>
                <a:ext uri="{FF2B5EF4-FFF2-40B4-BE49-F238E27FC236}">
                  <a16:creationId xmlns:a16="http://schemas.microsoft.com/office/drawing/2014/main" id="{7ADFAB9B-18C0-F5A9-4B29-FF9C7047FD00}"/>
                </a:ext>
              </a:extLst>
            </p:cNvPr>
            <p:cNvSpPr/>
            <p:nvPr/>
          </p:nvSpPr>
          <p:spPr>
            <a:xfrm>
              <a:off x="8272299" y="281216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00" name="Freeform 6044">
              <a:extLst>
                <a:ext uri="{FF2B5EF4-FFF2-40B4-BE49-F238E27FC236}">
                  <a16:creationId xmlns:a16="http://schemas.microsoft.com/office/drawing/2014/main" id="{0B8B2B31-CBFD-C82A-E4A2-4D152D324CC0}"/>
                </a:ext>
              </a:extLst>
            </p:cNvPr>
            <p:cNvSpPr/>
            <p:nvPr/>
          </p:nvSpPr>
          <p:spPr>
            <a:xfrm>
              <a:off x="8254143" y="283022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01" name="Freeform 6045">
              <a:extLst>
                <a:ext uri="{FF2B5EF4-FFF2-40B4-BE49-F238E27FC236}">
                  <a16:creationId xmlns:a16="http://schemas.microsoft.com/office/drawing/2014/main" id="{6D25693B-3439-D3AD-51BD-2414F4413B33}"/>
                </a:ext>
              </a:extLst>
            </p:cNvPr>
            <p:cNvSpPr/>
            <p:nvPr/>
          </p:nvSpPr>
          <p:spPr>
            <a:xfrm>
              <a:off x="8272299" y="281216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02" name="Freeform 6046">
              <a:extLst>
                <a:ext uri="{FF2B5EF4-FFF2-40B4-BE49-F238E27FC236}">
                  <a16:creationId xmlns:a16="http://schemas.microsoft.com/office/drawing/2014/main" id="{DA600F22-ABE0-40B3-083C-C7B6D23808A9}"/>
                </a:ext>
              </a:extLst>
            </p:cNvPr>
            <p:cNvSpPr/>
            <p:nvPr/>
          </p:nvSpPr>
          <p:spPr>
            <a:xfrm>
              <a:off x="8256175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03" name="Freeform 6047">
              <a:extLst>
                <a:ext uri="{FF2B5EF4-FFF2-40B4-BE49-F238E27FC236}">
                  <a16:creationId xmlns:a16="http://schemas.microsoft.com/office/drawing/2014/main" id="{EE8ACB61-541C-1087-C480-555F6F2EAC56}"/>
                </a:ext>
              </a:extLst>
            </p:cNvPr>
            <p:cNvSpPr/>
            <p:nvPr/>
          </p:nvSpPr>
          <p:spPr>
            <a:xfrm>
              <a:off x="8274204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04" name="Freeform 6048">
              <a:extLst>
                <a:ext uri="{FF2B5EF4-FFF2-40B4-BE49-F238E27FC236}">
                  <a16:creationId xmlns:a16="http://schemas.microsoft.com/office/drawing/2014/main" id="{F62EDDED-6629-1B98-C8EB-13F08B28C2CA}"/>
                </a:ext>
              </a:extLst>
            </p:cNvPr>
            <p:cNvSpPr/>
            <p:nvPr/>
          </p:nvSpPr>
          <p:spPr>
            <a:xfrm>
              <a:off x="8256175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05" name="Freeform 6049">
              <a:extLst>
                <a:ext uri="{FF2B5EF4-FFF2-40B4-BE49-F238E27FC236}">
                  <a16:creationId xmlns:a16="http://schemas.microsoft.com/office/drawing/2014/main" id="{D110E80F-A493-C162-347A-6F1EB1886F10}"/>
                </a:ext>
              </a:extLst>
            </p:cNvPr>
            <p:cNvSpPr/>
            <p:nvPr/>
          </p:nvSpPr>
          <p:spPr>
            <a:xfrm>
              <a:off x="8274204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06" name="Freeform 6050">
              <a:extLst>
                <a:ext uri="{FF2B5EF4-FFF2-40B4-BE49-F238E27FC236}">
                  <a16:creationId xmlns:a16="http://schemas.microsoft.com/office/drawing/2014/main" id="{7AF37A22-7C60-EF11-DADD-6AEEC73E0DD5}"/>
                </a:ext>
              </a:extLst>
            </p:cNvPr>
            <p:cNvSpPr/>
            <p:nvPr/>
          </p:nvSpPr>
          <p:spPr>
            <a:xfrm>
              <a:off x="8256175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07" name="Freeform 6051">
              <a:extLst>
                <a:ext uri="{FF2B5EF4-FFF2-40B4-BE49-F238E27FC236}">
                  <a16:creationId xmlns:a16="http://schemas.microsoft.com/office/drawing/2014/main" id="{1A5128BF-BF3B-9625-A234-C03C947D5F16}"/>
                </a:ext>
              </a:extLst>
            </p:cNvPr>
            <p:cNvSpPr/>
            <p:nvPr/>
          </p:nvSpPr>
          <p:spPr>
            <a:xfrm>
              <a:off x="8274204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08" name="Freeform 6052">
              <a:extLst>
                <a:ext uri="{FF2B5EF4-FFF2-40B4-BE49-F238E27FC236}">
                  <a16:creationId xmlns:a16="http://schemas.microsoft.com/office/drawing/2014/main" id="{DABFD40D-8725-C6A6-34A3-9691C9064BBD}"/>
                </a:ext>
              </a:extLst>
            </p:cNvPr>
            <p:cNvSpPr/>
            <p:nvPr/>
          </p:nvSpPr>
          <p:spPr>
            <a:xfrm>
              <a:off x="8258079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09" name="Freeform 6053">
              <a:extLst>
                <a:ext uri="{FF2B5EF4-FFF2-40B4-BE49-F238E27FC236}">
                  <a16:creationId xmlns:a16="http://schemas.microsoft.com/office/drawing/2014/main" id="{CFA4A3C6-CBFE-34B4-90C5-5725AD6C4368}"/>
                </a:ext>
              </a:extLst>
            </p:cNvPr>
            <p:cNvSpPr/>
            <p:nvPr/>
          </p:nvSpPr>
          <p:spPr>
            <a:xfrm>
              <a:off x="8276108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10" name="Freeform 6054">
              <a:extLst>
                <a:ext uri="{FF2B5EF4-FFF2-40B4-BE49-F238E27FC236}">
                  <a16:creationId xmlns:a16="http://schemas.microsoft.com/office/drawing/2014/main" id="{9C1C6C4B-E695-CB29-50B6-1B85F73EFD1F}"/>
                </a:ext>
              </a:extLst>
            </p:cNvPr>
            <p:cNvSpPr/>
            <p:nvPr/>
          </p:nvSpPr>
          <p:spPr>
            <a:xfrm>
              <a:off x="8265951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11" name="Freeform 6055">
              <a:extLst>
                <a:ext uri="{FF2B5EF4-FFF2-40B4-BE49-F238E27FC236}">
                  <a16:creationId xmlns:a16="http://schemas.microsoft.com/office/drawing/2014/main" id="{26898D97-538C-28E8-0EFB-03A4740E0531}"/>
                </a:ext>
              </a:extLst>
            </p:cNvPr>
            <p:cNvSpPr/>
            <p:nvPr/>
          </p:nvSpPr>
          <p:spPr>
            <a:xfrm>
              <a:off x="8283980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12" name="Freeform 6056">
              <a:extLst>
                <a:ext uri="{FF2B5EF4-FFF2-40B4-BE49-F238E27FC236}">
                  <a16:creationId xmlns:a16="http://schemas.microsoft.com/office/drawing/2014/main" id="{95F8F48F-506C-F59A-1701-86D336800319}"/>
                </a:ext>
              </a:extLst>
            </p:cNvPr>
            <p:cNvSpPr/>
            <p:nvPr/>
          </p:nvSpPr>
          <p:spPr>
            <a:xfrm>
              <a:off x="8265951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13" name="Freeform 6057">
              <a:extLst>
                <a:ext uri="{FF2B5EF4-FFF2-40B4-BE49-F238E27FC236}">
                  <a16:creationId xmlns:a16="http://schemas.microsoft.com/office/drawing/2014/main" id="{5E625808-4B07-5FFC-17A9-9DB00FC253BE}"/>
                </a:ext>
              </a:extLst>
            </p:cNvPr>
            <p:cNvSpPr/>
            <p:nvPr/>
          </p:nvSpPr>
          <p:spPr>
            <a:xfrm>
              <a:off x="8283980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14" name="Freeform 6058">
              <a:extLst>
                <a:ext uri="{FF2B5EF4-FFF2-40B4-BE49-F238E27FC236}">
                  <a16:creationId xmlns:a16="http://schemas.microsoft.com/office/drawing/2014/main" id="{7E4E8A93-FE82-464A-596B-E68238342A80}"/>
                </a:ext>
              </a:extLst>
            </p:cNvPr>
            <p:cNvSpPr/>
            <p:nvPr/>
          </p:nvSpPr>
          <p:spPr>
            <a:xfrm>
              <a:off x="8267982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15" name="Freeform 6059">
              <a:extLst>
                <a:ext uri="{FF2B5EF4-FFF2-40B4-BE49-F238E27FC236}">
                  <a16:creationId xmlns:a16="http://schemas.microsoft.com/office/drawing/2014/main" id="{6692EC45-FD30-1ACF-00F7-6F7F8B1AF3A4}"/>
                </a:ext>
              </a:extLst>
            </p:cNvPr>
            <p:cNvSpPr/>
            <p:nvPr/>
          </p:nvSpPr>
          <p:spPr>
            <a:xfrm>
              <a:off x="8286012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16" name="Freeform 6060">
              <a:extLst>
                <a:ext uri="{FF2B5EF4-FFF2-40B4-BE49-F238E27FC236}">
                  <a16:creationId xmlns:a16="http://schemas.microsoft.com/office/drawing/2014/main" id="{337CDA18-9A5A-9FB2-0BE0-1A524E717F5F}"/>
                </a:ext>
              </a:extLst>
            </p:cNvPr>
            <p:cNvSpPr/>
            <p:nvPr/>
          </p:nvSpPr>
          <p:spPr>
            <a:xfrm>
              <a:off x="8269760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17" name="Freeform 6061">
              <a:extLst>
                <a:ext uri="{FF2B5EF4-FFF2-40B4-BE49-F238E27FC236}">
                  <a16:creationId xmlns:a16="http://schemas.microsoft.com/office/drawing/2014/main" id="{68A2974E-5AD9-8EE4-5C8F-12D090BF0C38}"/>
                </a:ext>
              </a:extLst>
            </p:cNvPr>
            <p:cNvSpPr/>
            <p:nvPr/>
          </p:nvSpPr>
          <p:spPr>
            <a:xfrm>
              <a:off x="8287916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18" name="Freeform 6062">
              <a:extLst>
                <a:ext uri="{FF2B5EF4-FFF2-40B4-BE49-F238E27FC236}">
                  <a16:creationId xmlns:a16="http://schemas.microsoft.com/office/drawing/2014/main" id="{D13368E1-4F9F-D1CE-406D-B971865604A8}"/>
                </a:ext>
              </a:extLst>
            </p:cNvPr>
            <p:cNvSpPr/>
            <p:nvPr/>
          </p:nvSpPr>
          <p:spPr>
            <a:xfrm>
              <a:off x="8271792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19" name="Freeform 6063">
              <a:extLst>
                <a:ext uri="{FF2B5EF4-FFF2-40B4-BE49-F238E27FC236}">
                  <a16:creationId xmlns:a16="http://schemas.microsoft.com/office/drawing/2014/main" id="{74292FB1-5B12-40F3-921E-CEED0056B8FE}"/>
                </a:ext>
              </a:extLst>
            </p:cNvPr>
            <p:cNvSpPr/>
            <p:nvPr/>
          </p:nvSpPr>
          <p:spPr>
            <a:xfrm>
              <a:off x="828982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20" name="Freeform 6064">
              <a:extLst>
                <a:ext uri="{FF2B5EF4-FFF2-40B4-BE49-F238E27FC236}">
                  <a16:creationId xmlns:a16="http://schemas.microsoft.com/office/drawing/2014/main" id="{647F310A-9C06-0260-0158-6F8166BE57D9}"/>
                </a:ext>
              </a:extLst>
            </p:cNvPr>
            <p:cNvSpPr/>
            <p:nvPr/>
          </p:nvSpPr>
          <p:spPr>
            <a:xfrm>
              <a:off x="8271792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21" name="Freeform 6065">
              <a:extLst>
                <a:ext uri="{FF2B5EF4-FFF2-40B4-BE49-F238E27FC236}">
                  <a16:creationId xmlns:a16="http://schemas.microsoft.com/office/drawing/2014/main" id="{9FD7F2DC-5BBC-3CF1-66B0-3631C054B42A}"/>
                </a:ext>
              </a:extLst>
            </p:cNvPr>
            <p:cNvSpPr/>
            <p:nvPr/>
          </p:nvSpPr>
          <p:spPr>
            <a:xfrm>
              <a:off x="828982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22" name="Freeform 6066">
              <a:extLst>
                <a:ext uri="{FF2B5EF4-FFF2-40B4-BE49-F238E27FC236}">
                  <a16:creationId xmlns:a16="http://schemas.microsoft.com/office/drawing/2014/main" id="{84F488C1-E8FD-AC67-FBFF-766071C1D0AF}"/>
                </a:ext>
              </a:extLst>
            </p:cNvPr>
            <p:cNvSpPr/>
            <p:nvPr/>
          </p:nvSpPr>
          <p:spPr>
            <a:xfrm>
              <a:off x="8281568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23" name="Freeform 6067">
              <a:extLst>
                <a:ext uri="{FF2B5EF4-FFF2-40B4-BE49-F238E27FC236}">
                  <a16:creationId xmlns:a16="http://schemas.microsoft.com/office/drawing/2014/main" id="{6824B6E5-1836-B7B6-D57D-42712C37AF85}"/>
                </a:ext>
              </a:extLst>
            </p:cNvPr>
            <p:cNvSpPr/>
            <p:nvPr/>
          </p:nvSpPr>
          <p:spPr>
            <a:xfrm>
              <a:off x="8299597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24" name="Freeform 6068">
              <a:extLst>
                <a:ext uri="{FF2B5EF4-FFF2-40B4-BE49-F238E27FC236}">
                  <a16:creationId xmlns:a16="http://schemas.microsoft.com/office/drawing/2014/main" id="{055DA44B-2F32-7EE1-B050-52AD3DF88A87}"/>
                </a:ext>
              </a:extLst>
            </p:cNvPr>
            <p:cNvSpPr/>
            <p:nvPr/>
          </p:nvSpPr>
          <p:spPr>
            <a:xfrm>
              <a:off x="8281568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25" name="Freeform 6069">
              <a:extLst>
                <a:ext uri="{FF2B5EF4-FFF2-40B4-BE49-F238E27FC236}">
                  <a16:creationId xmlns:a16="http://schemas.microsoft.com/office/drawing/2014/main" id="{B8391DE2-12FB-35FC-30D9-65C04998DA3E}"/>
                </a:ext>
              </a:extLst>
            </p:cNvPr>
            <p:cNvSpPr/>
            <p:nvPr/>
          </p:nvSpPr>
          <p:spPr>
            <a:xfrm>
              <a:off x="8299597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26" name="Freeform 6070">
              <a:extLst>
                <a:ext uri="{FF2B5EF4-FFF2-40B4-BE49-F238E27FC236}">
                  <a16:creationId xmlns:a16="http://schemas.microsoft.com/office/drawing/2014/main" id="{5FB3D1B3-BE02-43DC-D3D4-FF2B84946EAA}"/>
                </a:ext>
              </a:extLst>
            </p:cNvPr>
            <p:cNvSpPr/>
            <p:nvPr/>
          </p:nvSpPr>
          <p:spPr>
            <a:xfrm>
              <a:off x="8281568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27" name="Freeform 6071">
              <a:extLst>
                <a:ext uri="{FF2B5EF4-FFF2-40B4-BE49-F238E27FC236}">
                  <a16:creationId xmlns:a16="http://schemas.microsoft.com/office/drawing/2014/main" id="{9D447180-263E-37C4-7EBE-DCCBEADBABAF}"/>
                </a:ext>
              </a:extLst>
            </p:cNvPr>
            <p:cNvSpPr/>
            <p:nvPr/>
          </p:nvSpPr>
          <p:spPr>
            <a:xfrm>
              <a:off x="8299597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28" name="Freeform 6072">
              <a:extLst>
                <a:ext uri="{FF2B5EF4-FFF2-40B4-BE49-F238E27FC236}">
                  <a16:creationId xmlns:a16="http://schemas.microsoft.com/office/drawing/2014/main" id="{77FA2F3F-F7C0-EB40-D269-603DF8FE0A07}"/>
                </a:ext>
              </a:extLst>
            </p:cNvPr>
            <p:cNvSpPr/>
            <p:nvPr/>
          </p:nvSpPr>
          <p:spPr>
            <a:xfrm>
              <a:off x="8283600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29" name="Freeform 6073">
              <a:extLst>
                <a:ext uri="{FF2B5EF4-FFF2-40B4-BE49-F238E27FC236}">
                  <a16:creationId xmlns:a16="http://schemas.microsoft.com/office/drawing/2014/main" id="{FE3C1E4A-6ABE-7BC8-86BD-50866A666C8E}"/>
                </a:ext>
              </a:extLst>
            </p:cNvPr>
            <p:cNvSpPr/>
            <p:nvPr/>
          </p:nvSpPr>
          <p:spPr>
            <a:xfrm>
              <a:off x="8301629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30" name="Freeform 6074">
              <a:extLst>
                <a:ext uri="{FF2B5EF4-FFF2-40B4-BE49-F238E27FC236}">
                  <a16:creationId xmlns:a16="http://schemas.microsoft.com/office/drawing/2014/main" id="{C6C565B1-AA1A-FFB4-76EA-EB413E35C3B8}"/>
                </a:ext>
              </a:extLst>
            </p:cNvPr>
            <p:cNvSpPr/>
            <p:nvPr/>
          </p:nvSpPr>
          <p:spPr>
            <a:xfrm>
              <a:off x="8285504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31" name="Freeform 6075">
              <a:extLst>
                <a:ext uri="{FF2B5EF4-FFF2-40B4-BE49-F238E27FC236}">
                  <a16:creationId xmlns:a16="http://schemas.microsoft.com/office/drawing/2014/main" id="{B4469F97-1227-3C25-7042-E65ECE01295E}"/>
                </a:ext>
              </a:extLst>
            </p:cNvPr>
            <p:cNvSpPr/>
            <p:nvPr/>
          </p:nvSpPr>
          <p:spPr>
            <a:xfrm>
              <a:off x="8303533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32" name="Freeform 6076">
              <a:extLst>
                <a:ext uri="{FF2B5EF4-FFF2-40B4-BE49-F238E27FC236}">
                  <a16:creationId xmlns:a16="http://schemas.microsoft.com/office/drawing/2014/main" id="{03588607-C8A1-BBBE-EC8E-18FBFE70E42E}"/>
                </a:ext>
              </a:extLst>
            </p:cNvPr>
            <p:cNvSpPr/>
            <p:nvPr/>
          </p:nvSpPr>
          <p:spPr>
            <a:xfrm>
              <a:off x="8287536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33" name="Freeform 6077">
              <a:extLst>
                <a:ext uri="{FF2B5EF4-FFF2-40B4-BE49-F238E27FC236}">
                  <a16:creationId xmlns:a16="http://schemas.microsoft.com/office/drawing/2014/main" id="{7C114891-88F1-45CA-ADB1-D8299B27EE45}"/>
                </a:ext>
              </a:extLst>
            </p:cNvPr>
            <p:cNvSpPr/>
            <p:nvPr/>
          </p:nvSpPr>
          <p:spPr>
            <a:xfrm>
              <a:off x="8305565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34" name="Freeform 6078">
              <a:extLst>
                <a:ext uri="{FF2B5EF4-FFF2-40B4-BE49-F238E27FC236}">
                  <a16:creationId xmlns:a16="http://schemas.microsoft.com/office/drawing/2014/main" id="{92D9A74E-2D15-1723-459F-CE014A67DB65}"/>
                </a:ext>
              </a:extLst>
            </p:cNvPr>
            <p:cNvSpPr/>
            <p:nvPr/>
          </p:nvSpPr>
          <p:spPr>
            <a:xfrm>
              <a:off x="8289440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35" name="Freeform 6079">
              <a:extLst>
                <a:ext uri="{FF2B5EF4-FFF2-40B4-BE49-F238E27FC236}">
                  <a16:creationId xmlns:a16="http://schemas.microsoft.com/office/drawing/2014/main" id="{680B02C6-B7D1-2BC6-CA95-891219BB2949}"/>
                </a:ext>
              </a:extLst>
            </p:cNvPr>
            <p:cNvSpPr/>
            <p:nvPr/>
          </p:nvSpPr>
          <p:spPr>
            <a:xfrm>
              <a:off x="8307469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36" name="Freeform 6080">
              <a:extLst>
                <a:ext uri="{FF2B5EF4-FFF2-40B4-BE49-F238E27FC236}">
                  <a16:creationId xmlns:a16="http://schemas.microsoft.com/office/drawing/2014/main" id="{FD1413D9-64DC-13AE-F2E4-AB67258080B9}"/>
                </a:ext>
              </a:extLst>
            </p:cNvPr>
            <p:cNvSpPr/>
            <p:nvPr/>
          </p:nvSpPr>
          <p:spPr>
            <a:xfrm>
              <a:off x="8289440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37" name="Freeform 6081">
              <a:extLst>
                <a:ext uri="{FF2B5EF4-FFF2-40B4-BE49-F238E27FC236}">
                  <a16:creationId xmlns:a16="http://schemas.microsoft.com/office/drawing/2014/main" id="{64D32E08-C192-FBA4-FDDD-5D8F84FA54C6}"/>
                </a:ext>
              </a:extLst>
            </p:cNvPr>
            <p:cNvSpPr/>
            <p:nvPr/>
          </p:nvSpPr>
          <p:spPr>
            <a:xfrm>
              <a:off x="8307469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38" name="Freeform 6082">
              <a:extLst>
                <a:ext uri="{FF2B5EF4-FFF2-40B4-BE49-F238E27FC236}">
                  <a16:creationId xmlns:a16="http://schemas.microsoft.com/office/drawing/2014/main" id="{427AC85D-84E9-B522-F79D-D368707C3116}"/>
                </a:ext>
              </a:extLst>
            </p:cNvPr>
            <p:cNvSpPr/>
            <p:nvPr/>
          </p:nvSpPr>
          <p:spPr>
            <a:xfrm>
              <a:off x="8291472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39" name="Freeform 6083">
              <a:extLst>
                <a:ext uri="{FF2B5EF4-FFF2-40B4-BE49-F238E27FC236}">
                  <a16:creationId xmlns:a16="http://schemas.microsoft.com/office/drawing/2014/main" id="{D17A86E3-682D-C038-50CA-44385EC03CDD}"/>
                </a:ext>
              </a:extLst>
            </p:cNvPr>
            <p:cNvSpPr/>
            <p:nvPr/>
          </p:nvSpPr>
          <p:spPr>
            <a:xfrm>
              <a:off x="830950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40" name="Freeform 6084">
              <a:extLst>
                <a:ext uri="{FF2B5EF4-FFF2-40B4-BE49-F238E27FC236}">
                  <a16:creationId xmlns:a16="http://schemas.microsoft.com/office/drawing/2014/main" id="{7B4EDA72-AE98-BE85-30CE-F4D3DF5D6877}"/>
                </a:ext>
              </a:extLst>
            </p:cNvPr>
            <p:cNvSpPr/>
            <p:nvPr/>
          </p:nvSpPr>
          <p:spPr>
            <a:xfrm>
              <a:off x="8295281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41" name="Freeform 6085">
              <a:extLst>
                <a:ext uri="{FF2B5EF4-FFF2-40B4-BE49-F238E27FC236}">
                  <a16:creationId xmlns:a16="http://schemas.microsoft.com/office/drawing/2014/main" id="{50449B23-BAA0-6749-0986-1AD411D21AD0}"/>
                </a:ext>
              </a:extLst>
            </p:cNvPr>
            <p:cNvSpPr/>
            <p:nvPr/>
          </p:nvSpPr>
          <p:spPr>
            <a:xfrm>
              <a:off x="8313310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42" name="Freeform 6086">
              <a:extLst>
                <a:ext uri="{FF2B5EF4-FFF2-40B4-BE49-F238E27FC236}">
                  <a16:creationId xmlns:a16="http://schemas.microsoft.com/office/drawing/2014/main" id="{CBC0EAA6-BA14-8A5C-93B3-1CA538AEDE86}"/>
                </a:ext>
              </a:extLst>
            </p:cNvPr>
            <p:cNvSpPr/>
            <p:nvPr/>
          </p:nvSpPr>
          <p:spPr>
            <a:xfrm>
              <a:off x="8297312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43" name="Freeform 6087">
              <a:extLst>
                <a:ext uri="{FF2B5EF4-FFF2-40B4-BE49-F238E27FC236}">
                  <a16:creationId xmlns:a16="http://schemas.microsoft.com/office/drawing/2014/main" id="{F1C547CD-5007-6BF8-0226-8F5B804FD66D}"/>
                </a:ext>
              </a:extLst>
            </p:cNvPr>
            <p:cNvSpPr/>
            <p:nvPr/>
          </p:nvSpPr>
          <p:spPr>
            <a:xfrm>
              <a:off x="831534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44" name="Freeform 6088">
              <a:extLst>
                <a:ext uri="{FF2B5EF4-FFF2-40B4-BE49-F238E27FC236}">
                  <a16:creationId xmlns:a16="http://schemas.microsoft.com/office/drawing/2014/main" id="{008B448E-370F-582D-89DF-FC6BD29533DD}"/>
                </a:ext>
              </a:extLst>
            </p:cNvPr>
            <p:cNvSpPr/>
            <p:nvPr/>
          </p:nvSpPr>
          <p:spPr>
            <a:xfrm>
              <a:off x="8297312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45" name="Freeform 6089">
              <a:extLst>
                <a:ext uri="{FF2B5EF4-FFF2-40B4-BE49-F238E27FC236}">
                  <a16:creationId xmlns:a16="http://schemas.microsoft.com/office/drawing/2014/main" id="{16DABCF0-FE5F-8510-260F-430B43D1CC33}"/>
                </a:ext>
              </a:extLst>
            </p:cNvPr>
            <p:cNvSpPr/>
            <p:nvPr/>
          </p:nvSpPr>
          <p:spPr>
            <a:xfrm>
              <a:off x="831534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46" name="Freeform 6090">
              <a:extLst>
                <a:ext uri="{FF2B5EF4-FFF2-40B4-BE49-F238E27FC236}">
                  <a16:creationId xmlns:a16="http://schemas.microsoft.com/office/drawing/2014/main" id="{FCE8A8C4-A801-922F-B630-43D49551FFA1}"/>
                </a:ext>
              </a:extLst>
            </p:cNvPr>
            <p:cNvSpPr/>
            <p:nvPr/>
          </p:nvSpPr>
          <p:spPr>
            <a:xfrm>
              <a:off x="8297312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47" name="Freeform 6091">
              <a:extLst>
                <a:ext uri="{FF2B5EF4-FFF2-40B4-BE49-F238E27FC236}">
                  <a16:creationId xmlns:a16="http://schemas.microsoft.com/office/drawing/2014/main" id="{DE52E61B-2D95-2BCD-EC19-1FF02760EE87}"/>
                </a:ext>
              </a:extLst>
            </p:cNvPr>
            <p:cNvSpPr/>
            <p:nvPr/>
          </p:nvSpPr>
          <p:spPr>
            <a:xfrm>
              <a:off x="831534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48" name="Freeform 6092">
              <a:extLst>
                <a:ext uri="{FF2B5EF4-FFF2-40B4-BE49-F238E27FC236}">
                  <a16:creationId xmlns:a16="http://schemas.microsoft.com/office/drawing/2014/main" id="{AFF4BD06-7843-E964-3DA3-803FCDAB425D}"/>
                </a:ext>
              </a:extLst>
            </p:cNvPr>
            <p:cNvSpPr/>
            <p:nvPr/>
          </p:nvSpPr>
          <p:spPr>
            <a:xfrm>
              <a:off x="8303153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49" name="Freeform 6093">
              <a:extLst>
                <a:ext uri="{FF2B5EF4-FFF2-40B4-BE49-F238E27FC236}">
                  <a16:creationId xmlns:a16="http://schemas.microsoft.com/office/drawing/2014/main" id="{3CD6782D-F349-841C-1994-B094C899D195}"/>
                </a:ext>
              </a:extLst>
            </p:cNvPr>
            <p:cNvSpPr/>
            <p:nvPr/>
          </p:nvSpPr>
          <p:spPr>
            <a:xfrm>
              <a:off x="8321309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50" name="Freeform 6094">
              <a:extLst>
                <a:ext uri="{FF2B5EF4-FFF2-40B4-BE49-F238E27FC236}">
                  <a16:creationId xmlns:a16="http://schemas.microsoft.com/office/drawing/2014/main" id="{D4A7F59D-9210-8FA8-42C5-5378DC11FC0A}"/>
                </a:ext>
              </a:extLst>
            </p:cNvPr>
            <p:cNvSpPr/>
            <p:nvPr/>
          </p:nvSpPr>
          <p:spPr>
            <a:xfrm>
              <a:off x="8303153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51" name="Freeform 6095">
              <a:extLst>
                <a:ext uri="{FF2B5EF4-FFF2-40B4-BE49-F238E27FC236}">
                  <a16:creationId xmlns:a16="http://schemas.microsoft.com/office/drawing/2014/main" id="{B0C6C9FA-7513-228F-A81A-22FBA79BC8AF}"/>
                </a:ext>
              </a:extLst>
            </p:cNvPr>
            <p:cNvSpPr/>
            <p:nvPr/>
          </p:nvSpPr>
          <p:spPr>
            <a:xfrm>
              <a:off x="8321309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52" name="Freeform 6096">
              <a:extLst>
                <a:ext uri="{FF2B5EF4-FFF2-40B4-BE49-F238E27FC236}">
                  <a16:creationId xmlns:a16="http://schemas.microsoft.com/office/drawing/2014/main" id="{61AE59BF-37AA-9960-A0BA-A1DB83642B69}"/>
                </a:ext>
              </a:extLst>
            </p:cNvPr>
            <p:cNvSpPr/>
            <p:nvPr/>
          </p:nvSpPr>
          <p:spPr>
            <a:xfrm>
              <a:off x="8305184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53" name="Freeform 6097">
              <a:extLst>
                <a:ext uri="{FF2B5EF4-FFF2-40B4-BE49-F238E27FC236}">
                  <a16:creationId xmlns:a16="http://schemas.microsoft.com/office/drawing/2014/main" id="{8B7B05B3-997E-653C-D573-5B56AD497003}"/>
                </a:ext>
              </a:extLst>
            </p:cNvPr>
            <p:cNvSpPr/>
            <p:nvPr/>
          </p:nvSpPr>
          <p:spPr>
            <a:xfrm>
              <a:off x="8323213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54" name="Freeform 6098">
              <a:extLst>
                <a:ext uri="{FF2B5EF4-FFF2-40B4-BE49-F238E27FC236}">
                  <a16:creationId xmlns:a16="http://schemas.microsoft.com/office/drawing/2014/main" id="{366457D9-39FB-F889-5445-A0673A5B6741}"/>
                </a:ext>
              </a:extLst>
            </p:cNvPr>
            <p:cNvSpPr/>
            <p:nvPr/>
          </p:nvSpPr>
          <p:spPr>
            <a:xfrm>
              <a:off x="8308993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55" name="Freeform 6099">
              <a:extLst>
                <a:ext uri="{FF2B5EF4-FFF2-40B4-BE49-F238E27FC236}">
                  <a16:creationId xmlns:a16="http://schemas.microsoft.com/office/drawing/2014/main" id="{AD1C9048-3EF9-7693-2A33-0805882A6E4E}"/>
                </a:ext>
              </a:extLst>
            </p:cNvPr>
            <p:cNvSpPr/>
            <p:nvPr/>
          </p:nvSpPr>
          <p:spPr>
            <a:xfrm>
              <a:off x="8327022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56" name="Freeform 6100">
              <a:extLst>
                <a:ext uri="{FF2B5EF4-FFF2-40B4-BE49-F238E27FC236}">
                  <a16:creationId xmlns:a16="http://schemas.microsoft.com/office/drawing/2014/main" id="{9FEEEB4F-2B6B-734C-1D92-7DEA02EB9102}"/>
                </a:ext>
              </a:extLst>
            </p:cNvPr>
            <p:cNvSpPr/>
            <p:nvPr/>
          </p:nvSpPr>
          <p:spPr>
            <a:xfrm>
              <a:off x="8311025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57" name="Freeform 6101">
              <a:extLst>
                <a:ext uri="{FF2B5EF4-FFF2-40B4-BE49-F238E27FC236}">
                  <a16:creationId xmlns:a16="http://schemas.microsoft.com/office/drawing/2014/main" id="{C34A558B-4D26-9624-019B-2DFB8A9D31F0}"/>
                </a:ext>
              </a:extLst>
            </p:cNvPr>
            <p:cNvSpPr/>
            <p:nvPr/>
          </p:nvSpPr>
          <p:spPr>
            <a:xfrm>
              <a:off x="8329054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58" name="Freeform 6102">
              <a:extLst>
                <a:ext uri="{FF2B5EF4-FFF2-40B4-BE49-F238E27FC236}">
                  <a16:creationId xmlns:a16="http://schemas.microsoft.com/office/drawing/2014/main" id="{6A4D4780-509A-73AD-F6C8-282D4B45950B}"/>
                </a:ext>
              </a:extLst>
            </p:cNvPr>
            <p:cNvSpPr/>
            <p:nvPr/>
          </p:nvSpPr>
          <p:spPr>
            <a:xfrm>
              <a:off x="8311025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59" name="Freeform 6103">
              <a:extLst>
                <a:ext uri="{FF2B5EF4-FFF2-40B4-BE49-F238E27FC236}">
                  <a16:creationId xmlns:a16="http://schemas.microsoft.com/office/drawing/2014/main" id="{EEA09977-7F56-6BCE-0540-7009F1778D2E}"/>
                </a:ext>
              </a:extLst>
            </p:cNvPr>
            <p:cNvSpPr/>
            <p:nvPr/>
          </p:nvSpPr>
          <p:spPr>
            <a:xfrm>
              <a:off x="8329054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60" name="Freeform 6104">
              <a:extLst>
                <a:ext uri="{FF2B5EF4-FFF2-40B4-BE49-F238E27FC236}">
                  <a16:creationId xmlns:a16="http://schemas.microsoft.com/office/drawing/2014/main" id="{BD84CFDB-E342-29DC-63E8-22B2092BE4DA}"/>
                </a:ext>
              </a:extLst>
            </p:cNvPr>
            <p:cNvSpPr/>
            <p:nvPr/>
          </p:nvSpPr>
          <p:spPr>
            <a:xfrm>
              <a:off x="8312929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61" name="Freeform 6105">
              <a:extLst>
                <a:ext uri="{FF2B5EF4-FFF2-40B4-BE49-F238E27FC236}">
                  <a16:creationId xmlns:a16="http://schemas.microsoft.com/office/drawing/2014/main" id="{225F9B0B-A0C9-39F1-F896-9D712B7E6E4D}"/>
                </a:ext>
              </a:extLst>
            </p:cNvPr>
            <p:cNvSpPr/>
            <p:nvPr/>
          </p:nvSpPr>
          <p:spPr>
            <a:xfrm>
              <a:off x="8331085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62" name="Freeform 6106">
              <a:extLst>
                <a:ext uri="{FF2B5EF4-FFF2-40B4-BE49-F238E27FC236}">
                  <a16:creationId xmlns:a16="http://schemas.microsoft.com/office/drawing/2014/main" id="{7B0460B4-4E21-73ED-290F-DFA6E0806A64}"/>
                </a:ext>
              </a:extLst>
            </p:cNvPr>
            <p:cNvSpPr/>
            <p:nvPr/>
          </p:nvSpPr>
          <p:spPr>
            <a:xfrm>
              <a:off x="8312929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63" name="Freeform 6107">
              <a:extLst>
                <a:ext uri="{FF2B5EF4-FFF2-40B4-BE49-F238E27FC236}">
                  <a16:creationId xmlns:a16="http://schemas.microsoft.com/office/drawing/2014/main" id="{FB980845-D7FA-2AAD-9CAD-50F5DA18ED19}"/>
                </a:ext>
              </a:extLst>
            </p:cNvPr>
            <p:cNvSpPr/>
            <p:nvPr/>
          </p:nvSpPr>
          <p:spPr>
            <a:xfrm>
              <a:off x="8331085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64" name="Freeform 6108">
              <a:extLst>
                <a:ext uri="{FF2B5EF4-FFF2-40B4-BE49-F238E27FC236}">
                  <a16:creationId xmlns:a16="http://schemas.microsoft.com/office/drawing/2014/main" id="{D7672045-325A-3EF9-548E-2F3CF7776AD4}"/>
                </a:ext>
              </a:extLst>
            </p:cNvPr>
            <p:cNvSpPr/>
            <p:nvPr/>
          </p:nvSpPr>
          <p:spPr>
            <a:xfrm>
              <a:off x="8312929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65" name="Freeform 6109">
              <a:extLst>
                <a:ext uri="{FF2B5EF4-FFF2-40B4-BE49-F238E27FC236}">
                  <a16:creationId xmlns:a16="http://schemas.microsoft.com/office/drawing/2014/main" id="{00294C6D-C049-31E0-1DC7-A33D417CEE43}"/>
                </a:ext>
              </a:extLst>
            </p:cNvPr>
            <p:cNvSpPr/>
            <p:nvPr/>
          </p:nvSpPr>
          <p:spPr>
            <a:xfrm>
              <a:off x="8331085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66" name="Freeform 6110">
              <a:extLst>
                <a:ext uri="{FF2B5EF4-FFF2-40B4-BE49-F238E27FC236}">
                  <a16:creationId xmlns:a16="http://schemas.microsoft.com/office/drawing/2014/main" id="{4E0904C3-DF59-57CA-D62F-A101B76D9D28}"/>
                </a:ext>
              </a:extLst>
            </p:cNvPr>
            <p:cNvSpPr/>
            <p:nvPr/>
          </p:nvSpPr>
          <p:spPr>
            <a:xfrm>
              <a:off x="8314961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67" name="Freeform 6111">
              <a:extLst>
                <a:ext uri="{FF2B5EF4-FFF2-40B4-BE49-F238E27FC236}">
                  <a16:creationId xmlns:a16="http://schemas.microsoft.com/office/drawing/2014/main" id="{57D55B06-E33D-0833-FE13-C91B5DE8FC22}"/>
                </a:ext>
              </a:extLst>
            </p:cNvPr>
            <p:cNvSpPr/>
            <p:nvPr/>
          </p:nvSpPr>
          <p:spPr>
            <a:xfrm>
              <a:off x="8332990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68" name="Freeform 6112">
              <a:extLst>
                <a:ext uri="{FF2B5EF4-FFF2-40B4-BE49-F238E27FC236}">
                  <a16:creationId xmlns:a16="http://schemas.microsoft.com/office/drawing/2014/main" id="{4B988E1A-9DAD-B4D6-BCB5-526D11220BEC}"/>
                </a:ext>
              </a:extLst>
            </p:cNvPr>
            <p:cNvSpPr/>
            <p:nvPr/>
          </p:nvSpPr>
          <p:spPr>
            <a:xfrm>
              <a:off x="8314961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69" name="Freeform 6113">
              <a:extLst>
                <a:ext uri="{FF2B5EF4-FFF2-40B4-BE49-F238E27FC236}">
                  <a16:creationId xmlns:a16="http://schemas.microsoft.com/office/drawing/2014/main" id="{3FBAF910-479D-58ED-F6FD-ABE7D9DB93A6}"/>
                </a:ext>
              </a:extLst>
            </p:cNvPr>
            <p:cNvSpPr/>
            <p:nvPr/>
          </p:nvSpPr>
          <p:spPr>
            <a:xfrm>
              <a:off x="8332990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70" name="Freeform 6114">
              <a:extLst>
                <a:ext uri="{FF2B5EF4-FFF2-40B4-BE49-F238E27FC236}">
                  <a16:creationId xmlns:a16="http://schemas.microsoft.com/office/drawing/2014/main" id="{4B211478-2EE8-AC2E-3F0A-F175FF12D62B}"/>
                </a:ext>
              </a:extLst>
            </p:cNvPr>
            <p:cNvSpPr/>
            <p:nvPr/>
          </p:nvSpPr>
          <p:spPr>
            <a:xfrm>
              <a:off x="8318770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71" name="Freeform 6115">
              <a:extLst>
                <a:ext uri="{FF2B5EF4-FFF2-40B4-BE49-F238E27FC236}">
                  <a16:creationId xmlns:a16="http://schemas.microsoft.com/office/drawing/2014/main" id="{60AF7659-5A5B-5C14-5B50-C2AB85A23F2D}"/>
                </a:ext>
              </a:extLst>
            </p:cNvPr>
            <p:cNvSpPr/>
            <p:nvPr/>
          </p:nvSpPr>
          <p:spPr>
            <a:xfrm>
              <a:off x="8336799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72" name="Freeform 6116">
              <a:extLst>
                <a:ext uri="{FF2B5EF4-FFF2-40B4-BE49-F238E27FC236}">
                  <a16:creationId xmlns:a16="http://schemas.microsoft.com/office/drawing/2014/main" id="{E51EF526-0C01-AFA7-8E9D-A2105121A32E}"/>
                </a:ext>
              </a:extLst>
            </p:cNvPr>
            <p:cNvSpPr/>
            <p:nvPr/>
          </p:nvSpPr>
          <p:spPr>
            <a:xfrm>
              <a:off x="8320801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73" name="Freeform 6117">
              <a:extLst>
                <a:ext uri="{FF2B5EF4-FFF2-40B4-BE49-F238E27FC236}">
                  <a16:creationId xmlns:a16="http://schemas.microsoft.com/office/drawing/2014/main" id="{D5985D2E-7D97-2B8C-B04C-B013519FACAC}"/>
                </a:ext>
              </a:extLst>
            </p:cNvPr>
            <p:cNvSpPr/>
            <p:nvPr/>
          </p:nvSpPr>
          <p:spPr>
            <a:xfrm>
              <a:off x="8338830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74" name="Freeform 6118">
              <a:extLst>
                <a:ext uri="{FF2B5EF4-FFF2-40B4-BE49-F238E27FC236}">
                  <a16:creationId xmlns:a16="http://schemas.microsoft.com/office/drawing/2014/main" id="{81598237-EA42-ABF0-89B8-8FFA99B5319E}"/>
                </a:ext>
              </a:extLst>
            </p:cNvPr>
            <p:cNvSpPr/>
            <p:nvPr/>
          </p:nvSpPr>
          <p:spPr>
            <a:xfrm>
              <a:off x="8324737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75" name="Freeform 6119">
              <a:extLst>
                <a:ext uri="{FF2B5EF4-FFF2-40B4-BE49-F238E27FC236}">
                  <a16:creationId xmlns:a16="http://schemas.microsoft.com/office/drawing/2014/main" id="{CA445EAD-5660-ADE8-280A-90D4BED0BE6D}"/>
                </a:ext>
              </a:extLst>
            </p:cNvPr>
            <p:cNvSpPr/>
            <p:nvPr/>
          </p:nvSpPr>
          <p:spPr>
            <a:xfrm>
              <a:off x="8342766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76" name="Freeform 6120">
              <a:extLst>
                <a:ext uri="{FF2B5EF4-FFF2-40B4-BE49-F238E27FC236}">
                  <a16:creationId xmlns:a16="http://schemas.microsoft.com/office/drawing/2014/main" id="{DDC92BE8-A645-FBD6-EF75-A7911C6B3ED9}"/>
                </a:ext>
              </a:extLst>
            </p:cNvPr>
            <p:cNvSpPr/>
            <p:nvPr/>
          </p:nvSpPr>
          <p:spPr>
            <a:xfrm>
              <a:off x="8326769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77" name="Freeform 6121">
              <a:extLst>
                <a:ext uri="{FF2B5EF4-FFF2-40B4-BE49-F238E27FC236}">
                  <a16:creationId xmlns:a16="http://schemas.microsoft.com/office/drawing/2014/main" id="{0019138B-BA49-5363-3F0E-4A5F91DA2437}"/>
                </a:ext>
              </a:extLst>
            </p:cNvPr>
            <p:cNvSpPr/>
            <p:nvPr/>
          </p:nvSpPr>
          <p:spPr>
            <a:xfrm>
              <a:off x="8344798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78" name="Freeform 6122">
              <a:extLst>
                <a:ext uri="{FF2B5EF4-FFF2-40B4-BE49-F238E27FC236}">
                  <a16:creationId xmlns:a16="http://schemas.microsoft.com/office/drawing/2014/main" id="{9A8533CD-BB8B-460A-0B9A-CCC60D812A19}"/>
                </a:ext>
              </a:extLst>
            </p:cNvPr>
            <p:cNvSpPr/>
            <p:nvPr/>
          </p:nvSpPr>
          <p:spPr>
            <a:xfrm>
              <a:off x="8326769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79" name="Freeform 6123">
              <a:extLst>
                <a:ext uri="{FF2B5EF4-FFF2-40B4-BE49-F238E27FC236}">
                  <a16:creationId xmlns:a16="http://schemas.microsoft.com/office/drawing/2014/main" id="{A58C950C-6D3E-3BA4-1882-AE47BBFCB17F}"/>
                </a:ext>
              </a:extLst>
            </p:cNvPr>
            <p:cNvSpPr/>
            <p:nvPr/>
          </p:nvSpPr>
          <p:spPr>
            <a:xfrm>
              <a:off x="8344798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80" name="Freeform 6124">
              <a:extLst>
                <a:ext uri="{FF2B5EF4-FFF2-40B4-BE49-F238E27FC236}">
                  <a16:creationId xmlns:a16="http://schemas.microsoft.com/office/drawing/2014/main" id="{B2C23BF4-5B06-5342-AD96-8C6B8A4D4B0D}"/>
                </a:ext>
              </a:extLst>
            </p:cNvPr>
            <p:cNvSpPr/>
            <p:nvPr/>
          </p:nvSpPr>
          <p:spPr>
            <a:xfrm>
              <a:off x="8326769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81" name="Freeform 6125">
              <a:extLst>
                <a:ext uri="{FF2B5EF4-FFF2-40B4-BE49-F238E27FC236}">
                  <a16:creationId xmlns:a16="http://schemas.microsoft.com/office/drawing/2014/main" id="{3CDC8312-FD67-7E97-312D-375B6AFB9738}"/>
                </a:ext>
              </a:extLst>
            </p:cNvPr>
            <p:cNvSpPr/>
            <p:nvPr/>
          </p:nvSpPr>
          <p:spPr>
            <a:xfrm>
              <a:off x="8344798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82" name="Freeform 6126">
              <a:extLst>
                <a:ext uri="{FF2B5EF4-FFF2-40B4-BE49-F238E27FC236}">
                  <a16:creationId xmlns:a16="http://schemas.microsoft.com/office/drawing/2014/main" id="{334FCFDC-55CA-D3BE-1114-400F47C74391}"/>
                </a:ext>
              </a:extLst>
            </p:cNvPr>
            <p:cNvSpPr/>
            <p:nvPr/>
          </p:nvSpPr>
          <p:spPr>
            <a:xfrm>
              <a:off x="8334514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83" name="Freeform 6127">
              <a:extLst>
                <a:ext uri="{FF2B5EF4-FFF2-40B4-BE49-F238E27FC236}">
                  <a16:creationId xmlns:a16="http://schemas.microsoft.com/office/drawing/2014/main" id="{C6AF04FF-32CF-A7FB-75F2-8CE102064893}"/>
                </a:ext>
              </a:extLst>
            </p:cNvPr>
            <p:cNvSpPr/>
            <p:nvPr/>
          </p:nvSpPr>
          <p:spPr>
            <a:xfrm>
              <a:off x="8352543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84" name="Freeform 6128">
              <a:extLst>
                <a:ext uri="{FF2B5EF4-FFF2-40B4-BE49-F238E27FC236}">
                  <a16:creationId xmlns:a16="http://schemas.microsoft.com/office/drawing/2014/main" id="{67EEA1A9-4089-993A-4FFB-A8BD08B08849}"/>
                </a:ext>
              </a:extLst>
            </p:cNvPr>
            <p:cNvSpPr/>
            <p:nvPr/>
          </p:nvSpPr>
          <p:spPr>
            <a:xfrm>
              <a:off x="8336545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85" name="Freeform 6129">
              <a:extLst>
                <a:ext uri="{FF2B5EF4-FFF2-40B4-BE49-F238E27FC236}">
                  <a16:creationId xmlns:a16="http://schemas.microsoft.com/office/drawing/2014/main" id="{EC8291D9-EFA2-D6BC-11F7-3CE95AE53031}"/>
                </a:ext>
              </a:extLst>
            </p:cNvPr>
            <p:cNvSpPr/>
            <p:nvPr/>
          </p:nvSpPr>
          <p:spPr>
            <a:xfrm>
              <a:off x="8354574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86" name="Freeform 6130">
              <a:extLst>
                <a:ext uri="{FF2B5EF4-FFF2-40B4-BE49-F238E27FC236}">
                  <a16:creationId xmlns:a16="http://schemas.microsoft.com/office/drawing/2014/main" id="{6A654E4F-BF88-9C54-1A08-86C0E0328EA5}"/>
                </a:ext>
              </a:extLst>
            </p:cNvPr>
            <p:cNvSpPr/>
            <p:nvPr/>
          </p:nvSpPr>
          <p:spPr>
            <a:xfrm>
              <a:off x="8338450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87" name="Freeform 6131">
              <a:extLst>
                <a:ext uri="{FF2B5EF4-FFF2-40B4-BE49-F238E27FC236}">
                  <a16:creationId xmlns:a16="http://schemas.microsoft.com/office/drawing/2014/main" id="{3827825E-162C-3095-0DA9-B5C8287A8B81}"/>
                </a:ext>
              </a:extLst>
            </p:cNvPr>
            <p:cNvSpPr/>
            <p:nvPr/>
          </p:nvSpPr>
          <p:spPr>
            <a:xfrm>
              <a:off x="8356479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88" name="Freeform 6132">
              <a:extLst>
                <a:ext uri="{FF2B5EF4-FFF2-40B4-BE49-F238E27FC236}">
                  <a16:creationId xmlns:a16="http://schemas.microsoft.com/office/drawing/2014/main" id="{1A05CB36-47C5-C86D-8E65-A3E64BBE87E1}"/>
                </a:ext>
              </a:extLst>
            </p:cNvPr>
            <p:cNvSpPr/>
            <p:nvPr/>
          </p:nvSpPr>
          <p:spPr>
            <a:xfrm>
              <a:off x="8340481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89" name="Freeform 6133">
              <a:extLst>
                <a:ext uri="{FF2B5EF4-FFF2-40B4-BE49-F238E27FC236}">
                  <a16:creationId xmlns:a16="http://schemas.microsoft.com/office/drawing/2014/main" id="{B4432550-7083-EFB9-529E-5FDC0C721ECB}"/>
                </a:ext>
              </a:extLst>
            </p:cNvPr>
            <p:cNvSpPr/>
            <p:nvPr/>
          </p:nvSpPr>
          <p:spPr>
            <a:xfrm>
              <a:off x="8358510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90" name="Freeform 6134">
              <a:extLst>
                <a:ext uri="{FF2B5EF4-FFF2-40B4-BE49-F238E27FC236}">
                  <a16:creationId xmlns:a16="http://schemas.microsoft.com/office/drawing/2014/main" id="{E0FFAF40-4E10-1292-D449-8C38AE423E29}"/>
                </a:ext>
              </a:extLst>
            </p:cNvPr>
            <p:cNvSpPr/>
            <p:nvPr/>
          </p:nvSpPr>
          <p:spPr>
            <a:xfrm>
              <a:off x="8340481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91" name="Freeform 6135">
              <a:extLst>
                <a:ext uri="{FF2B5EF4-FFF2-40B4-BE49-F238E27FC236}">
                  <a16:creationId xmlns:a16="http://schemas.microsoft.com/office/drawing/2014/main" id="{5BF71FE9-9FEC-8B2D-9073-C8917F08E672}"/>
                </a:ext>
              </a:extLst>
            </p:cNvPr>
            <p:cNvSpPr/>
            <p:nvPr/>
          </p:nvSpPr>
          <p:spPr>
            <a:xfrm>
              <a:off x="8358510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92" name="Freeform 6136">
              <a:extLst>
                <a:ext uri="{FF2B5EF4-FFF2-40B4-BE49-F238E27FC236}">
                  <a16:creationId xmlns:a16="http://schemas.microsoft.com/office/drawing/2014/main" id="{603D7120-0BE7-1FA9-176D-B2E480D6AB4D}"/>
                </a:ext>
              </a:extLst>
            </p:cNvPr>
            <p:cNvSpPr/>
            <p:nvPr/>
          </p:nvSpPr>
          <p:spPr>
            <a:xfrm>
              <a:off x="8346322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93" name="Freeform 6137">
              <a:extLst>
                <a:ext uri="{FF2B5EF4-FFF2-40B4-BE49-F238E27FC236}">
                  <a16:creationId xmlns:a16="http://schemas.microsoft.com/office/drawing/2014/main" id="{D8D088B8-693E-096F-2C6C-5C26AE5D64C7}"/>
                </a:ext>
              </a:extLst>
            </p:cNvPr>
            <p:cNvSpPr/>
            <p:nvPr/>
          </p:nvSpPr>
          <p:spPr>
            <a:xfrm>
              <a:off x="836435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94" name="Freeform 6138">
              <a:extLst>
                <a:ext uri="{FF2B5EF4-FFF2-40B4-BE49-F238E27FC236}">
                  <a16:creationId xmlns:a16="http://schemas.microsoft.com/office/drawing/2014/main" id="{C40562CF-F077-EDE9-979B-C4F5ED24C4AF}"/>
                </a:ext>
              </a:extLst>
            </p:cNvPr>
            <p:cNvSpPr/>
            <p:nvPr/>
          </p:nvSpPr>
          <p:spPr>
            <a:xfrm>
              <a:off x="8346322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95" name="Freeform 6139">
              <a:extLst>
                <a:ext uri="{FF2B5EF4-FFF2-40B4-BE49-F238E27FC236}">
                  <a16:creationId xmlns:a16="http://schemas.microsoft.com/office/drawing/2014/main" id="{037B2AA2-DCD2-AA24-A3C6-5832F955554D}"/>
                </a:ext>
              </a:extLst>
            </p:cNvPr>
            <p:cNvSpPr/>
            <p:nvPr/>
          </p:nvSpPr>
          <p:spPr>
            <a:xfrm>
              <a:off x="836435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96" name="Freeform 6140">
              <a:extLst>
                <a:ext uri="{FF2B5EF4-FFF2-40B4-BE49-F238E27FC236}">
                  <a16:creationId xmlns:a16="http://schemas.microsoft.com/office/drawing/2014/main" id="{DAFA4BC1-80D9-0737-3A5C-EF586DDA7474}"/>
                </a:ext>
              </a:extLst>
            </p:cNvPr>
            <p:cNvSpPr/>
            <p:nvPr/>
          </p:nvSpPr>
          <p:spPr>
            <a:xfrm>
              <a:off x="8350258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97" name="Freeform 6141">
              <a:extLst>
                <a:ext uri="{FF2B5EF4-FFF2-40B4-BE49-F238E27FC236}">
                  <a16:creationId xmlns:a16="http://schemas.microsoft.com/office/drawing/2014/main" id="{7D7DE10E-D28B-D302-1FAE-7740B6EC60FF}"/>
                </a:ext>
              </a:extLst>
            </p:cNvPr>
            <p:cNvSpPr/>
            <p:nvPr/>
          </p:nvSpPr>
          <p:spPr>
            <a:xfrm>
              <a:off x="8368287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98" name="Freeform 6142">
              <a:extLst>
                <a:ext uri="{FF2B5EF4-FFF2-40B4-BE49-F238E27FC236}">
                  <a16:creationId xmlns:a16="http://schemas.microsoft.com/office/drawing/2014/main" id="{19E305BC-ACB5-3DDD-91DF-1384F6CFAE6C}"/>
                </a:ext>
              </a:extLst>
            </p:cNvPr>
            <p:cNvSpPr/>
            <p:nvPr/>
          </p:nvSpPr>
          <p:spPr>
            <a:xfrm>
              <a:off x="8352162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399" name="Freeform 6143">
              <a:extLst>
                <a:ext uri="{FF2B5EF4-FFF2-40B4-BE49-F238E27FC236}">
                  <a16:creationId xmlns:a16="http://schemas.microsoft.com/office/drawing/2014/main" id="{D2693153-00A2-4CA2-386A-17654FAF81AD}"/>
                </a:ext>
              </a:extLst>
            </p:cNvPr>
            <p:cNvSpPr/>
            <p:nvPr/>
          </p:nvSpPr>
          <p:spPr>
            <a:xfrm>
              <a:off x="8370192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00" name="Freeform 6144">
              <a:extLst>
                <a:ext uri="{FF2B5EF4-FFF2-40B4-BE49-F238E27FC236}">
                  <a16:creationId xmlns:a16="http://schemas.microsoft.com/office/drawing/2014/main" id="{8CDEB288-C032-F9A2-93FA-141B78D2C1E9}"/>
                </a:ext>
              </a:extLst>
            </p:cNvPr>
            <p:cNvSpPr/>
            <p:nvPr/>
          </p:nvSpPr>
          <p:spPr>
            <a:xfrm>
              <a:off x="8352162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01" name="Freeform 6145">
              <a:extLst>
                <a:ext uri="{FF2B5EF4-FFF2-40B4-BE49-F238E27FC236}">
                  <a16:creationId xmlns:a16="http://schemas.microsoft.com/office/drawing/2014/main" id="{22FA4736-DB17-5744-8F81-C6A7320074BE}"/>
                </a:ext>
              </a:extLst>
            </p:cNvPr>
            <p:cNvSpPr/>
            <p:nvPr/>
          </p:nvSpPr>
          <p:spPr>
            <a:xfrm>
              <a:off x="8370192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02" name="Freeform 6146">
              <a:extLst>
                <a:ext uri="{FF2B5EF4-FFF2-40B4-BE49-F238E27FC236}">
                  <a16:creationId xmlns:a16="http://schemas.microsoft.com/office/drawing/2014/main" id="{A1361DF0-31C2-742A-0C2F-A120C06D0ADA}"/>
                </a:ext>
              </a:extLst>
            </p:cNvPr>
            <p:cNvSpPr/>
            <p:nvPr/>
          </p:nvSpPr>
          <p:spPr>
            <a:xfrm>
              <a:off x="8352162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03" name="Freeform 6147">
              <a:extLst>
                <a:ext uri="{FF2B5EF4-FFF2-40B4-BE49-F238E27FC236}">
                  <a16:creationId xmlns:a16="http://schemas.microsoft.com/office/drawing/2014/main" id="{B078540A-399E-A912-2964-2B5F23BF2DA1}"/>
                </a:ext>
              </a:extLst>
            </p:cNvPr>
            <p:cNvSpPr/>
            <p:nvPr/>
          </p:nvSpPr>
          <p:spPr>
            <a:xfrm>
              <a:off x="8370192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04" name="Freeform 6148">
              <a:extLst>
                <a:ext uri="{FF2B5EF4-FFF2-40B4-BE49-F238E27FC236}">
                  <a16:creationId xmlns:a16="http://schemas.microsoft.com/office/drawing/2014/main" id="{DCBC6403-4730-ADC7-ACE6-69116CF95E76}"/>
                </a:ext>
              </a:extLst>
            </p:cNvPr>
            <p:cNvSpPr/>
            <p:nvPr/>
          </p:nvSpPr>
          <p:spPr>
            <a:xfrm>
              <a:off x="8354194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05" name="Freeform 6149">
              <a:extLst>
                <a:ext uri="{FF2B5EF4-FFF2-40B4-BE49-F238E27FC236}">
                  <a16:creationId xmlns:a16="http://schemas.microsoft.com/office/drawing/2014/main" id="{1907367B-03CF-D958-B199-65665582B80D}"/>
                </a:ext>
              </a:extLst>
            </p:cNvPr>
            <p:cNvSpPr/>
            <p:nvPr/>
          </p:nvSpPr>
          <p:spPr>
            <a:xfrm>
              <a:off x="8372223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06" name="Freeform 6150">
              <a:extLst>
                <a:ext uri="{FF2B5EF4-FFF2-40B4-BE49-F238E27FC236}">
                  <a16:creationId xmlns:a16="http://schemas.microsoft.com/office/drawing/2014/main" id="{75DF9575-F954-CC15-0FDC-998F3D87C577}"/>
                </a:ext>
              </a:extLst>
            </p:cNvPr>
            <p:cNvSpPr/>
            <p:nvPr/>
          </p:nvSpPr>
          <p:spPr>
            <a:xfrm>
              <a:off x="8354194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07" name="Freeform 6151">
              <a:extLst>
                <a:ext uri="{FF2B5EF4-FFF2-40B4-BE49-F238E27FC236}">
                  <a16:creationId xmlns:a16="http://schemas.microsoft.com/office/drawing/2014/main" id="{317BA3B6-0F9E-820E-AB0D-2E19BCA9A595}"/>
                </a:ext>
              </a:extLst>
            </p:cNvPr>
            <p:cNvSpPr/>
            <p:nvPr/>
          </p:nvSpPr>
          <p:spPr>
            <a:xfrm>
              <a:off x="8372223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08" name="Freeform 6152">
              <a:extLst>
                <a:ext uri="{FF2B5EF4-FFF2-40B4-BE49-F238E27FC236}">
                  <a16:creationId xmlns:a16="http://schemas.microsoft.com/office/drawing/2014/main" id="{E65AB42E-94CF-930A-E37C-38D9EA8F8DFD}"/>
                </a:ext>
              </a:extLst>
            </p:cNvPr>
            <p:cNvSpPr/>
            <p:nvPr/>
          </p:nvSpPr>
          <p:spPr>
            <a:xfrm>
              <a:off x="8356098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09" name="Freeform 6153">
              <a:extLst>
                <a:ext uri="{FF2B5EF4-FFF2-40B4-BE49-F238E27FC236}">
                  <a16:creationId xmlns:a16="http://schemas.microsoft.com/office/drawing/2014/main" id="{D2DF188E-44B7-1CDD-7CB5-691398D366EE}"/>
                </a:ext>
              </a:extLst>
            </p:cNvPr>
            <p:cNvSpPr/>
            <p:nvPr/>
          </p:nvSpPr>
          <p:spPr>
            <a:xfrm>
              <a:off x="8374128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10" name="Freeform 6154">
              <a:extLst>
                <a:ext uri="{FF2B5EF4-FFF2-40B4-BE49-F238E27FC236}">
                  <a16:creationId xmlns:a16="http://schemas.microsoft.com/office/drawing/2014/main" id="{15BAF0EE-A155-3F5C-7648-9051AD59B230}"/>
                </a:ext>
              </a:extLst>
            </p:cNvPr>
            <p:cNvSpPr/>
            <p:nvPr/>
          </p:nvSpPr>
          <p:spPr>
            <a:xfrm>
              <a:off x="8356098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11" name="Freeform 6155">
              <a:extLst>
                <a:ext uri="{FF2B5EF4-FFF2-40B4-BE49-F238E27FC236}">
                  <a16:creationId xmlns:a16="http://schemas.microsoft.com/office/drawing/2014/main" id="{FC13A62C-6EE0-5BBE-8661-2777A11B08DD}"/>
                </a:ext>
              </a:extLst>
            </p:cNvPr>
            <p:cNvSpPr/>
            <p:nvPr/>
          </p:nvSpPr>
          <p:spPr>
            <a:xfrm>
              <a:off x="8374128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12" name="Freeform 6156">
              <a:extLst>
                <a:ext uri="{FF2B5EF4-FFF2-40B4-BE49-F238E27FC236}">
                  <a16:creationId xmlns:a16="http://schemas.microsoft.com/office/drawing/2014/main" id="{3966D676-F88B-E4BB-C0B9-CB56EFC291BB}"/>
                </a:ext>
              </a:extLst>
            </p:cNvPr>
            <p:cNvSpPr/>
            <p:nvPr/>
          </p:nvSpPr>
          <p:spPr>
            <a:xfrm>
              <a:off x="8356098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13" name="Freeform 6157">
              <a:extLst>
                <a:ext uri="{FF2B5EF4-FFF2-40B4-BE49-F238E27FC236}">
                  <a16:creationId xmlns:a16="http://schemas.microsoft.com/office/drawing/2014/main" id="{26EC2156-CEAA-BD6C-FCEB-0BE5610398BA}"/>
                </a:ext>
              </a:extLst>
            </p:cNvPr>
            <p:cNvSpPr/>
            <p:nvPr/>
          </p:nvSpPr>
          <p:spPr>
            <a:xfrm>
              <a:off x="8374128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14" name="Freeform 6158">
              <a:extLst>
                <a:ext uri="{FF2B5EF4-FFF2-40B4-BE49-F238E27FC236}">
                  <a16:creationId xmlns:a16="http://schemas.microsoft.com/office/drawing/2014/main" id="{D6D0B36F-E8D4-F9F4-19A7-E86DDC36840D}"/>
                </a:ext>
              </a:extLst>
            </p:cNvPr>
            <p:cNvSpPr/>
            <p:nvPr/>
          </p:nvSpPr>
          <p:spPr>
            <a:xfrm>
              <a:off x="8360034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15" name="Freeform 6159">
              <a:extLst>
                <a:ext uri="{FF2B5EF4-FFF2-40B4-BE49-F238E27FC236}">
                  <a16:creationId xmlns:a16="http://schemas.microsoft.com/office/drawing/2014/main" id="{118A1452-AC1F-6D36-767C-1253468A7449}"/>
                </a:ext>
              </a:extLst>
            </p:cNvPr>
            <p:cNvSpPr/>
            <p:nvPr/>
          </p:nvSpPr>
          <p:spPr>
            <a:xfrm>
              <a:off x="8378064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16" name="Freeform 6160">
              <a:extLst>
                <a:ext uri="{FF2B5EF4-FFF2-40B4-BE49-F238E27FC236}">
                  <a16:creationId xmlns:a16="http://schemas.microsoft.com/office/drawing/2014/main" id="{F799F5AF-5A8D-095C-0D98-A366C4E085DD}"/>
                </a:ext>
              </a:extLst>
            </p:cNvPr>
            <p:cNvSpPr/>
            <p:nvPr/>
          </p:nvSpPr>
          <p:spPr>
            <a:xfrm>
              <a:off x="8365875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17" name="Freeform 6161">
              <a:extLst>
                <a:ext uri="{FF2B5EF4-FFF2-40B4-BE49-F238E27FC236}">
                  <a16:creationId xmlns:a16="http://schemas.microsoft.com/office/drawing/2014/main" id="{D54D23FB-F7E8-CA45-913D-CFE2356BFD68}"/>
                </a:ext>
              </a:extLst>
            </p:cNvPr>
            <p:cNvSpPr/>
            <p:nvPr/>
          </p:nvSpPr>
          <p:spPr>
            <a:xfrm>
              <a:off x="838403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18" name="Freeform 6162">
              <a:extLst>
                <a:ext uri="{FF2B5EF4-FFF2-40B4-BE49-F238E27FC236}">
                  <a16:creationId xmlns:a16="http://schemas.microsoft.com/office/drawing/2014/main" id="{60FC052B-4383-4184-0B2B-4E9EB791E34C}"/>
                </a:ext>
              </a:extLst>
            </p:cNvPr>
            <p:cNvSpPr/>
            <p:nvPr/>
          </p:nvSpPr>
          <p:spPr>
            <a:xfrm>
              <a:off x="8369811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19" name="Freeform 6163">
              <a:extLst>
                <a:ext uri="{FF2B5EF4-FFF2-40B4-BE49-F238E27FC236}">
                  <a16:creationId xmlns:a16="http://schemas.microsoft.com/office/drawing/2014/main" id="{2BBBB042-455D-9F33-C85D-930423D6C090}"/>
                </a:ext>
              </a:extLst>
            </p:cNvPr>
            <p:cNvSpPr/>
            <p:nvPr/>
          </p:nvSpPr>
          <p:spPr>
            <a:xfrm>
              <a:off x="8387840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20" name="Freeform 6164">
              <a:extLst>
                <a:ext uri="{FF2B5EF4-FFF2-40B4-BE49-F238E27FC236}">
                  <a16:creationId xmlns:a16="http://schemas.microsoft.com/office/drawing/2014/main" id="{078CF1D5-F512-0913-9355-70AE6EFDEFBD}"/>
                </a:ext>
              </a:extLst>
            </p:cNvPr>
            <p:cNvSpPr/>
            <p:nvPr/>
          </p:nvSpPr>
          <p:spPr>
            <a:xfrm>
              <a:off x="8375651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21" name="Freeform 6165">
              <a:extLst>
                <a:ext uri="{FF2B5EF4-FFF2-40B4-BE49-F238E27FC236}">
                  <a16:creationId xmlns:a16="http://schemas.microsoft.com/office/drawing/2014/main" id="{56165B7C-4067-3D01-8C0C-B725B5793EB7}"/>
                </a:ext>
              </a:extLst>
            </p:cNvPr>
            <p:cNvSpPr/>
            <p:nvPr/>
          </p:nvSpPr>
          <p:spPr>
            <a:xfrm>
              <a:off x="8393808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22" name="Freeform 6166">
              <a:extLst>
                <a:ext uri="{FF2B5EF4-FFF2-40B4-BE49-F238E27FC236}">
                  <a16:creationId xmlns:a16="http://schemas.microsoft.com/office/drawing/2014/main" id="{22FCB5E2-0B2E-D6B4-738C-67D589BF9B69}"/>
                </a:ext>
              </a:extLst>
            </p:cNvPr>
            <p:cNvSpPr/>
            <p:nvPr/>
          </p:nvSpPr>
          <p:spPr>
            <a:xfrm>
              <a:off x="8377683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23" name="Freeform 6167">
              <a:extLst>
                <a:ext uri="{FF2B5EF4-FFF2-40B4-BE49-F238E27FC236}">
                  <a16:creationId xmlns:a16="http://schemas.microsoft.com/office/drawing/2014/main" id="{DC3E7704-7302-820A-0006-E87854F40113}"/>
                </a:ext>
              </a:extLst>
            </p:cNvPr>
            <p:cNvSpPr/>
            <p:nvPr/>
          </p:nvSpPr>
          <p:spPr>
            <a:xfrm>
              <a:off x="8395712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24" name="Freeform 6168">
              <a:extLst>
                <a:ext uri="{FF2B5EF4-FFF2-40B4-BE49-F238E27FC236}">
                  <a16:creationId xmlns:a16="http://schemas.microsoft.com/office/drawing/2014/main" id="{A7B85A2F-38D8-135F-AF06-13A2C13FEB6E}"/>
                </a:ext>
              </a:extLst>
            </p:cNvPr>
            <p:cNvSpPr/>
            <p:nvPr/>
          </p:nvSpPr>
          <p:spPr>
            <a:xfrm>
              <a:off x="8381492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25" name="Freeform 6169">
              <a:extLst>
                <a:ext uri="{FF2B5EF4-FFF2-40B4-BE49-F238E27FC236}">
                  <a16:creationId xmlns:a16="http://schemas.microsoft.com/office/drawing/2014/main" id="{E92BC42D-39A4-562E-B06F-3476B3043D2B}"/>
                </a:ext>
              </a:extLst>
            </p:cNvPr>
            <p:cNvSpPr/>
            <p:nvPr/>
          </p:nvSpPr>
          <p:spPr>
            <a:xfrm>
              <a:off x="8399648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26" name="Freeform 6170">
              <a:extLst>
                <a:ext uri="{FF2B5EF4-FFF2-40B4-BE49-F238E27FC236}">
                  <a16:creationId xmlns:a16="http://schemas.microsoft.com/office/drawing/2014/main" id="{EA672B83-70D4-3D8A-9D0E-BFCB6A46BED7}"/>
                </a:ext>
              </a:extLst>
            </p:cNvPr>
            <p:cNvSpPr/>
            <p:nvPr/>
          </p:nvSpPr>
          <p:spPr>
            <a:xfrm>
              <a:off x="8381492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27" name="Freeform 6171">
              <a:extLst>
                <a:ext uri="{FF2B5EF4-FFF2-40B4-BE49-F238E27FC236}">
                  <a16:creationId xmlns:a16="http://schemas.microsoft.com/office/drawing/2014/main" id="{82D76679-8D44-23DD-909B-85124C784505}"/>
                </a:ext>
              </a:extLst>
            </p:cNvPr>
            <p:cNvSpPr/>
            <p:nvPr/>
          </p:nvSpPr>
          <p:spPr>
            <a:xfrm>
              <a:off x="8399648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28" name="Freeform 6172">
              <a:extLst>
                <a:ext uri="{FF2B5EF4-FFF2-40B4-BE49-F238E27FC236}">
                  <a16:creationId xmlns:a16="http://schemas.microsoft.com/office/drawing/2014/main" id="{7783E1A2-4246-28FB-DCAB-97381F2FB134}"/>
                </a:ext>
              </a:extLst>
            </p:cNvPr>
            <p:cNvSpPr/>
            <p:nvPr/>
          </p:nvSpPr>
          <p:spPr>
            <a:xfrm>
              <a:off x="8383523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29" name="Freeform 6173">
              <a:extLst>
                <a:ext uri="{FF2B5EF4-FFF2-40B4-BE49-F238E27FC236}">
                  <a16:creationId xmlns:a16="http://schemas.microsoft.com/office/drawing/2014/main" id="{4F0B890A-0943-7656-3A8D-9CEF5CD16E33}"/>
                </a:ext>
              </a:extLst>
            </p:cNvPr>
            <p:cNvSpPr/>
            <p:nvPr/>
          </p:nvSpPr>
          <p:spPr>
            <a:xfrm>
              <a:off x="8401553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30" name="Freeform 6174">
              <a:extLst>
                <a:ext uri="{FF2B5EF4-FFF2-40B4-BE49-F238E27FC236}">
                  <a16:creationId xmlns:a16="http://schemas.microsoft.com/office/drawing/2014/main" id="{1C9887BD-55C3-FF8A-7C4B-2478CADB7A56}"/>
                </a:ext>
              </a:extLst>
            </p:cNvPr>
            <p:cNvSpPr/>
            <p:nvPr/>
          </p:nvSpPr>
          <p:spPr>
            <a:xfrm>
              <a:off x="8383523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31" name="Freeform 6175">
              <a:extLst>
                <a:ext uri="{FF2B5EF4-FFF2-40B4-BE49-F238E27FC236}">
                  <a16:creationId xmlns:a16="http://schemas.microsoft.com/office/drawing/2014/main" id="{F471B31B-5838-B51F-9724-AA150B48B6FC}"/>
                </a:ext>
              </a:extLst>
            </p:cNvPr>
            <p:cNvSpPr/>
            <p:nvPr/>
          </p:nvSpPr>
          <p:spPr>
            <a:xfrm>
              <a:off x="8401553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32" name="Freeform 6176">
              <a:extLst>
                <a:ext uri="{FF2B5EF4-FFF2-40B4-BE49-F238E27FC236}">
                  <a16:creationId xmlns:a16="http://schemas.microsoft.com/office/drawing/2014/main" id="{91356B5C-33DB-F675-FB57-AF5B5FA90D41}"/>
                </a:ext>
              </a:extLst>
            </p:cNvPr>
            <p:cNvSpPr/>
            <p:nvPr/>
          </p:nvSpPr>
          <p:spPr>
            <a:xfrm>
              <a:off x="8385428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33" name="Freeform 6177">
              <a:extLst>
                <a:ext uri="{FF2B5EF4-FFF2-40B4-BE49-F238E27FC236}">
                  <a16:creationId xmlns:a16="http://schemas.microsoft.com/office/drawing/2014/main" id="{434829C6-630E-E043-606B-9BD4DF50F38F}"/>
                </a:ext>
              </a:extLst>
            </p:cNvPr>
            <p:cNvSpPr/>
            <p:nvPr/>
          </p:nvSpPr>
          <p:spPr>
            <a:xfrm>
              <a:off x="8403584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34" name="Freeform 6178">
              <a:extLst>
                <a:ext uri="{FF2B5EF4-FFF2-40B4-BE49-F238E27FC236}">
                  <a16:creationId xmlns:a16="http://schemas.microsoft.com/office/drawing/2014/main" id="{62870171-1FB6-8F04-E7FF-89BA44F011AB}"/>
                </a:ext>
              </a:extLst>
            </p:cNvPr>
            <p:cNvSpPr/>
            <p:nvPr/>
          </p:nvSpPr>
          <p:spPr>
            <a:xfrm>
              <a:off x="8391395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35" name="Freeform 6179">
              <a:extLst>
                <a:ext uri="{FF2B5EF4-FFF2-40B4-BE49-F238E27FC236}">
                  <a16:creationId xmlns:a16="http://schemas.microsoft.com/office/drawing/2014/main" id="{BA8B9BDF-5C7F-381C-7414-CC1E613C9823}"/>
                </a:ext>
              </a:extLst>
            </p:cNvPr>
            <p:cNvSpPr/>
            <p:nvPr/>
          </p:nvSpPr>
          <p:spPr>
            <a:xfrm>
              <a:off x="8409425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36" name="Freeform 6180">
              <a:extLst>
                <a:ext uri="{FF2B5EF4-FFF2-40B4-BE49-F238E27FC236}">
                  <a16:creationId xmlns:a16="http://schemas.microsoft.com/office/drawing/2014/main" id="{784963C1-F3C9-7815-B743-408767943697}"/>
                </a:ext>
              </a:extLst>
            </p:cNvPr>
            <p:cNvSpPr/>
            <p:nvPr/>
          </p:nvSpPr>
          <p:spPr>
            <a:xfrm>
              <a:off x="8391395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37" name="Freeform 6181">
              <a:extLst>
                <a:ext uri="{FF2B5EF4-FFF2-40B4-BE49-F238E27FC236}">
                  <a16:creationId xmlns:a16="http://schemas.microsoft.com/office/drawing/2014/main" id="{B7BF2694-0FA9-E9FF-ED96-C5958CD06A83}"/>
                </a:ext>
              </a:extLst>
            </p:cNvPr>
            <p:cNvSpPr/>
            <p:nvPr/>
          </p:nvSpPr>
          <p:spPr>
            <a:xfrm>
              <a:off x="8409425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38" name="Freeform 6182">
              <a:extLst>
                <a:ext uri="{FF2B5EF4-FFF2-40B4-BE49-F238E27FC236}">
                  <a16:creationId xmlns:a16="http://schemas.microsoft.com/office/drawing/2014/main" id="{E589569D-0BD0-CBA5-2A04-D4720E39F2AC}"/>
                </a:ext>
              </a:extLst>
            </p:cNvPr>
            <p:cNvSpPr/>
            <p:nvPr/>
          </p:nvSpPr>
          <p:spPr>
            <a:xfrm>
              <a:off x="8391395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39" name="Freeform 6183">
              <a:extLst>
                <a:ext uri="{FF2B5EF4-FFF2-40B4-BE49-F238E27FC236}">
                  <a16:creationId xmlns:a16="http://schemas.microsoft.com/office/drawing/2014/main" id="{6C0D3E9D-4AE4-1E53-2E5E-EEF10434C574}"/>
                </a:ext>
              </a:extLst>
            </p:cNvPr>
            <p:cNvSpPr/>
            <p:nvPr/>
          </p:nvSpPr>
          <p:spPr>
            <a:xfrm>
              <a:off x="8409425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40" name="Freeform 6184">
              <a:extLst>
                <a:ext uri="{FF2B5EF4-FFF2-40B4-BE49-F238E27FC236}">
                  <a16:creationId xmlns:a16="http://schemas.microsoft.com/office/drawing/2014/main" id="{E3CCEB5A-CD8E-2665-AD45-BF0D74C63B7A}"/>
                </a:ext>
              </a:extLst>
            </p:cNvPr>
            <p:cNvSpPr/>
            <p:nvPr/>
          </p:nvSpPr>
          <p:spPr>
            <a:xfrm>
              <a:off x="8393300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41" name="Freeform 6185">
              <a:extLst>
                <a:ext uri="{FF2B5EF4-FFF2-40B4-BE49-F238E27FC236}">
                  <a16:creationId xmlns:a16="http://schemas.microsoft.com/office/drawing/2014/main" id="{E1DB1B54-E8B3-2403-FA0C-09D71562F7C8}"/>
                </a:ext>
              </a:extLst>
            </p:cNvPr>
            <p:cNvSpPr/>
            <p:nvPr/>
          </p:nvSpPr>
          <p:spPr>
            <a:xfrm>
              <a:off x="8411329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42" name="Freeform 6186">
              <a:extLst>
                <a:ext uri="{FF2B5EF4-FFF2-40B4-BE49-F238E27FC236}">
                  <a16:creationId xmlns:a16="http://schemas.microsoft.com/office/drawing/2014/main" id="{130D21B1-7665-39EF-813F-9888A453DF10}"/>
                </a:ext>
              </a:extLst>
            </p:cNvPr>
            <p:cNvSpPr/>
            <p:nvPr/>
          </p:nvSpPr>
          <p:spPr>
            <a:xfrm>
              <a:off x="8393300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43" name="Freeform 6187">
              <a:extLst>
                <a:ext uri="{FF2B5EF4-FFF2-40B4-BE49-F238E27FC236}">
                  <a16:creationId xmlns:a16="http://schemas.microsoft.com/office/drawing/2014/main" id="{0186E136-93F2-BDA8-3AE6-D2569C92AF23}"/>
                </a:ext>
              </a:extLst>
            </p:cNvPr>
            <p:cNvSpPr/>
            <p:nvPr/>
          </p:nvSpPr>
          <p:spPr>
            <a:xfrm>
              <a:off x="8411329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44" name="Freeform 6188">
              <a:extLst>
                <a:ext uri="{FF2B5EF4-FFF2-40B4-BE49-F238E27FC236}">
                  <a16:creationId xmlns:a16="http://schemas.microsoft.com/office/drawing/2014/main" id="{DD7E9ED1-AECE-643E-21B0-300CE42A3D00}"/>
                </a:ext>
              </a:extLst>
            </p:cNvPr>
            <p:cNvSpPr/>
            <p:nvPr/>
          </p:nvSpPr>
          <p:spPr>
            <a:xfrm>
              <a:off x="8395204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45" name="Freeform 6189">
              <a:extLst>
                <a:ext uri="{FF2B5EF4-FFF2-40B4-BE49-F238E27FC236}">
                  <a16:creationId xmlns:a16="http://schemas.microsoft.com/office/drawing/2014/main" id="{B5575CAF-F78C-D608-53FC-6914D7942A86}"/>
                </a:ext>
              </a:extLst>
            </p:cNvPr>
            <p:cNvSpPr/>
            <p:nvPr/>
          </p:nvSpPr>
          <p:spPr>
            <a:xfrm>
              <a:off x="841336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46" name="Freeform 6190">
              <a:extLst>
                <a:ext uri="{FF2B5EF4-FFF2-40B4-BE49-F238E27FC236}">
                  <a16:creationId xmlns:a16="http://schemas.microsoft.com/office/drawing/2014/main" id="{6FF20440-A4CF-5F20-3A6C-1408A82FDFD1}"/>
                </a:ext>
              </a:extLst>
            </p:cNvPr>
            <p:cNvSpPr/>
            <p:nvPr/>
          </p:nvSpPr>
          <p:spPr>
            <a:xfrm>
              <a:off x="8395204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47" name="Freeform 6191">
              <a:extLst>
                <a:ext uri="{FF2B5EF4-FFF2-40B4-BE49-F238E27FC236}">
                  <a16:creationId xmlns:a16="http://schemas.microsoft.com/office/drawing/2014/main" id="{EDCE37E6-3125-3EF0-1FB8-4E8958774623}"/>
                </a:ext>
              </a:extLst>
            </p:cNvPr>
            <p:cNvSpPr/>
            <p:nvPr/>
          </p:nvSpPr>
          <p:spPr>
            <a:xfrm>
              <a:off x="841336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48" name="Freeform 6192">
              <a:extLst>
                <a:ext uri="{FF2B5EF4-FFF2-40B4-BE49-F238E27FC236}">
                  <a16:creationId xmlns:a16="http://schemas.microsoft.com/office/drawing/2014/main" id="{8545E157-F1FD-F37D-D71C-9DEA7A099CBC}"/>
                </a:ext>
              </a:extLst>
            </p:cNvPr>
            <p:cNvSpPr/>
            <p:nvPr/>
          </p:nvSpPr>
          <p:spPr>
            <a:xfrm>
              <a:off x="8395204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49" name="Freeform 6193">
              <a:extLst>
                <a:ext uri="{FF2B5EF4-FFF2-40B4-BE49-F238E27FC236}">
                  <a16:creationId xmlns:a16="http://schemas.microsoft.com/office/drawing/2014/main" id="{403CCB00-B588-09C2-C7D4-99EBE416A332}"/>
                </a:ext>
              </a:extLst>
            </p:cNvPr>
            <p:cNvSpPr/>
            <p:nvPr/>
          </p:nvSpPr>
          <p:spPr>
            <a:xfrm>
              <a:off x="841336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50" name="Freeform 6194">
              <a:extLst>
                <a:ext uri="{FF2B5EF4-FFF2-40B4-BE49-F238E27FC236}">
                  <a16:creationId xmlns:a16="http://schemas.microsoft.com/office/drawing/2014/main" id="{298753F4-516C-CB60-5179-32CCEDB81DF8}"/>
                </a:ext>
              </a:extLst>
            </p:cNvPr>
            <p:cNvSpPr/>
            <p:nvPr/>
          </p:nvSpPr>
          <p:spPr>
            <a:xfrm>
              <a:off x="8395204" y="283531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51" name="Freeform 6195">
              <a:extLst>
                <a:ext uri="{FF2B5EF4-FFF2-40B4-BE49-F238E27FC236}">
                  <a16:creationId xmlns:a16="http://schemas.microsoft.com/office/drawing/2014/main" id="{489024E4-3592-003F-BD9B-E4FBF1AF63AE}"/>
                </a:ext>
              </a:extLst>
            </p:cNvPr>
            <p:cNvSpPr/>
            <p:nvPr/>
          </p:nvSpPr>
          <p:spPr>
            <a:xfrm>
              <a:off x="8413361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52" name="Freeform 6196">
              <a:extLst>
                <a:ext uri="{FF2B5EF4-FFF2-40B4-BE49-F238E27FC236}">
                  <a16:creationId xmlns:a16="http://schemas.microsoft.com/office/drawing/2014/main" id="{307A849C-0DD5-5E53-4E98-E58673D73171}"/>
                </a:ext>
              </a:extLst>
            </p:cNvPr>
            <p:cNvSpPr/>
            <p:nvPr/>
          </p:nvSpPr>
          <p:spPr>
            <a:xfrm>
              <a:off x="8397236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53" name="Freeform 6197">
              <a:extLst>
                <a:ext uri="{FF2B5EF4-FFF2-40B4-BE49-F238E27FC236}">
                  <a16:creationId xmlns:a16="http://schemas.microsoft.com/office/drawing/2014/main" id="{8C4A5FA5-0466-ADD8-D5F9-453655564073}"/>
                </a:ext>
              </a:extLst>
            </p:cNvPr>
            <p:cNvSpPr/>
            <p:nvPr/>
          </p:nvSpPr>
          <p:spPr>
            <a:xfrm>
              <a:off x="8415265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54" name="Freeform 6198">
              <a:extLst>
                <a:ext uri="{FF2B5EF4-FFF2-40B4-BE49-F238E27FC236}">
                  <a16:creationId xmlns:a16="http://schemas.microsoft.com/office/drawing/2014/main" id="{790DB901-0BF9-EEEE-09CC-F544B9046C61}"/>
                </a:ext>
              </a:extLst>
            </p:cNvPr>
            <p:cNvSpPr/>
            <p:nvPr/>
          </p:nvSpPr>
          <p:spPr>
            <a:xfrm>
              <a:off x="8399267" y="283531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55" name="Freeform 6199">
              <a:extLst>
                <a:ext uri="{FF2B5EF4-FFF2-40B4-BE49-F238E27FC236}">
                  <a16:creationId xmlns:a16="http://schemas.microsoft.com/office/drawing/2014/main" id="{F301FCDD-597F-F90E-D24A-3B15E016A767}"/>
                </a:ext>
              </a:extLst>
            </p:cNvPr>
            <p:cNvSpPr/>
            <p:nvPr/>
          </p:nvSpPr>
          <p:spPr>
            <a:xfrm>
              <a:off x="8417297" y="281725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56" name="Freeform 6200">
              <a:extLst>
                <a:ext uri="{FF2B5EF4-FFF2-40B4-BE49-F238E27FC236}">
                  <a16:creationId xmlns:a16="http://schemas.microsoft.com/office/drawing/2014/main" id="{E8ED167A-3275-4973-4E91-00F89CDAC27B}"/>
                </a:ext>
              </a:extLst>
            </p:cNvPr>
            <p:cNvSpPr/>
            <p:nvPr/>
          </p:nvSpPr>
          <p:spPr>
            <a:xfrm>
              <a:off x="8401172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57" name="Freeform 6201">
              <a:extLst>
                <a:ext uri="{FF2B5EF4-FFF2-40B4-BE49-F238E27FC236}">
                  <a16:creationId xmlns:a16="http://schemas.microsoft.com/office/drawing/2014/main" id="{0FA372BF-4EB4-D800-6BE7-5D6E72DAE519}"/>
                </a:ext>
              </a:extLst>
            </p:cNvPr>
            <p:cNvSpPr/>
            <p:nvPr/>
          </p:nvSpPr>
          <p:spPr>
            <a:xfrm>
              <a:off x="8419201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58" name="Freeform 6202">
              <a:extLst>
                <a:ext uri="{FF2B5EF4-FFF2-40B4-BE49-F238E27FC236}">
                  <a16:creationId xmlns:a16="http://schemas.microsoft.com/office/drawing/2014/main" id="{E0C431A9-7616-F4ED-72D1-3C2CFD1D3991}"/>
                </a:ext>
              </a:extLst>
            </p:cNvPr>
            <p:cNvSpPr/>
            <p:nvPr/>
          </p:nvSpPr>
          <p:spPr>
            <a:xfrm>
              <a:off x="8403203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59" name="Freeform 6203">
              <a:extLst>
                <a:ext uri="{FF2B5EF4-FFF2-40B4-BE49-F238E27FC236}">
                  <a16:creationId xmlns:a16="http://schemas.microsoft.com/office/drawing/2014/main" id="{03046BAA-7D7A-8398-0FF8-7CF920FC650C}"/>
                </a:ext>
              </a:extLst>
            </p:cNvPr>
            <p:cNvSpPr/>
            <p:nvPr/>
          </p:nvSpPr>
          <p:spPr>
            <a:xfrm>
              <a:off x="8421233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60" name="Freeform 6204">
              <a:extLst>
                <a:ext uri="{FF2B5EF4-FFF2-40B4-BE49-F238E27FC236}">
                  <a16:creationId xmlns:a16="http://schemas.microsoft.com/office/drawing/2014/main" id="{3E916765-0586-B1D5-3E62-9B146658EADF}"/>
                </a:ext>
              </a:extLst>
            </p:cNvPr>
            <p:cNvSpPr/>
            <p:nvPr/>
          </p:nvSpPr>
          <p:spPr>
            <a:xfrm>
              <a:off x="8407012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61" name="Freeform 6205">
              <a:extLst>
                <a:ext uri="{FF2B5EF4-FFF2-40B4-BE49-F238E27FC236}">
                  <a16:creationId xmlns:a16="http://schemas.microsoft.com/office/drawing/2014/main" id="{45A67D33-E2AC-6DEF-DBDF-BEDBE1C6C388}"/>
                </a:ext>
              </a:extLst>
            </p:cNvPr>
            <p:cNvSpPr/>
            <p:nvPr/>
          </p:nvSpPr>
          <p:spPr>
            <a:xfrm>
              <a:off x="8425042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62" name="Freeform 6206">
              <a:extLst>
                <a:ext uri="{FF2B5EF4-FFF2-40B4-BE49-F238E27FC236}">
                  <a16:creationId xmlns:a16="http://schemas.microsoft.com/office/drawing/2014/main" id="{F7BC4C7F-0CD1-5F20-D0BC-A22939619FB8}"/>
                </a:ext>
              </a:extLst>
            </p:cNvPr>
            <p:cNvSpPr/>
            <p:nvPr/>
          </p:nvSpPr>
          <p:spPr>
            <a:xfrm>
              <a:off x="8407012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63" name="Freeform 6207">
              <a:extLst>
                <a:ext uri="{FF2B5EF4-FFF2-40B4-BE49-F238E27FC236}">
                  <a16:creationId xmlns:a16="http://schemas.microsoft.com/office/drawing/2014/main" id="{107390EC-BABF-3EA5-A45C-4AC04BA771AB}"/>
                </a:ext>
              </a:extLst>
            </p:cNvPr>
            <p:cNvSpPr/>
            <p:nvPr/>
          </p:nvSpPr>
          <p:spPr>
            <a:xfrm>
              <a:off x="8425042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64" name="Freeform 6208">
              <a:extLst>
                <a:ext uri="{FF2B5EF4-FFF2-40B4-BE49-F238E27FC236}">
                  <a16:creationId xmlns:a16="http://schemas.microsoft.com/office/drawing/2014/main" id="{21A19147-4C5C-7207-07EC-FF6F7883EAD2}"/>
                </a:ext>
              </a:extLst>
            </p:cNvPr>
            <p:cNvSpPr/>
            <p:nvPr/>
          </p:nvSpPr>
          <p:spPr>
            <a:xfrm>
              <a:off x="8409044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65" name="Freeform 6209">
              <a:extLst>
                <a:ext uri="{FF2B5EF4-FFF2-40B4-BE49-F238E27FC236}">
                  <a16:creationId xmlns:a16="http://schemas.microsoft.com/office/drawing/2014/main" id="{C29BCB64-2762-400F-2BFE-E686AC38C389}"/>
                </a:ext>
              </a:extLst>
            </p:cNvPr>
            <p:cNvSpPr/>
            <p:nvPr/>
          </p:nvSpPr>
          <p:spPr>
            <a:xfrm>
              <a:off x="8427073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66" name="Freeform 6210">
              <a:extLst>
                <a:ext uri="{FF2B5EF4-FFF2-40B4-BE49-F238E27FC236}">
                  <a16:creationId xmlns:a16="http://schemas.microsoft.com/office/drawing/2014/main" id="{9BFF8821-CF05-61C7-FF36-3DC017BB863F}"/>
                </a:ext>
              </a:extLst>
            </p:cNvPr>
            <p:cNvSpPr/>
            <p:nvPr/>
          </p:nvSpPr>
          <p:spPr>
            <a:xfrm>
              <a:off x="8410948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67" name="Freeform 6211">
              <a:extLst>
                <a:ext uri="{FF2B5EF4-FFF2-40B4-BE49-F238E27FC236}">
                  <a16:creationId xmlns:a16="http://schemas.microsoft.com/office/drawing/2014/main" id="{16A34CF0-B3EC-636F-A57A-239471A0C95C}"/>
                </a:ext>
              </a:extLst>
            </p:cNvPr>
            <p:cNvSpPr/>
            <p:nvPr/>
          </p:nvSpPr>
          <p:spPr>
            <a:xfrm>
              <a:off x="8428978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68" name="Freeform 6212">
              <a:extLst>
                <a:ext uri="{FF2B5EF4-FFF2-40B4-BE49-F238E27FC236}">
                  <a16:creationId xmlns:a16="http://schemas.microsoft.com/office/drawing/2014/main" id="{1274B1B5-4C3F-6A79-5BEE-CF4C6DD5BFAB}"/>
                </a:ext>
              </a:extLst>
            </p:cNvPr>
            <p:cNvSpPr/>
            <p:nvPr/>
          </p:nvSpPr>
          <p:spPr>
            <a:xfrm>
              <a:off x="8412980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69" name="Freeform 6213">
              <a:extLst>
                <a:ext uri="{FF2B5EF4-FFF2-40B4-BE49-F238E27FC236}">
                  <a16:creationId xmlns:a16="http://schemas.microsoft.com/office/drawing/2014/main" id="{3ADAC04D-61EB-13B0-8D00-6FCC808F878A}"/>
                </a:ext>
              </a:extLst>
            </p:cNvPr>
            <p:cNvSpPr/>
            <p:nvPr/>
          </p:nvSpPr>
          <p:spPr>
            <a:xfrm>
              <a:off x="8431009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70" name="Freeform 6214">
              <a:extLst>
                <a:ext uri="{FF2B5EF4-FFF2-40B4-BE49-F238E27FC236}">
                  <a16:creationId xmlns:a16="http://schemas.microsoft.com/office/drawing/2014/main" id="{8F2FD209-8058-38B9-48FA-EEC01C7E4355}"/>
                </a:ext>
              </a:extLst>
            </p:cNvPr>
            <p:cNvSpPr/>
            <p:nvPr/>
          </p:nvSpPr>
          <p:spPr>
            <a:xfrm>
              <a:off x="8414884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71" name="Freeform 6215">
              <a:extLst>
                <a:ext uri="{FF2B5EF4-FFF2-40B4-BE49-F238E27FC236}">
                  <a16:creationId xmlns:a16="http://schemas.microsoft.com/office/drawing/2014/main" id="{AA34D284-C49B-2B81-AE46-F422BD815433}"/>
                </a:ext>
              </a:extLst>
            </p:cNvPr>
            <p:cNvSpPr/>
            <p:nvPr/>
          </p:nvSpPr>
          <p:spPr>
            <a:xfrm>
              <a:off x="8432914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72" name="Freeform 6216">
              <a:extLst>
                <a:ext uri="{FF2B5EF4-FFF2-40B4-BE49-F238E27FC236}">
                  <a16:creationId xmlns:a16="http://schemas.microsoft.com/office/drawing/2014/main" id="{34081610-0377-7C83-524C-E5202666CDE2}"/>
                </a:ext>
              </a:extLst>
            </p:cNvPr>
            <p:cNvSpPr/>
            <p:nvPr/>
          </p:nvSpPr>
          <p:spPr>
            <a:xfrm>
              <a:off x="8414884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73" name="Freeform 6217">
              <a:extLst>
                <a:ext uri="{FF2B5EF4-FFF2-40B4-BE49-F238E27FC236}">
                  <a16:creationId xmlns:a16="http://schemas.microsoft.com/office/drawing/2014/main" id="{ADCD6596-671D-7A08-697F-C87958E120B1}"/>
                </a:ext>
              </a:extLst>
            </p:cNvPr>
            <p:cNvSpPr/>
            <p:nvPr/>
          </p:nvSpPr>
          <p:spPr>
            <a:xfrm>
              <a:off x="8432914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74" name="Freeform 6218">
              <a:extLst>
                <a:ext uri="{FF2B5EF4-FFF2-40B4-BE49-F238E27FC236}">
                  <a16:creationId xmlns:a16="http://schemas.microsoft.com/office/drawing/2014/main" id="{CC26C572-6956-A92C-10F8-FCC79068D3DC}"/>
                </a:ext>
              </a:extLst>
            </p:cNvPr>
            <p:cNvSpPr/>
            <p:nvPr/>
          </p:nvSpPr>
          <p:spPr>
            <a:xfrm>
              <a:off x="8418820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75" name="Freeform 6219">
              <a:extLst>
                <a:ext uri="{FF2B5EF4-FFF2-40B4-BE49-F238E27FC236}">
                  <a16:creationId xmlns:a16="http://schemas.microsoft.com/office/drawing/2014/main" id="{70D20814-EB38-532E-FC59-2D92396A6608}"/>
                </a:ext>
              </a:extLst>
            </p:cNvPr>
            <p:cNvSpPr/>
            <p:nvPr/>
          </p:nvSpPr>
          <p:spPr>
            <a:xfrm>
              <a:off x="8436850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76" name="Freeform 6220">
              <a:extLst>
                <a:ext uri="{FF2B5EF4-FFF2-40B4-BE49-F238E27FC236}">
                  <a16:creationId xmlns:a16="http://schemas.microsoft.com/office/drawing/2014/main" id="{4DD50928-F342-EE8B-EF43-6449409CC450}"/>
                </a:ext>
              </a:extLst>
            </p:cNvPr>
            <p:cNvSpPr/>
            <p:nvPr/>
          </p:nvSpPr>
          <p:spPr>
            <a:xfrm>
              <a:off x="8420725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77" name="Freeform 6221">
              <a:extLst>
                <a:ext uri="{FF2B5EF4-FFF2-40B4-BE49-F238E27FC236}">
                  <a16:creationId xmlns:a16="http://schemas.microsoft.com/office/drawing/2014/main" id="{5054F861-0FDB-304C-FEFB-F2A3A8B3EA78}"/>
                </a:ext>
              </a:extLst>
            </p:cNvPr>
            <p:cNvSpPr/>
            <p:nvPr/>
          </p:nvSpPr>
          <p:spPr>
            <a:xfrm>
              <a:off x="8438754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78" name="Freeform 6222">
              <a:extLst>
                <a:ext uri="{FF2B5EF4-FFF2-40B4-BE49-F238E27FC236}">
                  <a16:creationId xmlns:a16="http://schemas.microsoft.com/office/drawing/2014/main" id="{422FFBBD-A403-F7A2-EE73-4FE466BC2ADA}"/>
                </a:ext>
              </a:extLst>
            </p:cNvPr>
            <p:cNvSpPr/>
            <p:nvPr/>
          </p:nvSpPr>
          <p:spPr>
            <a:xfrm>
              <a:off x="8420725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79" name="Freeform 6223">
              <a:extLst>
                <a:ext uri="{FF2B5EF4-FFF2-40B4-BE49-F238E27FC236}">
                  <a16:creationId xmlns:a16="http://schemas.microsoft.com/office/drawing/2014/main" id="{D00C06E1-7A0B-48D0-6077-949FE2B7F8C4}"/>
                </a:ext>
              </a:extLst>
            </p:cNvPr>
            <p:cNvSpPr/>
            <p:nvPr/>
          </p:nvSpPr>
          <p:spPr>
            <a:xfrm>
              <a:off x="8438754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80" name="Freeform 6224">
              <a:extLst>
                <a:ext uri="{FF2B5EF4-FFF2-40B4-BE49-F238E27FC236}">
                  <a16:creationId xmlns:a16="http://schemas.microsoft.com/office/drawing/2014/main" id="{61358A96-1E43-C520-49FF-4BDAD5FE3746}"/>
                </a:ext>
              </a:extLst>
            </p:cNvPr>
            <p:cNvSpPr/>
            <p:nvPr/>
          </p:nvSpPr>
          <p:spPr>
            <a:xfrm>
              <a:off x="8420725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81" name="Freeform 6225">
              <a:extLst>
                <a:ext uri="{FF2B5EF4-FFF2-40B4-BE49-F238E27FC236}">
                  <a16:creationId xmlns:a16="http://schemas.microsoft.com/office/drawing/2014/main" id="{6A7CFF55-DFF4-5EB3-1921-6D5EBE74E5CA}"/>
                </a:ext>
              </a:extLst>
            </p:cNvPr>
            <p:cNvSpPr/>
            <p:nvPr/>
          </p:nvSpPr>
          <p:spPr>
            <a:xfrm>
              <a:off x="8438754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82" name="Freeform 6226">
              <a:extLst>
                <a:ext uri="{FF2B5EF4-FFF2-40B4-BE49-F238E27FC236}">
                  <a16:creationId xmlns:a16="http://schemas.microsoft.com/office/drawing/2014/main" id="{C44F26D0-E0F0-E3C5-F8F5-3ECD85A02EA9}"/>
                </a:ext>
              </a:extLst>
            </p:cNvPr>
            <p:cNvSpPr/>
            <p:nvPr/>
          </p:nvSpPr>
          <p:spPr>
            <a:xfrm>
              <a:off x="8422756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83" name="Freeform 6227">
              <a:extLst>
                <a:ext uri="{FF2B5EF4-FFF2-40B4-BE49-F238E27FC236}">
                  <a16:creationId xmlns:a16="http://schemas.microsoft.com/office/drawing/2014/main" id="{F041F7DD-68EF-F02D-7FC8-E71D2359AB1F}"/>
                </a:ext>
              </a:extLst>
            </p:cNvPr>
            <p:cNvSpPr/>
            <p:nvPr/>
          </p:nvSpPr>
          <p:spPr>
            <a:xfrm>
              <a:off x="8440786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84" name="Freeform 6228">
              <a:extLst>
                <a:ext uri="{FF2B5EF4-FFF2-40B4-BE49-F238E27FC236}">
                  <a16:creationId xmlns:a16="http://schemas.microsoft.com/office/drawing/2014/main" id="{834E0BBB-F646-C92A-41F2-F2698B7AC540}"/>
                </a:ext>
              </a:extLst>
            </p:cNvPr>
            <p:cNvSpPr/>
            <p:nvPr/>
          </p:nvSpPr>
          <p:spPr>
            <a:xfrm>
              <a:off x="8422756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85" name="Freeform 6229">
              <a:extLst>
                <a:ext uri="{FF2B5EF4-FFF2-40B4-BE49-F238E27FC236}">
                  <a16:creationId xmlns:a16="http://schemas.microsoft.com/office/drawing/2014/main" id="{65D2C88D-329F-93B2-42FF-691908DE30F1}"/>
                </a:ext>
              </a:extLst>
            </p:cNvPr>
            <p:cNvSpPr/>
            <p:nvPr/>
          </p:nvSpPr>
          <p:spPr>
            <a:xfrm>
              <a:off x="8440786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86" name="Freeform 6230">
              <a:extLst>
                <a:ext uri="{FF2B5EF4-FFF2-40B4-BE49-F238E27FC236}">
                  <a16:creationId xmlns:a16="http://schemas.microsoft.com/office/drawing/2014/main" id="{EC47FE84-6DDD-D7A0-12B6-601BFD170EDE}"/>
                </a:ext>
              </a:extLst>
            </p:cNvPr>
            <p:cNvSpPr/>
            <p:nvPr/>
          </p:nvSpPr>
          <p:spPr>
            <a:xfrm>
              <a:off x="8422756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87" name="Freeform 6231">
              <a:extLst>
                <a:ext uri="{FF2B5EF4-FFF2-40B4-BE49-F238E27FC236}">
                  <a16:creationId xmlns:a16="http://schemas.microsoft.com/office/drawing/2014/main" id="{9089B042-5B5C-EFA7-11AB-4EF0D444D662}"/>
                </a:ext>
              </a:extLst>
            </p:cNvPr>
            <p:cNvSpPr/>
            <p:nvPr/>
          </p:nvSpPr>
          <p:spPr>
            <a:xfrm>
              <a:off x="8440786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88" name="Freeform 6232">
              <a:extLst>
                <a:ext uri="{FF2B5EF4-FFF2-40B4-BE49-F238E27FC236}">
                  <a16:creationId xmlns:a16="http://schemas.microsoft.com/office/drawing/2014/main" id="{5F99D4AA-475F-EEA0-9554-30659633FF31}"/>
                </a:ext>
              </a:extLst>
            </p:cNvPr>
            <p:cNvSpPr/>
            <p:nvPr/>
          </p:nvSpPr>
          <p:spPr>
            <a:xfrm>
              <a:off x="8422756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89" name="Freeform 6233">
              <a:extLst>
                <a:ext uri="{FF2B5EF4-FFF2-40B4-BE49-F238E27FC236}">
                  <a16:creationId xmlns:a16="http://schemas.microsoft.com/office/drawing/2014/main" id="{A6F2D718-8834-6AC7-D886-967C5839D11C}"/>
                </a:ext>
              </a:extLst>
            </p:cNvPr>
            <p:cNvSpPr/>
            <p:nvPr/>
          </p:nvSpPr>
          <p:spPr>
            <a:xfrm>
              <a:off x="8440786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90" name="Freeform 6234">
              <a:extLst>
                <a:ext uri="{FF2B5EF4-FFF2-40B4-BE49-F238E27FC236}">
                  <a16:creationId xmlns:a16="http://schemas.microsoft.com/office/drawing/2014/main" id="{FE152144-FB7C-287B-C1DB-430146B89FF2}"/>
                </a:ext>
              </a:extLst>
            </p:cNvPr>
            <p:cNvSpPr/>
            <p:nvPr/>
          </p:nvSpPr>
          <p:spPr>
            <a:xfrm>
              <a:off x="8422756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91" name="Freeform 6235">
              <a:extLst>
                <a:ext uri="{FF2B5EF4-FFF2-40B4-BE49-F238E27FC236}">
                  <a16:creationId xmlns:a16="http://schemas.microsoft.com/office/drawing/2014/main" id="{7273F161-4765-92DB-2EC1-2936DDB1564E}"/>
                </a:ext>
              </a:extLst>
            </p:cNvPr>
            <p:cNvSpPr/>
            <p:nvPr/>
          </p:nvSpPr>
          <p:spPr>
            <a:xfrm>
              <a:off x="8440786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92" name="Freeform 6236">
              <a:extLst>
                <a:ext uri="{FF2B5EF4-FFF2-40B4-BE49-F238E27FC236}">
                  <a16:creationId xmlns:a16="http://schemas.microsoft.com/office/drawing/2014/main" id="{0EAE7A57-518E-C076-A181-E00126F1BB39}"/>
                </a:ext>
              </a:extLst>
            </p:cNvPr>
            <p:cNvSpPr/>
            <p:nvPr/>
          </p:nvSpPr>
          <p:spPr>
            <a:xfrm>
              <a:off x="8426692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93" name="Freeform 6237">
              <a:extLst>
                <a:ext uri="{FF2B5EF4-FFF2-40B4-BE49-F238E27FC236}">
                  <a16:creationId xmlns:a16="http://schemas.microsoft.com/office/drawing/2014/main" id="{B515A58C-AD7E-176C-B485-F8D5AA714F66}"/>
                </a:ext>
              </a:extLst>
            </p:cNvPr>
            <p:cNvSpPr/>
            <p:nvPr/>
          </p:nvSpPr>
          <p:spPr>
            <a:xfrm>
              <a:off x="8444722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94" name="Freeform 6238">
              <a:extLst>
                <a:ext uri="{FF2B5EF4-FFF2-40B4-BE49-F238E27FC236}">
                  <a16:creationId xmlns:a16="http://schemas.microsoft.com/office/drawing/2014/main" id="{AEB0457E-630E-6BF5-0F8E-E92FBB4782AE}"/>
                </a:ext>
              </a:extLst>
            </p:cNvPr>
            <p:cNvSpPr/>
            <p:nvPr/>
          </p:nvSpPr>
          <p:spPr>
            <a:xfrm>
              <a:off x="8428597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95" name="Freeform 6239">
              <a:extLst>
                <a:ext uri="{FF2B5EF4-FFF2-40B4-BE49-F238E27FC236}">
                  <a16:creationId xmlns:a16="http://schemas.microsoft.com/office/drawing/2014/main" id="{47437544-221F-739B-238F-40E0986B35D3}"/>
                </a:ext>
              </a:extLst>
            </p:cNvPr>
            <p:cNvSpPr/>
            <p:nvPr/>
          </p:nvSpPr>
          <p:spPr>
            <a:xfrm>
              <a:off x="8446753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96" name="Freeform 6240">
              <a:extLst>
                <a:ext uri="{FF2B5EF4-FFF2-40B4-BE49-F238E27FC236}">
                  <a16:creationId xmlns:a16="http://schemas.microsoft.com/office/drawing/2014/main" id="{A385ED37-29C4-6CFE-3CAB-3B12E6D5ED2F}"/>
                </a:ext>
              </a:extLst>
            </p:cNvPr>
            <p:cNvSpPr/>
            <p:nvPr/>
          </p:nvSpPr>
          <p:spPr>
            <a:xfrm>
              <a:off x="8434437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97" name="Freeform 6241">
              <a:extLst>
                <a:ext uri="{FF2B5EF4-FFF2-40B4-BE49-F238E27FC236}">
                  <a16:creationId xmlns:a16="http://schemas.microsoft.com/office/drawing/2014/main" id="{3806FA03-893B-C999-B4F7-357787CA08B3}"/>
                </a:ext>
              </a:extLst>
            </p:cNvPr>
            <p:cNvSpPr/>
            <p:nvPr/>
          </p:nvSpPr>
          <p:spPr>
            <a:xfrm>
              <a:off x="8452467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98" name="Freeform 6242">
              <a:extLst>
                <a:ext uri="{FF2B5EF4-FFF2-40B4-BE49-F238E27FC236}">
                  <a16:creationId xmlns:a16="http://schemas.microsoft.com/office/drawing/2014/main" id="{0D373002-9296-8BC1-4311-5262E0744F14}"/>
                </a:ext>
              </a:extLst>
            </p:cNvPr>
            <p:cNvSpPr/>
            <p:nvPr/>
          </p:nvSpPr>
          <p:spPr>
            <a:xfrm>
              <a:off x="8438373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499" name="Freeform 6243">
              <a:extLst>
                <a:ext uri="{FF2B5EF4-FFF2-40B4-BE49-F238E27FC236}">
                  <a16:creationId xmlns:a16="http://schemas.microsoft.com/office/drawing/2014/main" id="{A094C221-246B-6DFE-1927-EF8DDC2EBBA9}"/>
                </a:ext>
              </a:extLst>
            </p:cNvPr>
            <p:cNvSpPr/>
            <p:nvPr/>
          </p:nvSpPr>
          <p:spPr>
            <a:xfrm>
              <a:off x="8456530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00" name="Freeform 6244">
              <a:extLst>
                <a:ext uri="{FF2B5EF4-FFF2-40B4-BE49-F238E27FC236}">
                  <a16:creationId xmlns:a16="http://schemas.microsoft.com/office/drawing/2014/main" id="{484A3D70-BC9D-2A12-0DF2-D81F171040B9}"/>
                </a:ext>
              </a:extLst>
            </p:cNvPr>
            <p:cNvSpPr/>
            <p:nvPr/>
          </p:nvSpPr>
          <p:spPr>
            <a:xfrm>
              <a:off x="8440405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01" name="Freeform 6245">
              <a:extLst>
                <a:ext uri="{FF2B5EF4-FFF2-40B4-BE49-F238E27FC236}">
                  <a16:creationId xmlns:a16="http://schemas.microsoft.com/office/drawing/2014/main" id="{81F11420-5801-881B-62FA-9FA8595ACA88}"/>
                </a:ext>
              </a:extLst>
            </p:cNvPr>
            <p:cNvSpPr/>
            <p:nvPr/>
          </p:nvSpPr>
          <p:spPr>
            <a:xfrm>
              <a:off x="8458434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02" name="Freeform 6246">
              <a:extLst>
                <a:ext uri="{FF2B5EF4-FFF2-40B4-BE49-F238E27FC236}">
                  <a16:creationId xmlns:a16="http://schemas.microsoft.com/office/drawing/2014/main" id="{96EC6294-8E92-AB87-0043-1EDD8F179AFC}"/>
                </a:ext>
              </a:extLst>
            </p:cNvPr>
            <p:cNvSpPr/>
            <p:nvPr/>
          </p:nvSpPr>
          <p:spPr>
            <a:xfrm>
              <a:off x="8442309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03" name="Freeform 6247">
              <a:extLst>
                <a:ext uri="{FF2B5EF4-FFF2-40B4-BE49-F238E27FC236}">
                  <a16:creationId xmlns:a16="http://schemas.microsoft.com/office/drawing/2014/main" id="{123F20A8-3A16-89FF-1AB4-7506032CCE97}"/>
                </a:ext>
              </a:extLst>
            </p:cNvPr>
            <p:cNvSpPr/>
            <p:nvPr/>
          </p:nvSpPr>
          <p:spPr>
            <a:xfrm>
              <a:off x="8460339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04" name="Freeform 6248">
              <a:extLst>
                <a:ext uri="{FF2B5EF4-FFF2-40B4-BE49-F238E27FC236}">
                  <a16:creationId xmlns:a16="http://schemas.microsoft.com/office/drawing/2014/main" id="{540C176F-5D07-DFA8-B5AE-554AF3C9DBD1}"/>
                </a:ext>
              </a:extLst>
            </p:cNvPr>
            <p:cNvSpPr/>
            <p:nvPr/>
          </p:nvSpPr>
          <p:spPr>
            <a:xfrm>
              <a:off x="8444214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05" name="Freeform 6249">
              <a:extLst>
                <a:ext uri="{FF2B5EF4-FFF2-40B4-BE49-F238E27FC236}">
                  <a16:creationId xmlns:a16="http://schemas.microsoft.com/office/drawing/2014/main" id="{466F4FE8-0E7F-F87F-6670-B8236415B0A9}"/>
                </a:ext>
              </a:extLst>
            </p:cNvPr>
            <p:cNvSpPr/>
            <p:nvPr/>
          </p:nvSpPr>
          <p:spPr>
            <a:xfrm>
              <a:off x="8462370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06" name="Freeform 6250">
              <a:extLst>
                <a:ext uri="{FF2B5EF4-FFF2-40B4-BE49-F238E27FC236}">
                  <a16:creationId xmlns:a16="http://schemas.microsoft.com/office/drawing/2014/main" id="{D4792054-E0A3-3064-E0D5-EDF2AD3C9648}"/>
                </a:ext>
              </a:extLst>
            </p:cNvPr>
            <p:cNvSpPr/>
            <p:nvPr/>
          </p:nvSpPr>
          <p:spPr>
            <a:xfrm>
              <a:off x="8446245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07" name="Freeform 6251">
              <a:extLst>
                <a:ext uri="{FF2B5EF4-FFF2-40B4-BE49-F238E27FC236}">
                  <a16:creationId xmlns:a16="http://schemas.microsoft.com/office/drawing/2014/main" id="{F14E0C2C-1EB7-ED98-CF74-B4EFB87158B2}"/>
                </a:ext>
              </a:extLst>
            </p:cNvPr>
            <p:cNvSpPr/>
            <p:nvPr/>
          </p:nvSpPr>
          <p:spPr>
            <a:xfrm>
              <a:off x="8464275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08" name="Freeform 6252">
              <a:extLst>
                <a:ext uri="{FF2B5EF4-FFF2-40B4-BE49-F238E27FC236}">
                  <a16:creationId xmlns:a16="http://schemas.microsoft.com/office/drawing/2014/main" id="{B20D8520-81C1-FB16-2BB6-82EC5947A9AC}"/>
                </a:ext>
              </a:extLst>
            </p:cNvPr>
            <p:cNvSpPr/>
            <p:nvPr/>
          </p:nvSpPr>
          <p:spPr>
            <a:xfrm>
              <a:off x="8448150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09" name="Freeform 6253">
              <a:extLst>
                <a:ext uri="{FF2B5EF4-FFF2-40B4-BE49-F238E27FC236}">
                  <a16:creationId xmlns:a16="http://schemas.microsoft.com/office/drawing/2014/main" id="{90DF60C7-377A-B845-97F2-D604E4A172F8}"/>
                </a:ext>
              </a:extLst>
            </p:cNvPr>
            <p:cNvSpPr/>
            <p:nvPr/>
          </p:nvSpPr>
          <p:spPr>
            <a:xfrm>
              <a:off x="8466306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10" name="Freeform 6254">
              <a:extLst>
                <a:ext uri="{FF2B5EF4-FFF2-40B4-BE49-F238E27FC236}">
                  <a16:creationId xmlns:a16="http://schemas.microsoft.com/office/drawing/2014/main" id="{60322F43-8A19-B390-11DD-4FFB8BC8CB33}"/>
                </a:ext>
              </a:extLst>
            </p:cNvPr>
            <p:cNvSpPr/>
            <p:nvPr/>
          </p:nvSpPr>
          <p:spPr>
            <a:xfrm>
              <a:off x="8452213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11" name="Freeform 6255">
              <a:extLst>
                <a:ext uri="{FF2B5EF4-FFF2-40B4-BE49-F238E27FC236}">
                  <a16:creationId xmlns:a16="http://schemas.microsoft.com/office/drawing/2014/main" id="{BB5231FE-727D-C6CD-54A4-7E1FBECA3879}"/>
                </a:ext>
              </a:extLst>
            </p:cNvPr>
            <p:cNvSpPr/>
            <p:nvPr/>
          </p:nvSpPr>
          <p:spPr>
            <a:xfrm>
              <a:off x="8470242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12" name="Freeform 6256">
              <a:extLst>
                <a:ext uri="{FF2B5EF4-FFF2-40B4-BE49-F238E27FC236}">
                  <a16:creationId xmlns:a16="http://schemas.microsoft.com/office/drawing/2014/main" id="{58FC2283-5BB7-0F85-F9A5-EEE0F8C2AEF3}"/>
                </a:ext>
              </a:extLst>
            </p:cNvPr>
            <p:cNvSpPr/>
            <p:nvPr/>
          </p:nvSpPr>
          <p:spPr>
            <a:xfrm>
              <a:off x="8452213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13" name="Freeform 6257">
              <a:extLst>
                <a:ext uri="{FF2B5EF4-FFF2-40B4-BE49-F238E27FC236}">
                  <a16:creationId xmlns:a16="http://schemas.microsoft.com/office/drawing/2014/main" id="{2D9BA29B-8089-B3E8-C0AE-247E6AE7E8F5}"/>
                </a:ext>
              </a:extLst>
            </p:cNvPr>
            <p:cNvSpPr/>
            <p:nvPr/>
          </p:nvSpPr>
          <p:spPr>
            <a:xfrm>
              <a:off x="8470242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14" name="Freeform 6258">
              <a:extLst>
                <a:ext uri="{FF2B5EF4-FFF2-40B4-BE49-F238E27FC236}">
                  <a16:creationId xmlns:a16="http://schemas.microsoft.com/office/drawing/2014/main" id="{D0D91873-2CCA-F86E-349B-E1A56D97FACD}"/>
                </a:ext>
              </a:extLst>
            </p:cNvPr>
            <p:cNvSpPr/>
            <p:nvPr/>
          </p:nvSpPr>
          <p:spPr>
            <a:xfrm>
              <a:off x="8452213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15" name="Freeform 6259">
              <a:extLst>
                <a:ext uri="{FF2B5EF4-FFF2-40B4-BE49-F238E27FC236}">
                  <a16:creationId xmlns:a16="http://schemas.microsoft.com/office/drawing/2014/main" id="{54E48E1E-7F0E-D30D-CE5B-4437FAB08A40}"/>
                </a:ext>
              </a:extLst>
            </p:cNvPr>
            <p:cNvSpPr/>
            <p:nvPr/>
          </p:nvSpPr>
          <p:spPr>
            <a:xfrm>
              <a:off x="8470242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16" name="Freeform 6260">
              <a:extLst>
                <a:ext uri="{FF2B5EF4-FFF2-40B4-BE49-F238E27FC236}">
                  <a16:creationId xmlns:a16="http://schemas.microsoft.com/office/drawing/2014/main" id="{79BA29C0-6D27-6482-341F-7A0042A599A3}"/>
                </a:ext>
              </a:extLst>
            </p:cNvPr>
            <p:cNvSpPr/>
            <p:nvPr/>
          </p:nvSpPr>
          <p:spPr>
            <a:xfrm>
              <a:off x="8452213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17" name="Freeform 6261">
              <a:extLst>
                <a:ext uri="{FF2B5EF4-FFF2-40B4-BE49-F238E27FC236}">
                  <a16:creationId xmlns:a16="http://schemas.microsoft.com/office/drawing/2014/main" id="{4F7D17F6-99C4-1FA8-C853-3B281AEDD23F}"/>
                </a:ext>
              </a:extLst>
            </p:cNvPr>
            <p:cNvSpPr/>
            <p:nvPr/>
          </p:nvSpPr>
          <p:spPr>
            <a:xfrm>
              <a:off x="8470242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18" name="Freeform 6262">
              <a:extLst>
                <a:ext uri="{FF2B5EF4-FFF2-40B4-BE49-F238E27FC236}">
                  <a16:creationId xmlns:a16="http://schemas.microsoft.com/office/drawing/2014/main" id="{AE8B0622-D2A0-FA1E-EB35-3AAD6B8D1727}"/>
                </a:ext>
              </a:extLst>
            </p:cNvPr>
            <p:cNvSpPr/>
            <p:nvPr/>
          </p:nvSpPr>
          <p:spPr>
            <a:xfrm>
              <a:off x="8453990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19" name="Freeform 6263">
              <a:extLst>
                <a:ext uri="{FF2B5EF4-FFF2-40B4-BE49-F238E27FC236}">
                  <a16:creationId xmlns:a16="http://schemas.microsoft.com/office/drawing/2014/main" id="{66145B41-5C66-E8FB-A032-F4E930854189}"/>
                </a:ext>
              </a:extLst>
            </p:cNvPr>
            <p:cNvSpPr/>
            <p:nvPr/>
          </p:nvSpPr>
          <p:spPr>
            <a:xfrm>
              <a:off x="8472147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20" name="Freeform 6264">
              <a:extLst>
                <a:ext uri="{FF2B5EF4-FFF2-40B4-BE49-F238E27FC236}">
                  <a16:creationId xmlns:a16="http://schemas.microsoft.com/office/drawing/2014/main" id="{7DF67341-82D6-B64F-8015-C3EB6AE455DA}"/>
                </a:ext>
              </a:extLst>
            </p:cNvPr>
            <p:cNvSpPr/>
            <p:nvPr/>
          </p:nvSpPr>
          <p:spPr>
            <a:xfrm>
              <a:off x="8456022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21" name="Freeform 6265">
              <a:extLst>
                <a:ext uri="{FF2B5EF4-FFF2-40B4-BE49-F238E27FC236}">
                  <a16:creationId xmlns:a16="http://schemas.microsoft.com/office/drawing/2014/main" id="{834BEA9A-89E9-976A-8CED-0919D952FA0A}"/>
                </a:ext>
              </a:extLst>
            </p:cNvPr>
            <p:cNvSpPr/>
            <p:nvPr/>
          </p:nvSpPr>
          <p:spPr>
            <a:xfrm>
              <a:off x="8474051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22" name="Freeform 6266">
              <a:extLst>
                <a:ext uri="{FF2B5EF4-FFF2-40B4-BE49-F238E27FC236}">
                  <a16:creationId xmlns:a16="http://schemas.microsoft.com/office/drawing/2014/main" id="{401A0768-D4CF-A0F0-20E0-D58CDD77DA54}"/>
                </a:ext>
              </a:extLst>
            </p:cNvPr>
            <p:cNvSpPr/>
            <p:nvPr/>
          </p:nvSpPr>
          <p:spPr>
            <a:xfrm>
              <a:off x="8457926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23" name="Freeform 6267">
              <a:extLst>
                <a:ext uri="{FF2B5EF4-FFF2-40B4-BE49-F238E27FC236}">
                  <a16:creationId xmlns:a16="http://schemas.microsoft.com/office/drawing/2014/main" id="{E729817E-BEB9-91EB-5F0D-C95935571800}"/>
                </a:ext>
              </a:extLst>
            </p:cNvPr>
            <p:cNvSpPr/>
            <p:nvPr/>
          </p:nvSpPr>
          <p:spPr>
            <a:xfrm>
              <a:off x="8476083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24" name="Freeform 6268">
              <a:extLst>
                <a:ext uri="{FF2B5EF4-FFF2-40B4-BE49-F238E27FC236}">
                  <a16:creationId xmlns:a16="http://schemas.microsoft.com/office/drawing/2014/main" id="{6544098F-E00A-1230-8546-67CD390AD813}"/>
                </a:ext>
              </a:extLst>
            </p:cNvPr>
            <p:cNvSpPr/>
            <p:nvPr/>
          </p:nvSpPr>
          <p:spPr>
            <a:xfrm>
              <a:off x="8457926" y="284219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25" name="Freeform 6269">
              <a:extLst>
                <a:ext uri="{FF2B5EF4-FFF2-40B4-BE49-F238E27FC236}">
                  <a16:creationId xmlns:a16="http://schemas.microsoft.com/office/drawing/2014/main" id="{351AC504-A840-7243-B4EF-96107620AF40}"/>
                </a:ext>
              </a:extLst>
            </p:cNvPr>
            <p:cNvSpPr/>
            <p:nvPr/>
          </p:nvSpPr>
          <p:spPr>
            <a:xfrm>
              <a:off x="8476083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26" name="Freeform 6270">
              <a:extLst>
                <a:ext uri="{FF2B5EF4-FFF2-40B4-BE49-F238E27FC236}">
                  <a16:creationId xmlns:a16="http://schemas.microsoft.com/office/drawing/2014/main" id="{1C3723B0-5A5F-84C2-18C7-EA32349E5E3C}"/>
                </a:ext>
              </a:extLst>
            </p:cNvPr>
            <p:cNvSpPr/>
            <p:nvPr/>
          </p:nvSpPr>
          <p:spPr>
            <a:xfrm>
              <a:off x="8459958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27" name="Freeform 6271">
              <a:extLst>
                <a:ext uri="{FF2B5EF4-FFF2-40B4-BE49-F238E27FC236}">
                  <a16:creationId xmlns:a16="http://schemas.microsoft.com/office/drawing/2014/main" id="{00732B79-305D-842E-5DE9-EF94842D4DF2}"/>
                </a:ext>
              </a:extLst>
            </p:cNvPr>
            <p:cNvSpPr/>
            <p:nvPr/>
          </p:nvSpPr>
          <p:spPr>
            <a:xfrm>
              <a:off x="8477987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28" name="Freeform 6272">
              <a:extLst>
                <a:ext uri="{FF2B5EF4-FFF2-40B4-BE49-F238E27FC236}">
                  <a16:creationId xmlns:a16="http://schemas.microsoft.com/office/drawing/2014/main" id="{3965D722-DD08-364B-4B2C-1CA93998B43D}"/>
                </a:ext>
              </a:extLst>
            </p:cNvPr>
            <p:cNvSpPr/>
            <p:nvPr/>
          </p:nvSpPr>
          <p:spPr>
            <a:xfrm>
              <a:off x="8459958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29" name="Freeform 6273">
              <a:extLst>
                <a:ext uri="{FF2B5EF4-FFF2-40B4-BE49-F238E27FC236}">
                  <a16:creationId xmlns:a16="http://schemas.microsoft.com/office/drawing/2014/main" id="{62143E5C-C7CC-B370-51B9-74A3CD100360}"/>
                </a:ext>
              </a:extLst>
            </p:cNvPr>
            <p:cNvSpPr/>
            <p:nvPr/>
          </p:nvSpPr>
          <p:spPr>
            <a:xfrm>
              <a:off x="8477987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30" name="Freeform 6274">
              <a:extLst>
                <a:ext uri="{FF2B5EF4-FFF2-40B4-BE49-F238E27FC236}">
                  <a16:creationId xmlns:a16="http://schemas.microsoft.com/office/drawing/2014/main" id="{8507425C-1A52-8E77-1D54-90572F2FA4D8}"/>
                </a:ext>
              </a:extLst>
            </p:cNvPr>
            <p:cNvSpPr/>
            <p:nvPr/>
          </p:nvSpPr>
          <p:spPr>
            <a:xfrm>
              <a:off x="8459958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31" name="Freeform 6275">
              <a:extLst>
                <a:ext uri="{FF2B5EF4-FFF2-40B4-BE49-F238E27FC236}">
                  <a16:creationId xmlns:a16="http://schemas.microsoft.com/office/drawing/2014/main" id="{32046F7C-6EFB-3551-2964-56899014EA5A}"/>
                </a:ext>
              </a:extLst>
            </p:cNvPr>
            <p:cNvSpPr/>
            <p:nvPr/>
          </p:nvSpPr>
          <p:spPr>
            <a:xfrm>
              <a:off x="8477987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32" name="Freeform 6276">
              <a:extLst>
                <a:ext uri="{FF2B5EF4-FFF2-40B4-BE49-F238E27FC236}">
                  <a16:creationId xmlns:a16="http://schemas.microsoft.com/office/drawing/2014/main" id="{FA6C4E07-9368-35A1-3519-0C53E0A6C411}"/>
                </a:ext>
              </a:extLst>
            </p:cNvPr>
            <p:cNvSpPr/>
            <p:nvPr/>
          </p:nvSpPr>
          <p:spPr>
            <a:xfrm>
              <a:off x="8461989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33" name="Freeform 6277">
              <a:extLst>
                <a:ext uri="{FF2B5EF4-FFF2-40B4-BE49-F238E27FC236}">
                  <a16:creationId xmlns:a16="http://schemas.microsoft.com/office/drawing/2014/main" id="{234E1642-134C-3500-E356-631260E2D452}"/>
                </a:ext>
              </a:extLst>
            </p:cNvPr>
            <p:cNvSpPr/>
            <p:nvPr/>
          </p:nvSpPr>
          <p:spPr>
            <a:xfrm>
              <a:off x="8480019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34" name="Freeform 6278">
              <a:extLst>
                <a:ext uri="{FF2B5EF4-FFF2-40B4-BE49-F238E27FC236}">
                  <a16:creationId xmlns:a16="http://schemas.microsoft.com/office/drawing/2014/main" id="{7837E282-607C-9AE0-4757-91E966F9CA16}"/>
                </a:ext>
              </a:extLst>
            </p:cNvPr>
            <p:cNvSpPr/>
            <p:nvPr/>
          </p:nvSpPr>
          <p:spPr>
            <a:xfrm>
              <a:off x="8461989" y="284219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35" name="Freeform 6279">
              <a:extLst>
                <a:ext uri="{FF2B5EF4-FFF2-40B4-BE49-F238E27FC236}">
                  <a16:creationId xmlns:a16="http://schemas.microsoft.com/office/drawing/2014/main" id="{30D71B2E-6FCC-B7A6-3B79-077C4E3C7D3A}"/>
                </a:ext>
              </a:extLst>
            </p:cNvPr>
            <p:cNvSpPr/>
            <p:nvPr/>
          </p:nvSpPr>
          <p:spPr>
            <a:xfrm>
              <a:off x="8480019" y="282399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36" name="Freeform 6280">
              <a:extLst>
                <a:ext uri="{FF2B5EF4-FFF2-40B4-BE49-F238E27FC236}">
                  <a16:creationId xmlns:a16="http://schemas.microsoft.com/office/drawing/2014/main" id="{48110D4A-4F90-B8BD-A72C-3E3318E6D11C}"/>
                </a:ext>
              </a:extLst>
            </p:cNvPr>
            <p:cNvSpPr/>
            <p:nvPr/>
          </p:nvSpPr>
          <p:spPr>
            <a:xfrm>
              <a:off x="8463894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37" name="Freeform 6281">
              <a:extLst>
                <a:ext uri="{FF2B5EF4-FFF2-40B4-BE49-F238E27FC236}">
                  <a16:creationId xmlns:a16="http://schemas.microsoft.com/office/drawing/2014/main" id="{94E87A68-2437-879E-651B-86EF1040C3B2}"/>
                </a:ext>
              </a:extLst>
            </p:cNvPr>
            <p:cNvSpPr/>
            <p:nvPr/>
          </p:nvSpPr>
          <p:spPr>
            <a:xfrm>
              <a:off x="8481923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38" name="Freeform 6282">
              <a:extLst>
                <a:ext uri="{FF2B5EF4-FFF2-40B4-BE49-F238E27FC236}">
                  <a16:creationId xmlns:a16="http://schemas.microsoft.com/office/drawing/2014/main" id="{B939D3E8-EF21-29C5-F720-C2D21452D391}"/>
                </a:ext>
              </a:extLst>
            </p:cNvPr>
            <p:cNvSpPr/>
            <p:nvPr/>
          </p:nvSpPr>
          <p:spPr>
            <a:xfrm>
              <a:off x="8465925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39" name="Freeform 6283">
              <a:extLst>
                <a:ext uri="{FF2B5EF4-FFF2-40B4-BE49-F238E27FC236}">
                  <a16:creationId xmlns:a16="http://schemas.microsoft.com/office/drawing/2014/main" id="{9001F769-5D87-79FC-4498-5F66CB72EEF1}"/>
                </a:ext>
              </a:extLst>
            </p:cNvPr>
            <p:cNvSpPr/>
            <p:nvPr/>
          </p:nvSpPr>
          <p:spPr>
            <a:xfrm>
              <a:off x="8483955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40" name="Freeform 6284">
              <a:extLst>
                <a:ext uri="{FF2B5EF4-FFF2-40B4-BE49-F238E27FC236}">
                  <a16:creationId xmlns:a16="http://schemas.microsoft.com/office/drawing/2014/main" id="{E03F25B1-6383-A5FD-2638-99B88A0DE1D5}"/>
                </a:ext>
              </a:extLst>
            </p:cNvPr>
            <p:cNvSpPr/>
            <p:nvPr/>
          </p:nvSpPr>
          <p:spPr>
            <a:xfrm>
              <a:off x="8467703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41" name="Freeform 6285">
              <a:extLst>
                <a:ext uri="{FF2B5EF4-FFF2-40B4-BE49-F238E27FC236}">
                  <a16:creationId xmlns:a16="http://schemas.microsoft.com/office/drawing/2014/main" id="{00176C76-D103-96ED-2E05-822A5095C77B}"/>
                </a:ext>
              </a:extLst>
            </p:cNvPr>
            <p:cNvSpPr/>
            <p:nvPr/>
          </p:nvSpPr>
          <p:spPr>
            <a:xfrm>
              <a:off x="8485859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42" name="Freeform 6286">
              <a:extLst>
                <a:ext uri="{FF2B5EF4-FFF2-40B4-BE49-F238E27FC236}">
                  <a16:creationId xmlns:a16="http://schemas.microsoft.com/office/drawing/2014/main" id="{C7844155-BB11-7464-C078-3D11F0799E0A}"/>
                </a:ext>
              </a:extLst>
            </p:cNvPr>
            <p:cNvSpPr/>
            <p:nvPr/>
          </p:nvSpPr>
          <p:spPr>
            <a:xfrm>
              <a:off x="8469734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43" name="Freeform 6287">
              <a:extLst>
                <a:ext uri="{FF2B5EF4-FFF2-40B4-BE49-F238E27FC236}">
                  <a16:creationId xmlns:a16="http://schemas.microsoft.com/office/drawing/2014/main" id="{78B2FCB9-D6CD-421D-14DE-F7583DAFAD90}"/>
                </a:ext>
              </a:extLst>
            </p:cNvPr>
            <p:cNvSpPr/>
            <p:nvPr/>
          </p:nvSpPr>
          <p:spPr>
            <a:xfrm>
              <a:off x="8487764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44" name="Freeform 6288">
              <a:extLst>
                <a:ext uri="{FF2B5EF4-FFF2-40B4-BE49-F238E27FC236}">
                  <a16:creationId xmlns:a16="http://schemas.microsoft.com/office/drawing/2014/main" id="{A2EE4A2A-2983-9D28-836C-49981F2DA785}"/>
                </a:ext>
              </a:extLst>
            </p:cNvPr>
            <p:cNvSpPr/>
            <p:nvPr/>
          </p:nvSpPr>
          <p:spPr>
            <a:xfrm>
              <a:off x="8475702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45" name="Freeform 6289">
              <a:extLst>
                <a:ext uri="{FF2B5EF4-FFF2-40B4-BE49-F238E27FC236}">
                  <a16:creationId xmlns:a16="http://schemas.microsoft.com/office/drawing/2014/main" id="{6625D358-F54B-BC16-C77F-86498B62BCF9}"/>
                </a:ext>
              </a:extLst>
            </p:cNvPr>
            <p:cNvSpPr/>
            <p:nvPr/>
          </p:nvSpPr>
          <p:spPr>
            <a:xfrm>
              <a:off x="8493731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46" name="Freeform 6290">
              <a:extLst>
                <a:ext uri="{FF2B5EF4-FFF2-40B4-BE49-F238E27FC236}">
                  <a16:creationId xmlns:a16="http://schemas.microsoft.com/office/drawing/2014/main" id="{DACE051F-543B-C52A-40FD-34127B749D99}"/>
                </a:ext>
              </a:extLst>
            </p:cNvPr>
            <p:cNvSpPr/>
            <p:nvPr/>
          </p:nvSpPr>
          <p:spPr>
            <a:xfrm>
              <a:off x="8475702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47" name="Freeform 6291">
              <a:extLst>
                <a:ext uri="{FF2B5EF4-FFF2-40B4-BE49-F238E27FC236}">
                  <a16:creationId xmlns:a16="http://schemas.microsoft.com/office/drawing/2014/main" id="{0E8333AF-3EC8-7A49-7834-E59B610E0EB9}"/>
                </a:ext>
              </a:extLst>
            </p:cNvPr>
            <p:cNvSpPr/>
            <p:nvPr/>
          </p:nvSpPr>
          <p:spPr>
            <a:xfrm>
              <a:off x="8493731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48" name="Freeform 6292">
              <a:extLst>
                <a:ext uri="{FF2B5EF4-FFF2-40B4-BE49-F238E27FC236}">
                  <a16:creationId xmlns:a16="http://schemas.microsoft.com/office/drawing/2014/main" id="{430E3F2A-7A0D-D8E6-46BE-8626E31FE952}"/>
                </a:ext>
              </a:extLst>
            </p:cNvPr>
            <p:cNvSpPr/>
            <p:nvPr/>
          </p:nvSpPr>
          <p:spPr>
            <a:xfrm>
              <a:off x="8475702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49" name="Freeform 6293">
              <a:extLst>
                <a:ext uri="{FF2B5EF4-FFF2-40B4-BE49-F238E27FC236}">
                  <a16:creationId xmlns:a16="http://schemas.microsoft.com/office/drawing/2014/main" id="{B8E16E20-D431-C463-023E-EFB8D9332D8E}"/>
                </a:ext>
              </a:extLst>
            </p:cNvPr>
            <p:cNvSpPr/>
            <p:nvPr/>
          </p:nvSpPr>
          <p:spPr>
            <a:xfrm>
              <a:off x="8493731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50" name="Freeform 6294">
              <a:extLst>
                <a:ext uri="{FF2B5EF4-FFF2-40B4-BE49-F238E27FC236}">
                  <a16:creationId xmlns:a16="http://schemas.microsoft.com/office/drawing/2014/main" id="{4AA8678B-FBB7-A540-3AE8-9EFC17933ECC}"/>
                </a:ext>
              </a:extLst>
            </p:cNvPr>
            <p:cNvSpPr/>
            <p:nvPr/>
          </p:nvSpPr>
          <p:spPr>
            <a:xfrm>
              <a:off x="8475702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51" name="Freeform 6295">
              <a:extLst>
                <a:ext uri="{FF2B5EF4-FFF2-40B4-BE49-F238E27FC236}">
                  <a16:creationId xmlns:a16="http://schemas.microsoft.com/office/drawing/2014/main" id="{F2C64B60-21E9-76FE-F6FC-8560ADCC176E}"/>
                </a:ext>
              </a:extLst>
            </p:cNvPr>
            <p:cNvSpPr/>
            <p:nvPr/>
          </p:nvSpPr>
          <p:spPr>
            <a:xfrm>
              <a:off x="8493731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52" name="Freeform 6296">
              <a:extLst>
                <a:ext uri="{FF2B5EF4-FFF2-40B4-BE49-F238E27FC236}">
                  <a16:creationId xmlns:a16="http://schemas.microsoft.com/office/drawing/2014/main" id="{26762107-78EE-A784-4C33-36A5EFB5E239}"/>
                </a:ext>
              </a:extLst>
            </p:cNvPr>
            <p:cNvSpPr/>
            <p:nvPr/>
          </p:nvSpPr>
          <p:spPr>
            <a:xfrm>
              <a:off x="8475702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53" name="Freeform 6297">
              <a:extLst>
                <a:ext uri="{FF2B5EF4-FFF2-40B4-BE49-F238E27FC236}">
                  <a16:creationId xmlns:a16="http://schemas.microsoft.com/office/drawing/2014/main" id="{5D885AA7-7299-60F9-D506-E668CE29FE10}"/>
                </a:ext>
              </a:extLst>
            </p:cNvPr>
            <p:cNvSpPr/>
            <p:nvPr/>
          </p:nvSpPr>
          <p:spPr>
            <a:xfrm>
              <a:off x="8493731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54" name="Freeform 6298">
              <a:extLst>
                <a:ext uri="{FF2B5EF4-FFF2-40B4-BE49-F238E27FC236}">
                  <a16:creationId xmlns:a16="http://schemas.microsoft.com/office/drawing/2014/main" id="{284BE0AB-7223-6C1C-CF0D-FDEA2D3E3A10}"/>
                </a:ext>
              </a:extLst>
            </p:cNvPr>
            <p:cNvSpPr/>
            <p:nvPr/>
          </p:nvSpPr>
          <p:spPr>
            <a:xfrm>
              <a:off x="8477606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55" name="Freeform 6299">
              <a:extLst>
                <a:ext uri="{FF2B5EF4-FFF2-40B4-BE49-F238E27FC236}">
                  <a16:creationId xmlns:a16="http://schemas.microsoft.com/office/drawing/2014/main" id="{A61BC441-FDAC-5892-C3D0-F250D23AB542}"/>
                </a:ext>
              </a:extLst>
            </p:cNvPr>
            <p:cNvSpPr/>
            <p:nvPr/>
          </p:nvSpPr>
          <p:spPr>
            <a:xfrm>
              <a:off x="8495636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56" name="Freeform 6300">
              <a:extLst>
                <a:ext uri="{FF2B5EF4-FFF2-40B4-BE49-F238E27FC236}">
                  <a16:creationId xmlns:a16="http://schemas.microsoft.com/office/drawing/2014/main" id="{8023469F-1865-CDE6-774E-F9DF2415C868}"/>
                </a:ext>
              </a:extLst>
            </p:cNvPr>
            <p:cNvSpPr/>
            <p:nvPr/>
          </p:nvSpPr>
          <p:spPr>
            <a:xfrm>
              <a:off x="8477606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57" name="Freeform 6301">
              <a:extLst>
                <a:ext uri="{FF2B5EF4-FFF2-40B4-BE49-F238E27FC236}">
                  <a16:creationId xmlns:a16="http://schemas.microsoft.com/office/drawing/2014/main" id="{78B59295-5CA4-28A1-92D9-4BD8E25BA7E6}"/>
                </a:ext>
              </a:extLst>
            </p:cNvPr>
            <p:cNvSpPr/>
            <p:nvPr/>
          </p:nvSpPr>
          <p:spPr>
            <a:xfrm>
              <a:off x="8495636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58" name="Freeform 6302">
              <a:extLst>
                <a:ext uri="{FF2B5EF4-FFF2-40B4-BE49-F238E27FC236}">
                  <a16:creationId xmlns:a16="http://schemas.microsoft.com/office/drawing/2014/main" id="{7531503A-C787-31DE-98C7-6F22333D8709}"/>
                </a:ext>
              </a:extLst>
            </p:cNvPr>
            <p:cNvSpPr/>
            <p:nvPr/>
          </p:nvSpPr>
          <p:spPr>
            <a:xfrm>
              <a:off x="8479511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59" name="Freeform 6303">
              <a:extLst>
                <a:ext uri="{FF2B5EF4-FFF2-40B4-BE49-F238E27FC236}">
                  <a16:creationId xmlns:a16="http://schemas.microsoft.com/office/drawing/2014/main" id="{42B76B57-5D23-B9D4-7ABE-DDD8C2F04F4D}"/>
                </a:ext>
              </a:extLst>
            </p:cNvPr>
            <p:cNvSpPr/>
            <p:nvPr/>
          </p:nvSpPr>
          <p:spPr>
            <a:xfrm>
              <a:off x="8497540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60" name="Freeform 6304">
              <a:extLst>
                <a:ext uri="{FF2B5EF4-FFF2-40B4-BE49-F238E27FC236}">
                  <a16:creationId xmlns:a16="http://schemas.microsoft.com/office/drawing/2014/main" id="{83FB099E-E7AB-7E10-E174-BCF1BE626577}"/>
                </a:ext>
              </a:extLst>
            </p:cNvPr>
            <p:cNvSpPr/>
            <p:nvPr/>
          </p:nvSpPr>
          <p:spPr>
            <a:xfrm>
              <a:off x="8483447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61" name="Freeform 6305">
              <a:extLst>
                <a:ext uri="{FF2B5EF4-FFF2-40B4-BE49-F238E27FC236}">
                  <a16:creationId xmlns:a16="http://schemas.microsoft.com/office/drawing/2014/main" id="{A6B6D4B1-B558-C430-B32F-97F51BB74B66}"/>
                </a:ext>
              </a:extLst>
            </p:cNvPr>
            <p:cNvSpPr/>
            <p:nvPr/>
          </p:nvSpPr>
          <p:spPr>
            <a:xfrm>
              <a:off x="8501476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62" name="Freeform 6306">
              <a:extLst>
                <a:ext uri="{FF2B5EF4-FFF2-40B4-BE49-F238E27FC236}">
                  <a16:creationId xmlns:a16="http://schemas.microsoft.com/office/drawing/2014/main" id="{ECDFB85F-11DA-28E4-3242-215BCED9C918}"/>
                </a:ext>
              </a:extLst>
            </p:cNvPr>
            <p:cNvSpPr/>
            <p:nvPr/>
          </p:nvSpPr>
          <p:spPr>
            <a:xfrm>
              <a:off x="8487383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63" name="Freeform 6307">
              <a:extLst>
                <a:ext uri="{FF2B5EF4-FFF2-40B4-BE49-F238E27FC236}">
                  <a16:creationId xmlns:a16="http://schemas.microsoft.com/office/drawing/2014/main" id="{517750A1-A100-2851-193A-D18D7790C3FA}"/>
                </a:ext>
              </a:extLst>
            </p:cNvPr>
            <p:cNvSpPr/>
            <p:nvPr/>
          </p:nvSpPr>
          <p:spPr>
            <a:xfrm>
              <a:off x="8505412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64" name="Freeform 6308">
              <a:extLst>
                <a:ext uri="{FF2B5EF4-FFF2-40B4-BE49-F238E27FC236}">
                  <a16:creationId xmlns:a16="http://schemas.microsoft.com/office/drawing/2014/main" id="{B546B008-41A5-D172-D1AF-991685F0D837}"/>
                </a:ext>
              </a:extLst>
            </p:cNvPr>
            <p:cNvSpPr/>
            <p:nvPr/>
          </p:nvSpPr>
          <p:spPr>
            <a:xfrm>
              <a:off x="8489414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65" name="Freeform 6309">
              <a:extLst>
                <a:ext uri="{FF2B5EF4-FFF2-40B4-BE49-F238E27FC236}">
                  <a16:creationId xmlns:a16="http://schemas.microsoft.com/office/drawing/2014/main" id="{2A676948-E94E-1E42-9495-A19B2B6E00A3}"/>
                </a:ext>
              </a:extLst>
            </p:cNvPr>
            <p:cNvSpPr/>
            <p:nvPr/>
          </p:nvSpPr>
          <p:spPr>
            <a:xfrm>
              <a:off x="8507444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66" name="Freeform 6310">
              <a:extLst>
                <a:ext uri="{FF2B5EF4-FFF2-40B4-BE49-F238E27FC236}">
                  <a16:creationId xmlns:a16="http://schemas.microsoft.com/office/drawing/2014/main" id="{A803DB4C-FD2A-481A-FF36-8A1C722FA3A1}"/>
                </a:ext>
              </a:extLst>
            </p:cNvPr>
            <p:cNvSpPr/>
            <p:nvPr/>
          </p:nvSpPr>
          <p:spPr>
            <a:xfrm>
              <a:off x="8489414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67" name="Freeform 6311">
              <a:extLst>
                <a:ext uri="{FF2B5EF4-FFF2-40B4-BE49-F238E27FC236}">
                  <a16:creationId xmlns:a16="http://schemas.microsoft.com/office/drawing/2014/main" id="{5419F5DF-E2B1-52A4-1C98-861F258C8A82}"/>
                </a:ext>
              </a:extLst>
            </p:cNvPr>
            <p:cNvSpPr/>
            <p:nvPr/>
          </p:nvSpPr>
          <p:spPr>
            <a:xfrm>
              <a:off x="8507444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68" name="Freeform 6312">
              <a:extLst>
                <a:ext uri="{FF2B5EF4-FFF2-40B4-BE49-F238E27FC236}">
                  <a16:creationId xmlns:a16="http://schemas.microsoft.com/office/drawing/2014/main" id="{8C19B7DC-4335-7D9A-9E1A-FC68225E3F6D}"/>
                </a:ext>
              </a:extLst>
            </p:cNvPr>
            <p:cNvSpPr/>
            <p:nvPr/>
          </p:nvSpPr>
          <p:spPr>
            <a:xfrm>
              <a:off x="8491319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69" name="Freeform 6313">
              <a:extLst>
                <a:ext uri="{FF2B5EF4-FFF2-40B4-BE49-F238E27FC236}">
                  <a16:creationId xmlns:a16="http://schemas.microsoft.com/office/drawing/2014/main" id="{AB687AB2-6265-F7F6-D1F1-B9EBB861EEED}"/>
                </a:ext>
              </a:extLst>
            </p:cNvPr>
            <p:cNvSpPr/>
            <p:nvPr/>
          </p:nvSpPr>
          <p:spPr>
            <a:xfrm>
              <a:off x="8509348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70" name="Freeform 6314">
              <a:extLst>
                <a:ext uri="{FF2B5EF4-FFF2-40B4-BE49-F238E27FC236}">
                  <a16:creationId xmlns:a16="http://schemas.microsoft.com/office/drawing/2014/main" id="{F1E6A0E2-E2C9-940D-67EE-BB7ECEF4E998}"/>
                </a:ext>
              </a:extLst>
            </p:cNvPr>
            <p:cNvSpPr/>
            <p:nvPr/>
          </p:nvSpPr>
          <p:spPr>
            <a:xfrm>
              <a:off x="8491319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71" name="Freeform 6315">
              <a:extLst>
                <a:ext uri="{FF2B5EF4-FFF2-40B4-BE49-F238E27FC236}">
                  <a16:creationId xmlns:a16="http://schemas.microsoft.com/office/drawing/2014/main" id="{D36D22F2-A21E-221A-F4A7-52461A047FE4}"/>
                </a:ext>
              </a:extLst>
            </p:cNvPr>
            <p:cNvSpPr/>
            <p:nvPr/>
          </p:nvSpPr>
          <p:spPr>
            <a:xfrm>
              <a:off x="8509348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72" name="Freeform 6316">
              <a:extLst>
                <a:ext uri="{FF2B5EF4-FFF2-40B4-BE49-F238E27FC236}">
                  <a16:creationId xmlns:a16="http://schemas.microsoft.com/office/drawing/2014/main" id="{FE9C9A69-47CE-0ABC-57BB-6EA2F2885353}"/>
                </a:ext>
              </a:extLst>
            </p:cNvPr>
            <p:cNvSpPr/>
            <p:nvPr/>
          </p:nvSpPr>
          <p:spPr>
            <a:xfrm>
              <a:off x="8491319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73" name="Freeform 6317">
              <a:extLst>
                <a:ext uri="{FF2B5EF4-FFF2-40B4-BE49-F238E27FC236}">
                  <a16:creationId xmlns:a16="http://schemas.microsoft.com/office/drawing/2014/main" id="{52742092-70BB-B502-A9A6-849A6E82BFAB}"/>
                </a:ext>
              </a:extLst>
            </p:cNvPr>
            <p:cNvSpPr/>
            <p:nvPr/>
          </p:nvSpPr>
          <p:spPr>
            <a:xfrm>
              <a:off x="8509348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74" name="Freeform 6318">
              <a:extLst>
                <a:ext uri="{FF2B5EF4-FFF2-40B4-BE49-F238E27FC236}">
                  <a16:creationId xmlns:a16="http://schemas.microsoft.com/office/drawing/2014/main" id="{5760C57C-DF90-3DD4-B861-5F10A1420F21}"/>
                </a:ext>
              </a:extLst>
            </p:cNvPr>
            <p:cNvSpPr/>
            <p:nvPr/>
          </p:nvSpPr>
          <p:spPr>
            <a:xfrm>
              <a:off x="8493223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75" name="Freeform 6319">
              <a:extLst>
                <a:ext uri="{FF2B5EF4-FFF2-40B4-BE49-F238E27FC236}">
                  <a16:creationId xmlns:a16="http://schemas.microsoft.com/office/drawing/2014/main" id="{74CCA06D-F08D-580E-FDA6-083B08BA5A60}"/>
                </a:ext>
              </a:extLst>
            </p:cNvPr>
            <p:cNvSpPr/>
            <p:nvPr/>
          </p:nvSpPr>
          <p:spPr>
            <a:xfrm>
              <a:off x="8511253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76" name="Freeform 6320">
              <a:extLst>
                <a:ext uri="{FF2B5EF4-FFF2-40B4-BE49-F238E27FC236}">
                  <a16:creationId xmlns:a16="http://schemas.microsoft.com/office/drawing/2014/main" id="{5943F805-A8B4-B5BA-4980-B0808B3B3885}"/>
                </a:ext>
              </a:extLst>
            </p:cNvPr>
            <p:cNvSpPr/>
            <p:nvPr/>
          </p:nvSpPr>
          <p:spPr>
            <a:xfrm>
              <a:off x="8493223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77" name="Freeform 6321">
              <a:extLst>
                <a:ext uri="{FF2B5EF4-FFF2-40B4-BE49-F238E27FC236}">
                  <a16:creationId xmlns:a16="http://schemas.microsoft.com/office/drawing/2014/main" id="{6B89417D-EB70-4479-647D-F88EB16D4FEE}"/>
                </a:ext>
              </a:extLst>
            </p:cNvPr>
            <p:cNvSpPr/>
            <p:nvPr/>
          </p:nvSpPr>
          <p:spPr>
            <a:xfrm>
              <a:off x="8511253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78" name="Freeform 6322">
              <a:extLst>
                <a:ext uri="{FF2B5EF4-FFF2-40B4-BE49-F238E27FC236}">
                  <a16:creationId xmlns:a16="http://schemas.microsoft.com/office/drawing/2014/main" id="{946E9689-DDD3-A521-D5B9-39C4C8AAED41}"/>
                </a:ext>
              </a:extLst>
            </p:cNvPr>
            <p:cNvSpPr/>
            <p:nvPr/>
          </p:nvSpPr>
          <p:spPr>
            <a:xfrm>
              <a:off x="8497159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79" name="Freeform 6323">
              <a:extLst>
                <a:ext uri="{FF2B5EF4-FFF2-40B4-BE49-F238E27FC236}">
                  <a16:creationId xmlns:a16="http://schemas.microsoft.com/office/drawing/2014/main" id="{B02FB160-42D8-7636-5BAE-7D92AB67CAD8}"/>
                </a:ext>
              </a:extLst>
            </p:cNvPr>
            <p:cNvSpPr/>
            <p:nvPr/>
          </p:nvSpPr>
          <p:spPr>
            <a:xfrm>
              <a:off x="8515316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80" name="Freeform 6324">
              <a:extLst>
                <a:ext uri="{FF2B5EF4-FFF2-40B4-BE49-F238E27FC236}">
                  <a16:creationId xmlns:a16="http://schemas.microsoft.com/office/drawing/2014/main" id="{E1D17785-991D-41AE-6C28-2301E36ADAEB}"/>
                </a:ext>
              </a:extLst>
            </p:cNvPr>
            <p:cNvSpPr/>
            <p:nvPr/>
          </p:nvSpPr>
          <p:spPr>
            <a:xfrm>
              <a:off x="8499191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81" name="Freeform 6325">
              <a:extLst>
                <a:ext uri="{FF2B5EF4-FFF2-40B4-BE49-F238E27FC236}">
                  <a16:creationId xmlns:a16="http://schemas.microsoft.com/office/drawing/2014/main" id="{511B5DD6-8D49-B2B4-A9D1-0DF6BD6A7A13}"/>
                </a:ext>
              </a:extLst>
            </p:cNvPr>
            <p:cNvSpPr/>
            <p:nvPr/>
          </p:nvSpPr>
          <p:spPr>
            <a:xfrm>
              <a:off x="8517220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82" name="Freeform 6326">
              <a:extLst>
                <a:ext uri="{FF2B5EF4-FFF2-40B4-BE49-F238E27FC236}">
                  <a16:creationId xmlns:a16="http://schemas.microsoft.com/office/drawing/2014/main" id="{39287ED0-F543-39A9-4186-88937B93BFA3}"/>
                </a:ext>
              </a:extLst>
            </p:cNvPr>
            <p:cNvSpPr/>
            <p:nvPr/>
          </p:nvSpPr>
          <p:spPr>
            <a:xfrm>
              <a:off x="8505031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83" name="Freeform 6327">
              <a:extLst>
                <a:ext uri="{FF2B5EF4-FFF2-40B4-BE49-F238E27FC236}">
                  <a16:creationId xmlns:a16="http://schemas.microsoft.com/office/drawing/2014/main" id="{177D4F79-AF8D-4E11-31D9-9704215F046C}"/>
                </a:ext>
              </a:extLst>
            </p:cNvPr>
            <p:cNvSpPr/>
            <p:nvPr/>
          </p:nvSpPr>
          <p:spPr>
            <a:xfrm>
              <a:off x="8523061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84" name="Freeform 6328">
              <a:extLst>
                <a:ext uri="{FF2B5EF4-FFF2-40B4-BE49-F238E27FC236}">
                  <a16:creationId xmlns:a16="http://schemas.microsoft.com/office/drawing/2014/main" id="{EA9B6C60-3A8A-BFD6-568E-7277E3DBD56E}"/>
                </a:ext>
              </a:extLst>
            </p:cNvPr>
            <p:cNvSpPr/>
            <p:nvPr/>
          </p:nvSpPr>
          <p:spPr>
            <a:xfrm>
              <a:off x="8505031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85" name="Freeform 6329">
              <a:extLst>
                <a:ext uri="{FF2B5EF4-FFF2-40B4-BE49-F238E27FC236}">
                  <a16:creationId xmlns:a16="http://schemas.microsoft.com/office/drawing/2014/main" id="{A7D0C5EE-1059-1C70-7B29-850D17188F8C}"/>
                </a:ext>
              </a:extLst>
            </p:cNvPr>
            <p:cNvSpPr/>
            <p:nvPr/>
          </p:nvSpPr>
          <p:spPr>
            <a:xfrm>
              <a:off x="8523061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86" name="Freeform 6330">
              <a:extLst>
                <a:ext uri="{FF2B5EF4-FFF2-40B4-BE49-F238E27FC236}">
                  <a16:creationId xmlns:a16="http://schemas.microsoft.com/office/drawing/2014/main" id="{EE13240D-6A62-4F1D-0E45-D5D69B6E6258}"/>
                </a:ext>
              </a:extLst>
            </p:cNvPr>
            <p:cNvSpPr/>
            <p:nvPr/>
          </p:nvSpPr>
          <p:spPr>
            <a:xfrm>
              <a:off x="8508967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87" name="Freeform 6331">
              <a:extLst>
                <a:ext uri="{FF2B5EF4-FFF2-40B4-BE49-F238E27FC236}">
                  <a16:creationId xmlns:a16="http://schemas.microsoft.com/office/drawing/2014/main" id="{4C802DB9-E1EC-E7E1-9B59-67C4A936F0A5}"/>
                </a:ext>
              </a:extLst>
            </p:cNvPr>
            <p:cNvSpPr/>
            <p:nvPr/>
          </p:nvSpPr>
          <p:spPr>
            <a:xfrm>
              <a:off x="8526997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88" name="Freeform 6332">
              <a:extLst>
                <a:ext uri="{FF2B5EF4-FFF2-40B4-BE49-F238E27FC236}">
                  <a16:creationId xmlns:a16="http://schemas.microsoft.com/office/drawing/2014/main" id="{8D9A70DA-68E1-926E-443E-603C639FF9D3}"/>
                </a:ext>
              </a:extLst>
            </p:cNvPr>
            <p:cNvSpPr/>
            <p:nvPr/>
          </p:nvSpPr>
          <p:spPr>
            <a:xfrm>
              <a:off x="8516712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89" name="Freeform 6333">
              <a:extLst>
                <a:ext uri="{FF2B5EF4-FFF2-40B4-BE49-F238E27FC236}">
                  <a16:creationId xmlns:a16="http://schemas.microsoft.com/office/drawing/2014/main" id="{7814FA85-18B4-27EF-5E9C-454CADA30CEB}"/>
                </a:ext>
              </a:extLst>
            </p:cNvPr>
            <p:cNvSpPr/>
            <p:nvPr/>
          </p:nvSpPr>
          <p:spPr>
            <a:xfrm>
              <a:off x="8534869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90" name="Freeform 6334">
              <a:extLst>
                <a:ext uri="{FF2B5EF4-FFF2-40B4-BE49-F238E27FC236}">
                  <a16:creationId xmlns:a16="http://schemas.microsoft.com/office/drawing/2014/main" id="{64A2463C-73AA-971C-8841-27375EA7726A}"/>
                </a:ext>
              </a:extLst>
            </p:cNvPr>
            <p:cNvSpPr/>
            <p:nvPr/>
          </p:nvSpPr>
          <p:spPr>
            <a:xfrm>
              <a:off x="8518744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91" name="Freeform 6335">
              <a:extLst>
                <a:ext uri="{FF2B5EF4-FFF2-40B4-BE49-F238E27FC236}">
                  <a16:creationId xmlns:a16="http://schemas.microsoft.com/office/drawing/2014/main" id="{55C41799-55D0-8E39-A59F-8904F691C3FA}"/>
                </a:ext>
              </a:extLst>
            </p:cNvPr>
            <p:cNvSpPr/>
            <p:nvPr/>
          </p:nvSpPr>
          <p:spPr>
            <a:xfrm>
              <a:off x="8536773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92" name="Freeform 6336">
              <a:extLst>
                <a:ext uri="{FF2B5EF4-FFF2-40B4-BE49-F238E27FC236}">
                  <a16:creationId xmlns:a16="http://schemas.microsoft.com/office/drawing/2014/main" id="{9B601F15-466D-CC83-B5CD-ED0D4A2C63AF}"/>
                </a:ext>
              </a:extLst>
            </p:cNvPr>
            <p:cNvSpPr/>
            <p:nvPr/>
          </p:nvSpPr>
          <p:spPr>
            <a:xfrm>
              <a:off x="8524711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93" name="Freeform 6337">
              <a:extLst>
                <a:ext uri="{FF2B5EF4-FFF2-40B4-BE49-F238E27FC236}">
                  <a16:creationId xmlns:a16="http://schemas.microsoft.com/office/drawing/2014/main" id="{466FF8FE-F590-DFE9-BDAB-1B8D253D210B}"/>
                </a:ext>
              </a:extLst>
            </p:cNvPr>
            <p:cNvSpPr/>
            <p:nvPr/>
          </p:nvSpPr>
          <p:spPr>
            <a:xfrm>
              <a:off x="8542741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94" name="Freeform 6338">
              <a:extLst>
                <a:ext uri="{FF2B5EF4-FFF2-40B4-BE49-F238E27FC236}">
                  <a16:creationId xmlns:a16="http://schemas.microsoft.com/office/drawing/2014/main" id="{5CF66435-FD35-318D-36A6-765225FB643A}"/>
                </a:ext>
              </a:extLst>
            </p:cNvPr>
            <p:cNvSpPr/>
            <p:nvPr/>
          </p:nvSpPr>
          <p:spPr>
            <a:xfrm>
              <a:off x="8526616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95" name="Freeform 6339">
              <a:extLst>
                <a:ext uri="{FF2B5EF4-FFF2-40B4-BE49-F238E27FC236}">
                  <a16:creationId xmlns:a16="http://schemas.microsoft.com/office/drawing/2014/main" id="{7657E266-40F5-D312-3731-8164BCFB7AA2}"/>
                </a:ext>
              </a:extLst>
            </p:cNvPr>
            <p:cNvSpPr/>
            <p:nvPr/>
          </p:nvSpPr>
          <p:spPr>
            <a:xfrm>
              <a:off x="8544645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96" name="Freeform 6340">
              <a:extLst>
                <a:ext uri="{FF2B5EF4-FFF2-40B4-BE49-F238E27FC236}">
                  <a16:creationId xmlns:a16="http://schemas.microsoft.com/office/drawing/2014/main" id="{D77D428B-A83A-129C-B690-5D6D65A587AE}"/>
                </a:ext>
              </a:extLst>
            </p:cNvPr>
            <p:cNvSpPr/>
            <p:nvPr/>
          </p:nvSpPr>
          <p:spPr>
            <a:xfrm>
              <a:off x="8528520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97" name="Freeform 6341">
              <a:extLst>
                <a:ext uri="{FF2B5EF4-FFF2-40B4-BE49-F238E27FC236}">
                  <a16:creationId xmlns:a16="http://schemas.microsoft.com/office/drawing/2014/main" id="{E2B34A71-5967-DE16-254E-ABBEA9789D10}"/>
                </a:ext>
              </a:extLst>
            </p:cNvPr>
            <p:cNvSpPr/>
            <p:nvPr/>
          </p:nvSpPr>
          <p:spPr>
            <a:xfrm>
              <a:off x="8546550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98" name="Freeform 6342">
              <a:extLst>
                <a:ext uri="{FF2B5EF4-FFF2-40B4-BE49-F238E27FC236}">
                  <a16:creationId xmlns:a16="http://schemas.microsoft.com/office/drawing/2014/main" id="{08433BB8-CAAD-44A3-FECD-BC99AA3FB8F7}"/>
                </a:ext>
              </a:extLst>
            </p:cNvPr>
            <p:cNvSpPr/>
            <p:nvPr/>
          </p:nvSpPr>
          <p:spPr>
            <a:xfrm>
              <a:off x="8532456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599" name="Freeform 6343">
              <a:extLst>
                <a:ext uri="{FF2B5EF4-FFF2-40B4-BE49-F238E27FC236}">
                  <a16:creationId xmlns:a16="http://schemas.microsoft.com/office/drawing/2014/main" id="{862A399B-2C5A-9767-216C-EA84700CDD59}"/>
                </a:ext>
              </a:extLst>
            </p:cNvPr>
            <p:cNvSpPr/>
            <p:nvPr/>
          </p:nvSpPr>
          <p:spPr>
            <a:xfrm>
              <a:off x="8550486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00" name="Freeform 6344">
              <a:extLst>
                <a:ext uri="{FF2B5EF4-FFF2-40B4-BE49-F238E27FC236}">
                  <a16:creationId xmlns:a16="http://schemas.microsoft.com/office/drawing/2014/main" id="{DCF913E8-8CB1-9B3C-7797-96F1FAA06495}"/>
                </a:ext>
              </a:extLst>
            </p:cNvPr>
            <p:cNvSpPr/>
            <p:nvPr/>
          </p:nvSpPr>
          <p:spPr>
            <a:xfrm>
              <a:off x="8534488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01" name="Freeform 6345">
              <a:extLst>
                <a:ext uri="{FF2B5EF4-FFF2-40B4-BE49-F238E27FC236}">
                  <a16:creationId xmlns:a16="http://schemas.microsoft.com/office/drawing/2014/main" id="{B746A7A2-90E3-80FD-070B-C6C870A0649C}"/>
                </a:ext>
              </a:extLst>
            </p:cNvPr>
            <p:cNvSpPr/>
            <p:nvPr/>
          </p:nvSpPr>
          <p:spPr>
            <a:xfrm>
              <a:off x="8552517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02" name="Freeform 6346">
              <a:extLst>
                <a:ext uri="{FF2B5EF4-FFF2-40B4-BE49-F238E27FC236}">
                  <a16:creationId xmlns:a16="http://schemas.microsoft.com/office/drawing/2014/main" id="{562670E2-E7B7-7A4E-C035-8CC1963DF5D9}"/>
                </a:ext>
              </a:extLst>
            </p:cNvPr>
            <p:cNvSpPr/>
            <p:nvPr/>
          </p:nvSpPr>
          <p:spPr>
            <a:xfrm>
              <a:off x="8540328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03" name="Freeform 6347">
              <a:extLst>
                <a:ext uri="{FF2B5EF4-FFF2-40B4-BE49-F238E27FC236}">
                  <a16:creationId xmlns:a16="http://schemas.microsoft.com/office/drawing/2014/main" id="{75205E01-6012-63CD-CB03-25D67980FED0}"/>
                </a:ext>
              </a:extLst>
            </p:cNvPr>
            <p:cNvSpPr/>
            <p:nvPr/>
          </p:nvSpPr>
          <p:spPr>
            <a:xfrm>
              <a:off x="8558358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04" name="Freeform 6348">
              <a:extLst>
                <a:ext uri="{FF2B5EF4-FFF2-40B4-BE49-F238E27FC236}">
                  <a16:creationId xmlns:a16="http://schemas.microsoft.com/office/drawing/2014/main" id="{CA0652CB-FFCF-4BC2-E561-7A44091ECD9D}"/>
                </a:ext>
              </a:extLst>
            </p:cNvPr>
            <p:cNvSpPr/>
            <p:nvPr/>
          </p:nvSpPr>
          <p:spPr>
            <a:xfrm>
              <a:off x="8544264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05" name="Freeform 6349">
              <a:extLst>
                <a:ext uri="{FF2B5EF4-FFF2-40B4-BE49-F238E27FC236}">
                  <a16:creationId xmlns:a16="http://schemas.microsoft.com/office/drawing/2014/main" id="{C1F41DD7-5C67-9E97-0169-52630CE692D9}"/>
                </a:ext>
              </a:extLst>
            </p:cNvPr>
            <p:cNvSpPr/>
            <p:nvPr/>
          </p:nvSpPr>
          <p:spPr>
            <a:xfrm>
              <a:off x="8562294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06" name="Freeform 6350">
              <a:extLst>
                <a:ext uri="{FF2B5EF4-FFF2-40B4-BE49-F238E27FC236}">
                  <a16:creationId xmlns:a16="http://schemas.microsoft.com/office/drawing/2014/main" id="{81FD344E-E1D1-1532-76DF-E1CEE6F7AE27}"/>
                </a:ext>
              </a:extLst>
            </p:cNvPr>
            <p:cNvSpPr/>
            <p:nvPr/>
          </p:nvSpPr>
          <p:spPr>
            <a:xfrm>
              <a:off x="8546169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07" name="Freeform 6351">
              <a:extLst>
                <a:ext uri="{FF2B5EF4-FFF2-40B4-BE49-F238E27FC236}">
                  <a16:creationId xmlns:a16="http://schemas.microsoft.com/office/drawing/2014/main" id="{55C0336E-1A36-137D-2A04-ACF17A0C220C}"/>
                </a:ext>
              </a:extLst>
            </p:cNvPr>
            <p:cNvSpPr/>
            <p:nvPr/>
          </p:nvSpPr>
          <p:spPr>
            <a:xfrm>
              <a:off x="8564198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08" name="Freeform 6352">
              <a:extLst>
                <a:ext uri="{FF2B5EF4-FFF2-40B4-BE49-F238E27FC236}">
                  <a16:creationId xmlns:a16="http://schemas.microsoft.com/office/drawing/2014/main" id="{439D20BE-1FE2-2209-3AD8-BB686C64091B}"/>
                </a:ext>
              </a:extLst>
            </p:cNvPr>
            <p:cNvSpPr/>
            <p:nvPr/>
          </p:nvSpPr>
          <p:spPr>
            <a:xfrm>
              <a:off x="8548200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09" name="Freeform 6353">
              <a:extLst>
                <a:ext uri="{FF2B5EF4-FFF2-40B4-BE49-F238E27FC236}">
                  <a16:creationId xmlns:a16="http://schemas.microsoft.com/office/drawing/2014/main" id="{FAC78D9E-4377-E1F7-59CC-1503FDF9A7D5}"/>
                </a:ext>
              </a:extLst>
            </p:cNvPr>
            <p:cNvSpPr/>
            <p:nvPr/>
          </p:nvSpPr>
          <p:spPr>
            <a:xfrm>
              <a:off x="8566230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10" name="Freeform 6354">
              <a:extLst>
                <a:ext uri="{FF2B5EF4-FFF2-40B4-BE49-F238E27FC236}">
                  <a16:creationId xmlns:a16="http://schemas.microsoft.com/office/drawing/2014/main" id="{99C2FA4C-EE0A-8D56-B2C2-D62F929E4EB8}"/>
                </a:ext>
              </a:extLst>
            </p:cNvPr>
            <p:cNvSpPr/>
            <p:nvPr/>
          </p:nvSpPr>
          <p:spPr>
            <a:xfrm>
              <a:off x="8548200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11" name="Freeform 6355">
              <a:extLst>
                <a:ext uri="{FF2B5EF4-FFF2-40B4-BE49-F238E27FC236}">
                  <a16:creationId xmlns:a16="http://schemas.microsoft.com/office/drawing/2014/main" id="{CA78F2CB-95F3-B920-AF99-A2BFBF905C52}"/>
                </a:ext>
              </a:extLst>
            </p:cNvPr>
            <p:cNvSpPr/>
            <p:nvPr/>
          </p:nvSpPr>
          <p:spPr>
            <a:xfrm>
              <a:off x="8566230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12" name="Freeform 6356">
              <a:extLst>
                <a:ext uri="{FF2B5EF4-FFF2-40B4-BE49-F238E27FC236}">
                  <a16:creationId xmlns:a16="http://schemas.microsoft.com/office/drawing/2014/main" id="{053054C8-F147-5F44-230E-6B95F82B12CE}"/>
                </a:ext>
              </a:extLst>
            </p:cNvPr>
            <p:cNvSpPr/>
            <p:nvPr/>
          </p:nvSpPr>
          <p:spPr>
            <a:xfrm>
              <a:off x="8552136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13" name="Freeform 6357">
              <a:extLst>
                <a:ext uri="{FF2B5EF4-FFF2-40B4-BE49-F238E27FC236}">
                  <a16:creationId xmlns:a16="http://schemas.microsoft.com/office/drawing/2014/main" id="{0D922AF6-8CE9-FCC4-6D8A-0ABE762BAA1F}"/>
                </a:ext>
              </a:extLst>
            </p:cNvPr>
            <p:cNvSpPr/>
            <p:nvPr/>
          </p:nvSpPr>
          <p:spPr>
            <a:xfrm>
              <a:off x="8570166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14" name="Freeform 6358">
              <a:extLst>
                <a:ext uri="{FF2B5EF4-FFF2-40B4-BE49-F238E27FC236}">
                  <a16:creationId xmlns:a16="http://schemas.microsoft.com/office/drawing/2014/main" id="{7C910509-263C-C4ED-8C1A-9057900FCB50}"/>
                </a:ext>
              </a:extLst>
            </p:cNvPr>
            <p:cNvSpPr/>
            <p:nvPr/>
          </p:nvSpPr>
          <p:spPr>
            <a:xfrm>
              <a:off x="8555945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15" name="Freeform 6359">
              <a:extLst>
                <a:ext uri="{FF2B5EF4-FFF2-40B4-BE49-F238E27FC236}">
                  <a16:creationId xmlns:a16="http://schemas.microsoft.com/office/drawing/2014/main" id="{0E021A93-DA7D-B65B-3754-2D7448C9A9A3}"/>
                </a:ext>
              </a:extLst>
            </p:cNvPr>
            <p:cNvSpPr/>
            <p:nvPr/>
          </p:nvSpPr>
          <p:spPr>
            <a:xfrm>
              <a:off x="8573975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16" name="Freeform 6360">
              <a:extLst>
                <a:ext uri="{FF2B5EF4-FFF2-40B4-BE49-F238E27FC236}">
                  <a16:creationId xmlns:a16="http://schemas.microsoft.com/office/drawing/2014/main" id="{54FDE282-FBF9-09E9-A95B-804F0F9CF2A2}"/>
                </a:ext>
              </a:extLst>
            </p:cNvPr>
            <p:cNvSpPr/>
            <p:nvPr/>
          </p:nvSpPr>
          <p:spPr>
            <a:xfrm>
              <a:off x="8555945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17" name="Freeform 6361">
              <a:extLst>
                <a:ext uri="{FF2B5EF4-FFF2-40B4-BE49-F238E27FC236}">
                  <a16:creationId xmlns:a16="http://schemas.microsoft.com/office/drawing/2014/main" id="{CA63018E-A251-0859-8AFC-45592AFB8CC8}"/>
                </a:ext>
              </a:extLst>
            </p:cNvPr>
            <p:cNvSpPr/>
            <p:nvPr/>
          </p:nvSpPr>
          <p:spPr>
            <a:xfrm>
              <a:off x="8573975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18" name="Freeform 6362">
              <a:extLst>
                <a:ext uri="{FF2B5EF4-FFF2-40B4-BE49-F238E27FC236}">
                  <a16:creationId xmlns:a16="http://schemas.microsoft.com/office/drawing/2014/main" id="{2A817CE0-685F-3B80-3834-9D2D4F43AE17}"/>
                </a:ext>
              </a:extLst>
            </p:cNvPr>
            <p:cNvSpPr/>
            <p:nvPr/>
          </p:nvSpPr>
          <p:spPr>
            <a:xfrm>
              <a:off x="8555945" y="285020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19" name="Freeform 6363">
              <a:extLst>
                <a:ext uri="{FF2B5EF4-FFF2-40B4-BE49-F238E27FC236}">
                  <a16:creationId xmlns:a16="http://schemas.microsoft.com/office/drawing/2014/main" id="{E21B3FE2-378B-E052-7692-489EBE0E150A}"/>
                </a:ext>
              </a:extLst>
            </p:cNvPr>
            <p:cNvSpPr/>
            <p:nvPr/>
          </p:nvSpPr>
          <p:spPr>
            <a:xfrm>
              <a:off x="8573975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20" name="Freeform 6364">
              <a:extLst>
                <a:ext uri="{FF2B5EF4-FFF2-40B4-BE49-F238E27FC236}">
                  <a16:creationId xmlns:a16="http://schemas.microsoft.com/office/drawing/2014/main" id="{E29B7D21-0D74-D277-97C1-8671CC279C3B}"/>
                </a:ext>
              </a:extLst>
            </p:cNvPr>
            <p:cNvSpPr/>
            <p:nvPr/>
          </p:nvSpPr>
          <p:spPr>
            <a:xfrm>
              <a:off x="8557977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21" name="Freeform 6365">
              <a:extLst>
                <a:ext uri="{FF2B5EF4-FFF2-40B4-BE49-F238E27FC236}">
                  <a16:creationId xmlns:a16="http://schemas.microsoft.com/office/drawing/2014/main" id="{FF82B82B-42FD-80C6-1E41-FB7C7DADAD04}"/>
                </a:ext>
              </a:extLst>
            </p:cNvPr>
            <p:cNvSpPr/>
            <p:nvPr/>
          </p:nvSpPr>
          <p:spPr>
            <a:xfrm>
              <a:off x="8576006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22" name="Freeform 6366">
              <a:extLst>
                <a:ext uri="{FF2B5EF4-FFF2-40B4-BE49-F238E27FC236}">
                  <a16:creationId xmlns:a16="http://schemas.microsoft.com/office/drawing/2014/main" id="{A1D719B9-3F66-C498-666D-2B4B79BC8195}"/>
                </a:ext>
              </a:extLst>
            </p:cNvPr>
            <p:cNvSpPr/>
            <p:nvPr/>
          </p:nvSpPr>
          <p:spPr>
            <a:xfrm>
              <a:off x="8557977" y="285020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23" name="Freeform 6367">
              <a:extLst>
                <a:ext uri="{FF2B5EF4-FFF2-40B4-BE49-F238E27FC236}">
                  <a16:creationId xmlns:a16="http://schemas.microsoft.com/office/drawing/2014/main" id="{34110F25-7D05-EA85-C68F-A9D456BB9BB5}"/>
                </a:ext>
              </a:extLst>
            </p:cNvPr>
            <p:cNvSpPr/>
            <p:nvPr/>
          </p:nvSpPr>
          <p:spPr>
            <a:xfrm>
              <a:off x="8576006" y="2832138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24" name="Freeform 6368">
              <a:extLst>
                <a:ext uri="{FF2B5EF4-FFF2-40B4-BE49-F238E27FC236}">
                  <a16:creationId xmlns:a16="http://schemas.microsoft.com/office/drawing/2014/main" id="{836E86E6-E6E1-9BD1-40CC-1522B76BA965}"/>
                </a:ext>
              </a:extLst>
            </p:cNvPr>
            <p:cNvSpPr/>
            <p:nvPr/>
          </p:nvSpPr>
          <p:spPr>
            <a:xfrm>
              <a:off x="8563817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25" name="Freeform 6369">
              <a:extLst>
                <a:ext uri="{FF2B5EF4-FFF2-40B4-BE49-F238E27FC236}">
                  <a16:creationId xmlns:a16="http://schemas.microsoft.com/office/drawing/2014/main" id="{DDB98032-DF85-9CC8-9D05-70D4EB600CCF}"/>
                </a:ext>
              </a:extLst>
            </p:cNvPr>
            <p:cNvSpPr/>
            <p:nvPr/>
          </p:nvSpPr>
          <p:spPr>
            <a:xfrm>
              <a:off x="8581974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26" name="Freeform 6370">
              <a:extLst>
                <a:ext uri="{FF2B5EF4-FFF2-40B4-BE49-F238E27FC236}">
                  <a16:creationId xmlns:a16="http://schemas.microsoft.com/office/drawing/2014/main" id="{FD819B08-9AEC-54AA-D457-396A3E7E6CBB}"/>
                </a:ext>
              </a:extLst>
            </p:cNvPr>
            <p:cNvSpPr/>
            <p:nvPr/>
          </p:nvSpPr>
          <p:spPr>
            <a:xfrm>
              <a:off x="8563817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27" name="Freeform 6371">
              <a:extLst>
                <a:ext uri="{FF2B5EF4-FFF2-40B4-BE49-F238E27FC236}">
                  <a16:creationId xmlns:a16="http://schemas.microsoft.com/office/drawing/2014/main" id="{9AF2F4AD-B109-C19A-A4DB-16DFC7A95F03}"/>
                </a:ext>
              </a:extLst>
            </p:cNvPr>
            <p:cNvSpPr/>
            <p:nvPr/>
          </p:nvSpPr>
          <p:spPr>
            <a:xfrm>
              <a:off x="8581974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28" name="Freeform 6372">
              <a:extLst>
                <a:ext uri="{FF2B5EF4-FFF2-40B4-BE49-F238E27FC236}">
                  <a16:creationId xmlns:a16="http://schemas.microsoft.com/office/drawing/2014/main" id="{DA5C9EFB-BA71-1016-A18C-3C6608E57A47}"/>
                </a:ext>
              </a:extLst>
            </p:cNvPr>
            <p:cNvSpPr/>
            <p:nvPr/>
          </p:nvSpPr>
          <p:spPr>
            <a:xfrm>
              <a:off x="8565722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29" name="Freeform 6373">
              <a:extLst>
                <a:ext uri="{FF2B5EF4-FFF2-40B4-BE49-F238E27FC236}">
                  <a16:creationId xmlns:a16="http://schemas.microsoft.com/office/drawing/2014/main" id="{295E3121-03C5-5A8A-FD5F-B74F7A2FACD4}"/>
                </a:ext>
              </a:extLst>
            </p:cNvPr>
            <p:cNvSpPr/>
            <p:nvPr/>
          </p:nvSpPr>
          <p:spPr>
            <a:xfrm>
              <a:off x="8583751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30" name="Freeform 6374">
              <a:extLst>
                <a:ext uri="{FF2B5EF4-FFF2-40B4-BE49-F238E27FC236}">
                  <a16:creationId xmlns:a16="http://schemas.microsoft.com/office/drawing/2014/main" id="{A457847C-038B-553A-FD68-9E03B6C4C4EC}"/>
                </a:ext>
              </a:extLst>
            </p:cNvPr>
            <p:cNvSpPr/>
            <p:nvPr/>
          </p:nvSpPr>
          <p:spPr>
            <a:xfrm>
              <a:off x="8567753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31" name="Freeform 6375">
              <a:extLst>
                <a:ext uri="{FF2B5EF4-FFF2-40B4-BE49-F238E27FC236}">
                  <a16:creationId xmlns:a16="http://schemas.microsoft.com/office/drawing/2014/main" id="{52326806-FA14-6C9F-7CD0-526C8C1352BC}"/>
                </a:ext>
              </a:extLst>
            </p:cNvPr>
            <p:cNvSpPr/>
            <p:nvPr/>
          </p:nvSpPr>
          <p:spPr>
            <a:xfrm>
              <a:off x="8585783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32" name="Freeform 6376">
              <a:extLst>
                <a:ext uri="{FF2B5EF4-FFF2-40B4-BE49-F238E27FC236}">
                  <a16:creationId xmlns:a16="http://schemas.microsoft.com/office/drawing/2014/main" id="{04C18E79-B83C-2DDF-DF38-D1083E6395A8}"/>
                </a:ext>
              </a:extLst>
            </p:cNvPr>
            <p:cNvSpPr/>
            <p:nvPr/>
          </p:nvSpPr>
          <p:spPr>
            <a:xfrm>
              <a:off x="8569658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33" name="Freeform 6377">
              <a:extLst>
                <a:ext uri="{FF2B5EF4-FFF2-40B4-BE49-F238E27FC236}">
                  <a16:creationId xmlns:a16="http://schemas.microsoft.com/office/drawing/2014/main" id="{60202B40-7A91-786F-12E7-5B4D471BD75D}"/>
                </a:ext>
              </a:extLst>
            </p:cNvPr>
            <p:cNvSpPr/>
            <p:nvPr/>
          </p:nvSpPr>
          <p:spPr>
            <a:xfrm>
              <a:off x="8587814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34" name="Freeform 6378">
              <a:extLst>
                <a:ext uri="{FF2B5EF4-FFF2-40B4-BE49-F238E27FC236}">
                  <a16:creationId xmlns:a16="http://schemas.microsoft.com/office/drawing/2014/main" id="{5B6DF65A-4ED9-2EC3-8885-53AEB5D7DA04}"/>
                </a:ext>
              </a:extLst>
            </p:cNvPr>
            <p:cNvSpPr/>
            <p:nvPr/>
          </p:nvSpPr>
          <p:spPr>
            <a:xfrm>
              <a:off x="8571689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35" name="Freeform 6379">
              <a:extLst>
                <a:ext uri="{FF2B5EF4-FFF2-40B4-BE49-F238E27FC236}">
                  <a16:creationId xmlns:a16="http://schemas.microsoft.com/office/drawing/2014/main" id="{D9A5DEF4-9778-E749-CF1E-97A825EE924E}"/>
                </a:ext>
              </a:extLst>
            </p:cNvPr>
            <p:cNvSpPr/>
            <p:nvPr/>
          </p:nvSpPr>
          <p:spPr>
            <a:xfrm>
              <a:off x="8589719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36" name="Freeform 6380">
              <a:extLst>
                <a:ext uri="{FF2B5EF4-FFF2-40B4-BE49-F238E27FC236}">
                  <a16:creationId xmlns:a16="http://schemas.microsoft.com/office/drawing/2014/main" id="{0FE4673C-ACC5-6A9E-9665-CE04B79FC7F0}"/>
                </a:ext>
              </a:extLst>
            </p:cNvPr>
            <p:cNvSpPr/>
            <p:nvPr/>
          </p:nvSpPr>
          <p:spPr>
            <a:xfrm>
              <a:off x="8575625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37" name="Freeform 6381">
              <a:extLst>
                <a:ext uri="{FF2B5EF4-FFF2-40B4-BE49-F238E27FC236}">
                  <a16:creationId xmlns:a16="http://schemas.microsoft.com/office/drawing/2014/main" id="{D8EBE715-5DD8-3B2B-9878-45F69966DF7E}"/>
                </a:ext>
              </a:extLst>
            </p:cNvPr>
            <p:cNvSpPr/>
            <p:nvPr/>
          </p:nvSpPr>
          <p:spPr>
            <a:xfrm>
              <a:off x="8593655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38" name="Freeform 6382">
              <a:extLst>
                <a:ext uri="{FF2B5EF4-FFF2-40B4-BE49-F238E27FC236}">
                  <a16:creationId xmlns:a16="http://schemas.microsoft.com/office/drawing/2014/main" id="{B8C95F25-BF7A-AE11-89D9-B36EE6F4C789}"/>
                </a:ext>
              </a:extLst>
            </p:cNvPr>
            <p:cNvSpPr/>
            <p:nvPr/>
          </p:nvSpPr>
          <p:spPr>
            <a:xfrm>
              <a:off x="8579434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39" name="Freeform 6383">
              <a:extLst>
                <a:ext uri="{FF2B5EF4-FFF2-40B4-BE49-F238E27FC236}">
                  <a16:creationId xmlns:a16="http://schemas.microsoft.com/office/drawing/2014/main" id="{6BCF4533-1D65-24C6-3CFB-A90C17BAC7FE}"/>
                </a:ext>
              </a:extLst>
            </p:cNvPr>
            <p:cNvSpPr/>
            <p:nvPr/>
          </p:nvSpPr>
          <p:spPr>
            <a:xfrm>
              <a:off x="8597591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40" name="Freeform 6384">
              <a:extLst>
                <a:ext uri="{FF2B5EF4-FFF2-40B4-BE49-F238E27FC236}">
                  <a16:creationId xmlns:a16="http://schemas.microsoft.com/office/drawing/2014/main" id="{CD24068B-FFDC-494E-6F5B-6CAD1BE89B9B}"/>
                </a:ext>
              </a:extLst>
            </p:cNvPr>
            <p:cNvSpPr/>
            <p:nvPr/>
          </p:nvSpPr>
          <p:spPr>
            <a:xfrm>
              <a:off x="8583370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41" name="Freeform 6385">
              <a:extLst>
                <a:ext uri="{FF2B5EF4-FFF2-40B4-BE49-F238E27FC236}">
                  <a16:creationId xmlns:a16="http://schemas.microsoft.com/office/drawing/2014/main" id="{BA496E29-A94B-8D48-167E-57C7AA9BB0A9}"/>
                </a:ext>
              </a:extLst>
            </p:cNvPr>
            <p:cNvSpPr/>
            <p:nvPr/>
          </p:nvSpPr>
          <p:spPr>
            <a:xfrm>
              <a:off x="8601527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42" name="Freeform 6386">
              <a:extLst>
                <a:ext uri="{FF2B5EF4-FFF2-40B4-BE49-F238E27FC236}">
                  <a16:creationId xmlns:a16="http://schemas.microsoft.com/office/drawing/2014/main" id="{32B76FBD-1CFB-2A80-B788-6E27312D060A}"/>
                </a:ext>
              </a:extLst>
            </p:cNvPr>
            <p:cNvSpPr/>
            <p:nvPr/>
          </p:nvSpPr>
          <p:spPr>
            <a:xfrm>
              <a:off x="8585402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43" name="Freeform 6387">
              <a:extLst>
                <a:ext uri="{FF2B5EF4-FFF2-40B4-BE49-F238E27FC236}">
                  <a16:creationId xmlns:a16="http://schemas.microsoft.com/office/drawing/2014/main" id="{1D099D32-52DB-8AD9-A9E8-5FFBFEB61F01}"/>
                </a:ext>
              </a:extLst>
            </p:cNvPr>
            <p:cNvSpPr/>
            <p:nvPr/>
          </p:nvSpPr>
          <p:spPr>
            <a:xfrm>
              <a:off x="8603431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44" name="Freeform 6388">
              <a:extLst>
                <a:ext uri="{FF2B5EF4-FFF2-40B4-BE49-F238E27FC236}">
                  <a16:creationId xmlns:a16="http://schemas.microsoft.com/office/drawing/2014/main" id="{23F61F45-300B-63DA-60E9-0C073F10175F}"/>
                </a:ext>
              </a:extLst>
            </p:cNvPr>
            <p:cNvSpPr/>
            <p:nvPr/>
          </p:nvSpPr>
          <p:spPr>
            <a:xfrm>
              <a:off x="8585402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45" name="Freeform 6389">
              <a:extLst>
                <a:ext uri="{FF2B5EF4-FFF2-40B4-BE49-F238E27FC236}">
                  <a16:creationId xmlns:a16="http://schemas.microsoft.com/office/drawing/2014/main" id="{E0E11A27-B688-AD17-9601-8580C913DDE4}"/>
                </a:ext>
              </a:extLst>
            </p:cNvPr>
            <p:cNvSpPr/>
            <p:nvPr/>
          </p:nvSpPr>
          <p:spPr>
            <a:xfrm>
              <a:off x="8603431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46" name="Freeform 6390">
              <a:extLst>
                <a:ext uri="{FF2B5EF4-FFF2-40B4-BE49-F238E27FC236}">
                  <a16:creationId xmlns:a16="http://schemas.microsoft.com/office/drawing/2014/main" id="{FE5749EB-0096-F39E-E220-3AF3815B9034}"/>
                </a:ext>
              </a:extLst>
            </p:cNvPr>
            <p:cNvSpPr/>
            <p:nvPr/>
          </p:nvSpPr>
          <p:spPr>
            <a:xfrm>
              <a:off x="8589211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47" name="Freeform 6391">
              <a:extLst>
                <a:ext uri="{FF2B5EF4-FFF2-40B4-BE49-F238E27FC236}">
                  <a16:creationId xmlns:a16="http://schemas.microsoft.com/office/drawing/2014/main" id="{53B9998B-99AC-ED03-B495-A401709CACF8}"/>
                </a:ext>
              </a:extLst>
            </p:cNvPr>
            <p:cNvSpPr/>
            <p:nvPr/>
          </p:nvSpPr>
          <p:spPr>
            <a:xfrm>
              <a:off x="8607367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48" name="Freeform 6392">
              <a:extLst>
                <a:ext uri="{FF2B5EF4-FFF2-40B4-BE49-F238E27FC236}">
                  <a16:creationId xmlns:a16="http://schemas.microsoft.com/office/drawing/2014/main" id="{6369ECC5-620A-CBFA-9C3F-2F0AE50EA8E7}"/>
                </a:ext>
              </a:extLst>
            </p:cNvPr>
            <p:cNvSpPr/>
            <p:nvPr/>
          </p:nvSpPr>
          <p:spPr>
            <a:xfrm>
              <a:off x="8589211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49" name="Freeform 6393">
              <a:extLst>
                <a:ext uri="{FF2B5EF4-FFF2-40B4-BE49-F238E27FC236}">
                  <a16:creationId xmlns:a16="http://schemas.microsoft.com/office/drawing/2014/main" id="{059FF744-B902-DD1C-78DF-A26B4EF430E8}"/>
                </a:ext>
              </a:extLst>
            </p:cNvPr>
            <p:cNvSpPr/>
            <p:nvPr/>
          </p:nvSpPr>
          <p:spPr>
            <a:xfrm>
              <a:off x="8607367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50" name="Freeform 6394">
              <a:extLst>
                <a:ext uri="{FF2B5EF4-FFF2-40B4-BE49-F238E27FC236}">
                  <a16:creationId xmlns:a16="http://schemas.microsoft.com/office/drawing/2014/main" id="{DC3B0D67-11B1-244C-8423-0ADE41D38F56}"/>
                </a:ext>
              </a:extLst>
            </p:cNvPr>
            <p:cNvSpPr/>
            <p:nvPr/>
          </p:nvSpPr>
          <p:spPr>
            <a:xfrm>
              <a:off x="8591242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51" name="Freeform 6395">
              <a:extLst>
                <a:ext uri="{FF2B5EF4-FFF2-40B4-BE49-F238E27FC236}">
                  <a16:creationId xmlns:a16="http://schemas.microsoft.com/office/drawing/2014/main" id="{19C43678-3ADF-4174-B255-37A41ABA5C32}"/>
                </a:ext>
              </a:extLst>
            </p:cNvPr>
            <p:cNvSpPr/>
            <p:nvPr/>
          </p:nvSpPr>
          <p:spPr>
            <a:xfrm>
              <a:off x="8609272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52" name="Freeform 6396">
              <a:extLst>
                <a:ext uri="{FF2B5EF4-FFF2-40B4-BE49-F238E27FC236}">
                  <a16:creationId xmlns:a16="http://schemas.microsoft.com/office/drawing/2014/main" id="{665610B9-6345-C27A-D923-D3C22006DCF8}"/>
                </a:ext>
              </a:extLst>
            </p:cNvPr>
            <p:cNvSpPr/>
            <p:nvPr/>
          </p:nvSpPr>
          <p:spPr>
            <a:xfrm>
              <a:off x="8591242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53" name="Freeform 6397">
              <a:extLst>
                <a:ext uri="{FF2B5EF4-FFF2-40B4-BE49-F238E27FC236}">
                  <a16:creationId xmlns:a16="http://schemas.microsoft.com/office/drawing/2014/main" id="{4A9C87A8-9FD8-0621-1479-20C11F88C426}"/>
                </a:ext>
              </a:extLst>
            </p:cNvPr>
            <p:cNvSpPr/>
            <p:nvPr/>
          </p:nvSpPr>
          <p:spPr>
            <a:xfrm>
              <a:off x="8609272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54" name="Freeform 6398">
              <a:extLst>
                <a:ext uri="{FF2B5EF4-FFF2-40B4-BE49-F238E27FC236}">
                  <a16:creationId xmlns:a16="http://schemas.microsoft.com/office/drawing/2014/main" id="{47DDA857-A27F-75B1-53D4-10C8A7D1A336}"/>
                </a:ext>
              </a:extLst>
            </p:cNvPr>
            <p:cNvSpPr/>
            <p:nvPr/>
          </p:nvSpPr>
          <p:spPr>
            <a:xfrm>
              <a:off x="8593274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55" name="Freeform 6399">
              <a:extLst>
                <a:ext uri="{FF2B5EF4-FFF2-40B4-BE49-F238E27FC236}">
                  <a16:creationId xmlns:a16="http://schemas.microsoft.com/office/drawing/2014/main" id="{CF705126-4622-49F1-C4C9-F4F48DE2A489}"/>
                </a:ext>
              </a:extLst>
            </p:cNvPr>
            <p:cNvSpPr/>
            <p:nvPr/>
          </p:nvSpPr>
          <p:spPr>
            <a:xfrm>
              <a:off x="8611303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56" name="Freeform 6400">
              <a:extLst>
                <a:ext uri="{FF2B5EF4-FFF2-40B4-BE49-F238E27FC236}">
                  <a16:creationId xmlns:a16="http://schemas.microsoft.com/office/drawing/2014/main" id="{0CA6E57D-10D5-76A7-3903-293C677C7CCD}"/>
                </a:ext>
              </a:extLst>
            </p:cNvPr>
            <p:cNvSpPr/>
            <p:nvPr/>
          </p:nvSpPr>
          <p:spPr>
            <a:xfrm>
              <a:off x="8595178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57" name="Freeform 6401">
              <a:extLst>
                <a:ext uri="{FF2B5EF4-FFF2-40B4-BE49-F238E27FC236}">
                  <a16:creationId xmlns:a16="http://schemas.microsoft.com/office/drawing/2014/main" id="{4EDFB2B1-39D6-FF0E-F271-DF5018D864E1}"/>
                </a:ext>
              </a:extLst>
            </p:cNvPr>
            <p:cNvSpPr/>
            <p:nvPr/>
          </p:nvSpPr>
          <p:spPr>
            <a:xfrm>
              <a:off x="8613208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58" name="Freeform 6402">
              <a:extLst>
                <a:ext uri="{FF2B5EF4-FFF2-40B4-BE49-F238E27FC236}">
                  <a16:creationId xmlns:a16="http://schemas.microsoft.com/office/drawing/2014/main" id="{139ABA84-A49C-FBEB-CAE7-7471E68B1D47}"/>
                </a:ext>
              </a:extLst>
            </p:cNvPr>
            <p:cNvSpPr/>
            <p:nvPr/>
          </p:nvSpPr>
          <p:spPr>
            <a:xfrm>
              <a:off x="8595178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59" name="Freeform 6403">
              <a:extLst>
                <a:ext uri="{FF2B5EF4-FFF2-40B4-BE49-F238E27FC236}">
                  <a16:creationId xmlns:a16="http://schemas.microsoft.com/office/drawing/2014/main" id="{BE286790-D6AD-B2C4-37A3-DFA88855C4D1}"/>
                </a:ext>
              </a:extLst>
            </p:cNvPr>
            <p:cNvSpPr/>
            <p:nvPr/>
          </p:nvSpPr>
          <p:spPr>
            <a:xfrm>
              <a:off x="8613208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60" name="Freeform 6404">
              <a:extLst>
                <a:ext uri="{FF2B5EF4-FFF2-40B4-BE49-F238E27FC236}">
                  <a16:creationId xmlns:a16="http://schemas.microsoft.com/office/drawing/2014/main" id="{AC157FAE-23B0-9490-CAC6-09DD1B3C3C31}"/>
                </a:ext>
              </a:extLst>
            </p:cNvPr>
            <p:cNvSpPr/>
            <p:nvPr/>
          </p:nvSpPr>
          <p:spPr>
            <a:xfrm>
              <a:off x="8599114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61" name="Freeform 6405">
              <a:extLst>
                <a:ext uri="{FF2B5EF4-FFF2-40B4-BE49-F238E27FC236}">
                  <a16:creationId xmlns:a16="http://schemas.microsoft.com/office/drawing/2014/main" id="{FCD94089-CEE0-FF67-125E-8480B3634215}"/>
                </a:ext>
              </a:extLst>
            </p:cNvPr>
            <p:cNvSpPr/>
            <p:nvPr/>
          </p:nvSpPr>
          <p:spPr>
            <a:xfrm>
              <a:off x="8617144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62" name="Freeform 6406">
              <a:extLst>
                <a:ext uri="{FF2B5EF4-FFF2-40B4-BE49-F238E27FC236}">
                  <a16:creationId xmlns:a16="http://schemas.microsoft.com/office/drawing/2014/main" id="{F8E016A6-F8A5-EAF7-07C5-55F4400EB6DF}"/>
                </a:ext>
              </a:extLst>
            </p:cNvPr>
            <p:cNvSpPr/>
            <p:nvPr/>
          </p:nvSpPr>
          <p:spPr>
            <a:xfrm>
              <a:off x="8599114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63" name="Freeform 6407">
              <a:extLst>
                <a:ext uri="{FF2B5EF4-FFF2-40B4-BE49-F238E27FC236}">
                  <a16:creationId xmlns:a16="http://schemas.microsoft.com/office/drawing/2014/main" id="{5E98E7F3-D708-D79C-A5DE-FDC2ECCB3F60}"/>
                </a:ext>
              </a:extLst>
            </p:cNvPr>
            <p:cNvSpPr/>
            <p:nvPr/>
          </p:nvSpPr>
          <p:spPr>
            <a:xfrm>
              <a:off x="8617144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64" name="Freeform 6408">
              <a:extLst>
                <a:ext uri="{FF2B5EF4-FFF2-40B4-BE49-F238E27FC236}">
                  <a16:creationId xmlns:a16="http://schemas.microsoft.com/office/drawing/2014/main" id="{BFB96E3B-9E87-66E8-B145-A47C1EDDF575}"/>
                </a:ext>
              </a:extLst>
            </p:cNvPr>
            <p:cNvSpPr/>
            <p:nvPr/>
          </p:nvSpPr>
          <p:spPr>
            <a:xfrm>
              <a:off x="8599114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65" name="Freeform 6409">
              <a:extLst>
                <a:ext uri="{FF2B5EF4-FFF2-40B4-BE49-F238E27FC236}">
                  <a16:creationId xmlns:a16="http://schemas.microsoft.com/office/drawing/2014/main" id="{0377A995-D881-A12C-7356-AF7FB821970B}"/>
                </a:ext>
              </a:extLst>
            </p:cNvPr>
            <p:cNvSpPr/>
            <p:nvPr/>
          </p:nvSpPr>
          <p:spPr>
            <a:xfrm>
              <a:off x="8617144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66" name="Freeform 6410">
              <a:extLst>
                <a:ext uri="{FF2B5EF4-FFF2-40B4-BE49-F238E27FC236}">
                  <a16:creationId xmlns:a16="http://schemas.microsoft.com/office/drawing/2014/main" id="{06E6BB08-9979-ABA1-081C-8089E5287312}"/>
                </a:ext>
              </a:extLst>
            </p:cNvPr>
            <p:cNvSpPr/>
            <p:nvPr/>
          </p:nvSpPr>
          <p:spPr>
            <a:xfrm>
              <a:off x="8601146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67" name="Freeform 6411">
              <a:extLst>
                <a:ext uri="{FF2B5EF4-FFF2-40B4-BE49-F238E27FC236}">
                  <a16:creationId xmlns:a16="http://schemas.microsoft.com/office/drawing/2014/main" id="{442FD6A0-40C4-A799-AB7C-92FFFC88B924}"/>
                </a:ext>
              </a:extLst>
            </p:cNvPr>
            <p:cNvSpPr/>
            <p:nvPr/>
          </p:nvSpPr>
          <p:spPr>
            <a:xfrm>
              <a:off x="8619175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68" name="Freeform 6412">
              <a:extLst>
                <a:ext uri="{FF2B5EF4-FFF2-40B4-BE49-F238E27FC236}">
                  <a16:creationId xmlns:a16="http://schemas.microsoft.com/office/drawing/2014/main" id="{A2EABED4-8F19-4890-5ED7-05AEC70C78F4}"/>
                </a:ext>
              </a:extLst>
            </p:cNvPr>
            <p:cNvSpPr/>
            <p:nvPr/>
          </p:nvSpPr>
          <p:spPr>
            <a:xfrm>
              <a:off x="8601146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69" name="Freeform 6413">
              <a:extLst>
                <a:ext uri="{FF2B5EF4-FFF2-40B4-BE49-F238E27FC236}">
                  <a16:creationId xmlns:a16="http://schemas.microsoft.com/office/drawing/2014/main" id="{5F90B268-EBD5-83BA-93DD-E9A888BB9286}"/>
                </a:ext>
              </a:extLst>
            </p:cNvPr>
            <p:cNvSpPr/>
            <p:nvPr/>
          </p:nvSpPr>
          <p:spPr>
            <a:xfrm>
              <a:off x="8619175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70" name="Freeform 6414">
              <a:extLst>
                <a:ext uri="{FF2B5EF4-FFF2-40B4-BE49-F238E27FC236}">
                  <a16:creationId xmlns:a16="http://schemas.microsoft.com/office/drawing/2014/main" id="{6DA74961-0993-593A-FC9F-C421375A9EBC}"/>
                </a:ext>
              </a:extLst>
            </p:cNvPr>
            <p:cNvSpPr/>
            <p:nvPr/>
          </p:nvSpPr>
          <p:spPr>
            <a:xfrm>
              <a:off x="8616763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71" name="Freeform 6415">
              <a:extLst>
                <a:ext uri="{FF2B5EF4-FFF2-40B4-BE49-F238E27FC236}">
                  <a16:creationId xmlns:a16="http://schemas.microsoft.com/office/drawing/2014/main" id="{9B4ADF1D-2095-8528-0170-102C3CD700E8}"/>
                </a:ext>
              </a:extLst>
            </p:cNvPr>
            <p:cNvSpPr/>
            <p:nvPr/>
          </p:nvSpPr>
          <p:spPr>
            <a:xfrm>
              <a:off x="8634792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72" name="Freeform 6416">
              <a:extLst>
                <a:ext uri="{FF2B5EF4-FFF2-40B4-BE49-F238E27FC236}">
                  <a16:creationId xmlns:a16="http://schemas.microsoft.com/office/drawing/2014/main" id="{0AEACFFF-9D07-BB9D-9BFB-6841453825B1}"/>
                </a:ext>
              </a:extLst>
            </p:cNvPr>
            <p:cNvSpPr/>
            <p:nvPr/>
          </p:nvSpPr>
          <p:spPr>
            <a:xfrm>
              <a:off x="8622603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73" name="Freeform 6417">
              <a:extLst>
                <a:ext uri="{FF2B5EF4-FFF2-40B4-BE49-F238E27FC236}">
                  <a16:creationId xmlns:a16="http://schemas.microsoft.com/office/drawing/2014/main" id="{86BA9435-FAEA-BEDD-6EE7-A1FC61BE2490}"/>
                </a:ext>
              </a:extLst>
            </p:cNvPr>
            <p:cNvSpPr/>
            <p:nvPr/>
          </p:nvSpPr>
          <p:spPr>
            <a:xfrm>
              <a:off x="8640760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74" name="Freeform 6418">
              <a:extLst>
                <a:ext uri="{FF2B5EF4-FFF2-40B4-BE49-F238E27FC236}">
                  <a16:creationId xmlns:a16="http://schemas.microsoft.com/office/drawing/2014/main" id="{7F8E0CB0-5506-F9B8-8769-AF9B1836ABB0}"/>
                </a:ext>
              </a:extLst>
            </p:cNvPr>
            <p:cNvSpPr/>
            <p:nvPr/>
          </p:nvSpPr>
          <p:spPr>
            <a:xfrm>
              <a:off x="8624635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75" name="Freeform 6419">
              <a:extLst>
                <a:ext uri="{FF2B5EF4-FFF2-40B4-BE49-F238E27FC236}">
                  <a16:creationId xmlns:a16="http://schemas.microsoft.com/office/drawing/2014/main" id="{B6EC6961-26D8-5553-C2DD-4E8074429B2E}"/>
                </a:ext>
              </a:extLst>
            </p:cNvPr>
            <p:cNvSpPr/>
            <p:nvPr/>
          </p:nvSpPr>
          <p:spPr>
            <a:xfrm>
              <a:off x="8642664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76" name="Freeform 6420">
              <a:extLst>
                <a:ext uri="{FF2B5EF4-FFF2-40B4-BE49-F238E27FC236}">
                  <a16:creationId xmlns:a16="http://schemas.microsoft.com/office/drawing/2014/main" id="{AE7B0835-18F4-0594-F0B5-A034149398DD}"/>
                </a:ext>
              </a:extLst>
            </p:cNvPr>
            <p:cNvSpPr/>
            <p:nvPr/>
          </p:nvSpPr>
          <p:spPr>
            <a:xfrm>
              <a:off x="8626539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77" name="Freeform 6421">
              <a:extLst>
                <a:ext uri="{FF2B5EF4-FFF2-40B4-BE49-F238E27FC236}">
                  <a16:creationId xmlns:a16="http://schemas.microsoft.com/office/drawing/2014/main" id="{05E6F331-51E4-7390-8BAD-9068013BE7A1}"/>
                </a:ext>
              </a:extLst>
            </p:cNvPr>
            <p:cNvSpPr/>
            <p:nvPr/>
          </p:nvSpPr>
          <p:spPr>
            <a:xfrm>
              <a:off x="8644569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78" name="Freeform 6422">
              <a:extLst>
                <a:ext uri="{FF2B5EF4-FFF2-40B4-BE49-F238E27FC236}">
                  <a16:creationId xmlns:a16="http://schemas.microsoft.com/office/drawing/2014/main" id="{2A42F5E8-3165-229F-CA89-4D1E2CA01742}"/>
                </a:ext>
              </a:extLst>
            </p:cNvPr>
            <p:cNvSpPr/>
            <p:nvPr/>
          </p:nvSpPr>
          <p:spPr>
            <a:xfrm>
              <a:off x="8626539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79" name="Freeform 6423">
              <a:extLst>
                <a:ext uri="{FF2B5EF4-FFF2-40B4-BE49-F238E27FC236}">
                  <a16:creationId xmlns:a16="http://schemas.microsoft.com/office/drawing/2014/main" id="{6CEB11B3-1658-B351-4586-F83B55B521B4}"/>
                </a:ext>
              </a:extLst>
            </p:cNvPr>
            <p:cNvSpPr/>
            <p:nvPr/>
          </p:nvSpPr>
          <p:spPr>
            <a:xfrm>
              <a:off x="8644569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80" name="Freeform 6424">
              <a:extLst>
                <a:ext uri="{FF2B5EF4-FFF2-40B4-BE49-F238E27FC236}">
                  <a16:creationId xmlns:a16="http://schemas.microsoft.com/office/drawing/2014/main" id="{290CE10E-08D9-67F4-4C67-1F92A2117DA4}"/>
                </a:ext>
              </a:extLst>
            </p:cNvPr>
            <p:cNvSpPr/>
            <p:nvPr/>
          </p:nvSpPr>
          <p:spPr>
            <a:xfrm>
              <a:off x="8628444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81" name="Freeform 6425">
              <a:extLst>
                <a:ext uri="{FF2B5EF4-FFF2-40B4-BE49-F238E27FC236}">
                  <a16:creationId xmlns:a16="http://schemas.microsoft.com/office/drawing/2014/main" id="{42ECB9DB-703D-8DB9-8D42-C53702DF295C}"/>
                </a:ext>
              </a:extLst>
            </p:cNvPr>
            <p:cNvSpPr/>
            <p:nvPr/>
          </p:nvSpPr>
          <p:spPr>
            <a:xfrm>
              <a:off x="8646473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82" name="Freeform 6426">
              <a:extLst>
                <a:ext uri="{FF2B5EF4-FFF2-40B4-BE49-F238E27FC236}">
                  <a16:creationId xmlns:a16="http://schemas.microsoft.com/office/drawing/2014/main" id="{3CCAD8CD-AD55-9783-7685-EB949D207410}"/>
                </a:ext>
              </a:extLst>
            </p:cNvPr>
            <p:cNvSpPr/>
            <p:nvPr/>
          </p:nvSpPr>
          <p:spPr>
            <a:xfrm>
              <a:off x="8630475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83" name="Freeform 6427">
              <a:extLst>
                <a:ext uri="{FF2B5EF4-FFF2-40B4-BE49-F238E27FC236}">
                  <a16:creationId xmlns:a16="http://schemas.microsoft.com/office/drawing/2014/main" id="{8BB829A6-20EA-D957-3B39-6B3EB11A060D}"/>
                </a:ext>
              </a:extLst>
            </p:cNvPr>
            <p:cNvSpPr/>
            <p:nvPr/>
          </p:nvSpPr>
          <p:spPr>
            <a:xfrm>
              <a:off x="8648505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84" name="Freeform 6428">
              <a:extLst>
                <a:ext uri="{FF2B5EF4-FFF2-40B4-BE49-F238E27FC236}">
                  <a16:creationId xmlns:a16="http://schemas.microsoft.com/office/drawing/2014/main" id="{F8DD3234-2C1C-1591-911A-2AC1AFF9AA62}"/>
                </a:ext>
              </a:extLst>
            </p:cNvPr>
            <p:cNvSpPr/>
            <p:nvPr/>
          </p:nvSpPr>
          <p:spPr>
            <a:xfrm>
              <a:off x="8630475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85" name="Freeform 6429">
              <a:extLst>
                <a:ext uri="{FF2B5EF4-FFF2-40B4-BE49-F238E27FC236}">
                  <a16:creationId xmlns:a16="http://schemas.microsoft.com/office/drawing/2014/main" id="{7836E1A1-FE1F-C921-C82D-86223E3445CB}"/>
                </a:ext>
              </a:extLst>
            </p:cNvPr>
            <p:cNvSpPr/>
            <p:nvPr/>
          </p:nvSpPr>
          <p:spPr>
            <a:xfrm>
              <a:off x="8648505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86" name="Freeform 6430">
              <a:extLst>
                <a:ext uri="{FF2B5EF4-FFF2-40B4-BE49-F238E27FC236}">
                  <a16:creationId xmlns:a16="http://schemas.microsoft.com/office/drawing/2014/main" id="{073262C8-5354-91E6-6FFF-F974C0AA8FFD}"/>
                </a:ext>
              </a:extLst>
            </p:cNvPr>
            <p:cNvSpPr/>
            <p:nvPr/>
          </p:nvSpPr>
          <p:spPr>
            <a:xfrm>
              <a:off x="8634411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87" name="Freeform 6431">
              <a:extLst>
                <a:ext uri="{FF2B5EF4-FFF2-40B4-BE49-F238E27FC236}">
                  <a16:creationId xmlns:a16="http://schemas.microsoft.com/office/drawing/2014/main" id="{C45E0FC7-AECF-110B-D9F1-A31AF45768BD}"/>
                </a:ext>
              </a:extLst>
            </p:cNvPr>
            <p:cNvSpPr/>
            <p:nvPr/>
          </p:nvSpPr>
          <p:spPr>
            <a:xfrm>
              <a:off x="8652441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88" name="Freeform 6432">
              <a:extLst>
                <a:ext uri="{FF2B5EF4-FFF2-40B4-BE49-F238E27FC236}">
                  <a16:creationId xmlns:a16="http://schemas.microsoft.com/office/drawing/2014/main" id="{1A756002-DA40-AEDD-B00A-B0E529A91BBA}"/>
                </a:ext>
              </a:extLst>
            </p:cNvPr>
            <p:cNvSpPr/>
            <p:nvPr/>
          </p:nvSpPr>
          <p:spPr>
            <a:xfrm>
              <a:off x="8636316" y="286064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89" name="Freeform 6433">
              <a:extLst>
                <a:ext uri="{FF2B5EF4-FFF2-40B4-BE49-F238E27FC236}">
                  <a16:creationId xmlns:a16="http://schemas.microsoft.com/office/drawing/2014/main" id="{729C71E7-2B97-8ED9-321A-CC5EA2CC7D94}"/>
                </a:ext>
              </a:extLst>
            </p:cNvPr>
            <p:cNvSpPr/>
            <p:nvPr/>
          </p:nvSpPr>
          <p:spPr>
            <a:xfrm>
              <a:off x="8654472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90" name="Freeform 6434">
              <a:extLst>
                <a:ext uri="{FF2B5EF4-FFF2-40B4-BE49-F238E27FC236}">
                  <a16:creationId xmlns:a16="http://schemas.microsoft.com/office/drawing/2014/main" id="{D899C930-98D1-5D36-8719-EDB5D8A52309}"/>
                </a:ext>
              </a:extLst>
            </p:cNvPr>
            <p:cNvSpPr/>
            <p:nvPr/>
          </p:nvSpPr>
          <p:spPr>
            <a:xfrm>
              <a:off x="8646219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91" name="Freeform 6435">
              <a:extLst>
                <a:ext uri="{FF2B5EF4-FFF2-40B4-BE49-F238E27FC236}">
                  <a16:creationId xmlns:a16="http://schemas.microsoft.com/office/drawing/2014/main" id="{766F535A-A898-90E8-F4A6-DE5523CD5ED9}"/>
                </a:ext>
              </a:extLst>
            </p:cNvPr>
            <p:cNvSpPr/>
            <p:nvPr/>
          </p:nvSpPr>
          <p:spPr>
            <a:xfrm>
              <a:off x="8664249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92" name="Freeform 6436">
              <a:extLst>
                <a:ext uri="{FF2B5EF4-FFF2-40B4-BE49-F238E27FC236}">
                  <a16:creationId xmlns:a16="http://schemas.microsoft.com/office/drawing/2014/main" id="{BB3FD170-5DAA-97C2-7A65-B54323E48C3A}"/>
                </a:ext>
              </a:extLst>
            </p:cNvPr>
            <p:cNvSpPr/>
            <p:nvPr/>
          </p:nvSpPr>
          <p:spPr>
            <a:xfrm>
              <a:off x="8648124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93" name="Freeform 6437">
              <a:extLst>
                <a:ext uri="{FF2B5EF4-FFF2-40B4-BE49-F238E27FC236}">
                  <a16:creationId xmlns:a16="http://schemas.microsoft.com/office/drawing/2014/main" id="{997EC392-A7BC-3117-8351-6E81F781F1D8}"/>
                </a:ext>
              </a:extLst>
            </p:cNvPr>
            <p:cNvSpPr/>
            <p:nvPr/>
          </p:nvSpPr>
          <p:spPr>
            <a:xfrm>
              <a:off x="8666153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94" name="Freeform 6438">
              <a:extLst>
                <a:ext uri="{FF2B5EF4-FFF2-40B4-BE49-F238E27FC236}">
                  <a16:creationId xmlns:a16="http://schemas.microsoft.com/office/drawing/2014/main" id="{E2455DF2-D539-B171-C316-E0939DC93A40}"/>
                </a:ext>
              </a:extLst>
            </p:cNvPr>
            <p:cNvSpPr/>
            <p:nvPr/>
          </p:nvSpPr>
          <p:spPr>
            <a:xfrm>
              <a:off x="8650155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95" name="Freeform 6439">
              <a:extLst>
                <a:ext uri="{FF2B5EF4-FFF2-40B4-BE49-F238E27FC236}">
                  <a16:creationId xmlns:a16="http://schemas.microsoft.com/office/drawing/2014/main" id="{0FC89D2D-CFC6-12BE-9DB1-F0EAA5D7E891}"/>
                </a:ext>
              </a:extLst>
            </p:cNvPr>
            <p:cNvSpPr/>
            <p:nvPr/>
          </p:nvSpPr>
          <p:spPr>
            <a:xfrm>
              <a:off x="8668185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96" name="Freeform 6440">
              <a:extLst>
                <a:ext uri="{FF2B5EF4-FFF2-40B4-BE49-F238E27FC236}">
                  <a16:creationId xmlns:a16="http://schemas.microsoft.com/office/drawing/2014/main" id="{024043B2-F6CF-B3B2-8ED0-E6449F97D078}"/>
                </a:ext>
              </a:extLst>
            </p:cNvPr>
            <p:cNvSpPr/>
            <p:nvPr/>
          </p:nvSpPr>
          <p:spPr>
            <a:xfrm>
              <a:off x="8650155" y="286064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97" name="Freeform 6441">
              <a:extLst>
                <a:ext uri="{FF2B5EF4-FFF2-40B4-BE49-F238E27FC236}">
                  <a16:creationId xmlns:a16="http://schemas.microsoft.com/office/drawing/2014/main" id="{9EDA8E49-6848-C6E3-AE19-CA9C8A610476}"/>
                </a:ext>
              </a:extLst>
            </p:cNvPr>
            <p:cNvSpPr/>
            <p:nvPr/>
          </p:nvSpPr>
          <p:spPr>
            <a:xfrm>
              <a:off x="8668185" y="284257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98" name="Freeform 6442">
              <a:extLst>
                <a:ext uri="{FF2B5EF4-FFF2-40B4-BE49-F238E27FC236}">
                  <a16:creationId xmlns:a16="http://schemas.microsoft.com/office/drawing/2014/main" id="{98728E11-D4D8-94F0-2103-B0470DAD4D72}"/>
                </a:ext>
              </a:extLst>
            </p:cNvPr>
            <p:cNvSpPr/>
            <p:nvPr/>
          </p:nvSpPr>
          <p:spPr>
            <a:xfrm>
              <a:off x="8651933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699" name="Freeform 6443">
              <a:extLst>
                <a:ext uri="{FF2B5EF4-FFF2-40B4-BE49-F238E27FC236}">
                  <a16:creationId xmlns:a16="http://schemas.microsoft.com/office/drawing/2014/main" id="{03B79921-D9EB-C811-AAE1-B685F5E61EEB}"/>
                </a:ext>
              </a:extLst>
            </p:cNvPr>
            <p:cNvSpPr/>
            <p:nvPr/>
          </p:nvSpPr>
          <p:spPr>
            <a:xfrm>
              <a:off x="8670089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00" name="Freeform 6444">
              <a:extLst>
                <a:ext uri="{FF2B5EF4-FFF2-40B4-BE49-F238E27FC236}">
                  <a16:creationId xmlns:a16="http://schemas.microsoft.com/office/drawing/2014/main" id="{5DAC1C53-6999-1F07-1DB2-2AE358A78079}"/>
                </a:ext>
              </a:extLst>
            </p:cNvPr>
            <p:cNvSpPr/>
            <p:nvPr/>
          </p:nvSpPr>
          <p:spPr>
            <a:xfrm>
              <a:off x="8653964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01" name="Freeform 6445">
              <a:extLst>
                <a:ext uri="{FF2B5EF4-FFF2-40B4-BE49-F238E27FC236}">
                  <a16:creationId xmlns:a16="http://schemas.microsoft.com/office/drawing/2014/main" id="{29DCC055-7CA7-6E48-72E3-7EEF3D7917E8}"/>
                </a:ext>
              </a:extLst>
            </p:cNvPr>
            <p:cNvSpPr/>
            <p:nvPr/>
          </p:nvSpPr>
          <p:spPr>
            <a:xfrm>
              <a:off x="8671994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02" name="Freeform 6446">
              <a:extLst>
                <a:ext uri="{FF2B5EF4-FFF2-40B4-BE49-F238E27FC236}">
                  <a16:creationId xmlns:a16="http://schemas.microsoft.com/office/drawing/2014/main" id="{274D3A23-33CC-B2E4-5D94-D2CB67186BCB}"/>
                </a:ext>
              </a:extLst>
            </p:cNvPr>
            <p:cNvSpPr/>
            <p:nvPr/>
          </p:nvSpPr>
          <p:spPr>
            <a:xfrm>
              <a:off x="8653964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03" name="Freeform 6447">
              <a:extLst>
                <a:ext uri="{FF2B5EF4-FFF2-40B4-BE49-F238E27FC236}">
                  <a16:creationId xmlns:a16="http://schemas.microsoft.com/office/drawing/2014/main" id="{122469B6-E053-7A62-5B4B-258223D2355A}"/>
                </a:ext>
              </a:extLst>
            </p:cNvPr>
            <p:cNvSpPr/>
            <p:nvPr/>
          </p:nvSpPr>
          <p:spPr>
            <a:xfrm>
              <a:off x="8671994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04" name="Freeform 6448">
              <a:extLst>
                <a:ext uri="{FF2B5EF4-FFF2-40B4-BE49-F238E27FC236}">
                  <a16:creationId xmlns:a16="http://schemas.microsoft.com/office/drawing/2014/main" id="{1C2B40E8-1B6A-21C8-36D7-5CBA8E264FB7}"/>
                </a:ext>
              </a:extLst>
            </p:cNvPr>
            <p:cNvSpPr/>
            <p:nvPr/>
          </p:nvSpPr>
          <p:spPr>
            <a:xfrm>
              <a:off x="8655996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05" name="Freeform 6449">
              <a:extLst>
                <a:ext uri="{FF2B5EF4-FFF2-40B4-BE49-F238E27FC236}">
                  <a16:creationId xmlns:a16="http://schemas.microsoft.com/office/drawing/2014/main" id="{6D13311E-B721-7A3E-F807-691CD7FBC1B9}"/>
                </a:ext>
              </a:extLst>
            </p:cNvPr>
            <p:cNvSpPr/>
            <p:nvPr/>
          </p:nvSpPr>
          <p:spPr>
            <a:xfrm>
              <a:off x="8674025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06" name="Freeform 6450">
              <a:extLst>
                <a:ext uri="{FF2B5EF4-FFF2-40B4-BE49-F238E27FC236}">
                  <a16:creationId xmlns:a16="http://schemas.microsoft.com/office/drawing/2014/main" id="{18A5FE4B-A4FD-9E04-A39E-B5B9F298BB1A}"/>
                </a:ext>
              </a:extLst>
            </p:cNvPr>
            <p:cNvSpPr/>
            <p:nvPr/>
          </p:nvSpPr>
          <p:spPr>
            <a:xfrm>
              <a:off x="866577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07" name="Freeform 6451">
              <a:extLst>
                <a:ext uri="{FF2B5EF4-FFF2-40B4-BE49-F238E27FC236}">
                  <a16:creationId xmlns:a16="http://schemas.microsoft.com/office/drawing/2014/main" id="{C47E349E-8BF2-DEA7-6659-14E924ED7197}"/>
                </a:ext>
              </a:extLst>
            </p:cNvPr>
            <p:cNvSpPr/>
            <p:nvPr/>
          </p:nvSpPr>
          <p:spPr>
            <a:xfrm>
              <a:off x="868380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08" name="Freeform 6452">
              <a:extLst>
                <a:ext uri="{FF2B5EF4-FFF2-40B4-BE49-F238E27FC236}">
                  <a16:creationId xmlns:a16="http://schemas.microsoft.com/office/drawing/2014/main" id="{A71849D3-5A0F-20E5-BAC2-9174289B9D9D}"/>
                </a:ext>
              </a:extLst>
            </p:cNvPr>
            <p:cNvSpPr/>
            <p:nvPr/>
          </p:nvSpPr>
          <p:spPr>
            <a:xfrm>
              <a:off x="866577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09" name="Freeform 6453">
              <a:extLst>
                <a:ext uri="{FF2B5EF4-FFF2-40B4-BE49-F238E27FC236}">
                  <a16:creationId xmlns:a16="http://schemas.microsoft.com/office/drawing/2014/main" id="{ADC0C4B9-2C57-2F1A-C7B4-1AA6465CEC07}"/>
                </a:ext>
              </a:extLst>
            </p:cNvPr>
            <p:cNvSpPr/>
            <p:nvPr/>
          </p:nvSpPr>
          <p:spPr>
            <a:xfrm>
              <a:off x="868380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10" name="Freeform 6454">
              <a:extLst>
                <a:ext uri="{FF2B5EF4-FFF2-40B4-BE49-F238E27FC236}">
                  <a16:creationId xmlns:a16="http://schemas.microsoft.com/office/drawing/2014/main" id="{8DE71726-64A6-A78E-EBF8-83F935236645}"/>
                </a:ext>
              </a:extLst>
            </p:cNvPr>
            <p:cNvSpPr/>
            <p:nvPr/>
          </p:nvSpPr>
          <p:spPr>
            <a:xfrm>
              <a:off x="8669708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11" name="Freeform 6455">
              <a:extLst>
                <a:ext uri="{FF2B5EF4-FFF2-40B4-BE49-F238E27FC236}">
                  <a16:creationId xmlns:a16="http://schemas.microsoft.com/office/drawing/2014/main" id="{30A4AE07-4C27-34AF-3CAD-D323D33CE768}"/>
                </a:ext>
              </a:extLst>
            </p:cNvPr>
            <p:cNvSpPr/>
            <p:nvPr/>
          </p:nvSpPr>
          <p:spPr>
            <a:xfrm>
              <a:off x="8687738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12" name="Freeform 6456">
              <a:extLst>
                <a:ext uri="{FF2B5EF4-FFF2-40B4-BE49-F238E27FC236}">
                  <a16:creationId xmlns:a16="http://schemas.microsoft.com/office/drawing/2014/main" id="{25578DC1-727C-6DD5-D9B0-32CCD17CB182}"/>
                </a:ext>
              </a:extLst>
            </p:cNvPr>
            <p:cNvSpPr/>
            <p:nvPr/>
          </p:nvSpPr>
          <p:spPr>
            <a:xfrm>
              <a:off x="8669708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13" name="Freeform 6457">
              <a:extLst>
                <a:ext uri="{FF2B5EF4-FFF2-40B4-BE49-F238E27FC236}">
                  <a16:creationId xmlns:a16="http://schemas.microsoft.com/office/drawing/2014/main" id="{55D451C5-3530-8FCB-0B42-3F39CFA51B52}"/>
                </a:ext>
              </a:extLst>
            </p:cNvPr>
            <p:cNvSpPr/>
            <p:nvPr/>
          </p:nvSpPr>
          <p:spPr>
            <a:xfrm>
              <a:off x="8687738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14" name="Freeform 6458">
              <a:extLst>
                <a:ext uri="{FF2B5EF4-FFF2-40B4-BE49-F238E27FC236}">
                  <a16:creationId xmlns:a16="http://schemas.microsoft.com/office/drawing/2014/main" id="{7AB5FC0F-CEBC-7E17-D945-48D442ACBA79}"/>
                </a:ext>
              </a:extLst>
            </p:cNvPr>
            <p:cNvSpPr/>
            <p:nvPr/>
          </p:nvSpPr>
          <p:spPr>
            <a:xfrm>
              <a:off x="8669708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15" name="Freeform 6459">
              <a:extLst>
                <a:ext uri="{FF2B5EF4-FFF2-40B4-BE49-F238E27FC236}">
                  <a16:creationId xmlns:a16="http://schemas.microsoft.com/office/drawing/2014/main" id="{BBFE894A-1E0F-21C4-4C39-20A7E7163E32}"/>
                </a:ext>
              </a:extLst>
            </p:cNvPr>
            <p:cNvSpPr/>
            <p:nvPr/>
          </p:nvSpPr>
          <p:spPr>
            <a:xfrm>
              <a:off x="8687738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16" name="Freeform 6460">
              <a:extLst>
                <a:ext uri="{FF2B5EF4-FFF2-40B4-BE49-F238E27FC236}">
                  <a16:creationId xmlns:a16="http://schemas.microsoft.com/office/drawing/2014/main" id="{98524D08-AEA1-7B46-CFCA-7ECF21BE619A}"/>
                </a:ext>
              </a:extLst>
            </p:cNvPr>
            <p:cNvSpPr/>
            <p:nvPr/>
          </p:nvSpPr>
          <p:spPr>
            <a:xfrm>
              <a:off x="8669708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17" name="Freeform 6461">
              <a:extLst>
                <a:ext uri="{FF2B5EF4-FFF2-40B4-BE49-F238E27FC236}">
                  <a16:creationId xmlns:a16="http://schemas.microsoft.com/office/drawing/2014/main" id="{4AFFD24C-ACAE-7236-66BA-ED7CE8A3005B}"/>
                </a:ext>
              </a:extLst>
            </p:cNvPr>
            <p:cNvSpPr/>
            <p:nvPr/>
          </p:nvSpPr>
          <p:spPr>
            <a:xfrm>
              <a:off x="8687738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18" name="Freeform 6462">
              <a:extLst>
                <a:ext uri="{FF2B5EF4-FFF2-40B4-BE49-F238E27FC236}">
                  <a16:creationId xmlns:a16="http://schemas.microsoft.com/office/drawing/2014/main" id="{39DF7ECA-9B98-3478-8298-583FAC575495}"/>
                </a:ext>
              </a:extLst>
            </p:cNvPr>
            <p:cNvSpPr/>
            <p:nvPr/>
          </p:nvSpPr>
          <p:spPr>
            <a:xfrm>
              <a:off x="8671613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19" name="Freeform 6463">
              <a:extLst>
                <a:ext uri="{FF2B5EF4-FFF2-40B4-BE49-F238E27FC236}">
                  <a16:creationId xmlns:a16="http://schemas.microsoft.com/office/drawing/2014/main" id="{D691B676-A4E7-0EEC-212A-D680ED580F0B}"/>
                </a:ext>
              </a:extLst>
            </p:cNvPr>
            <p:cNvSpPr/>
            <p:nvPr/>
          </p:nvSpPr>
          <p:spPr>
            <a:xfrm>
              <a:off x="868964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20" name="Freeform 6464">
              <a:extLst>
                <a:ext uri="{FF2B5EF4-FFF2-40B4-BE49-F238E27FC236}">
                  <a16:creationId xmlns:a16="http://schemas.microsoft.com/office/drawing/2014/main" id="{5FEB0D9E-FF84-A881-ECD2-42663E47544C}"/>
                </a:ext>
              </a:extLst>
            </p:cNvPr>
            <p:cNvSpPr/>
            <p:nvPr/>
          </p:nvSpPr>
          <p:spPr>
            <a:xfrm>
              <a:off x="8671613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21" name="Freeform 6465">
              <a:extLst>
                <a:ext uri="{FF2B5EF4-FFF2-40B4-BE49-F238E27FC236}">
                  <a16:creationId xmlns:a16="http://schemas.microsoft.com/office/drawing/2014/main" id="{661B04ED-35A9-B420-7814-188CC9F8AAC8}"/>
                </a:ext>
              </a:extLst>
            </p:cNvPr>
            <p:cNvSpPr/>
            <p:nvPr/>
          </p:nvSpPr>
          <p:spPr>
            <a:xfrm>
              <a:off x="868964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22" name="Freeform 6466">
              <a:extLst>
                <a:ext uri="{FF2B5EF4-FFF2-40B4-BE49-F238E27FC236}">
                  <a16:creationId xmlns:a16="http://schemas.microsoft.com/office/drawing/2014/main" id="{2D3A77E7-98CB-1858-AA2B-D9111C980B57}"/>
                </a:ext>
              </a:extLst>
            </p:cNvPr>
            <p:cNvSpPr/>
            <p:nvPr/>
          </p:nvSpPr>
          <p:spPr>
            <a:xfrm>
              <a:off x="8675549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23" name="Freeform 6467">
              <a:extLst>
                <a:ext uri="{FF2B5EF4-FFF2-40B4-BE49-F238E27FC236}">
                  <a16:creationId xmlns:a16="http://schemas.microsoft.com/office/drawing/2014/main" id="{477E7404-EF19-ECA1-A024-4D8D3365D441}"/>
                </a:ext>
              </a:extLst>
            </p:cNvPr>
            <p:cNvSpPr/>
            <p:nvPr/>
          </p:nvSpPr>
          <p:spPr>
            <a:xfrm>
              <a:off x="8693578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24" name="Freeform 6468">
              <a:extLst>
                <a:ext uri="{FF2B5EF4-FFF2-40B4-BE49-F238E27FC236}">
                  <a16:creationId xmlns:a16="http://schemas.microsoft.com/office/drawing/2014/main" id="{85FA37C1-3701-B28D-D50E-EBFCAD9EE466}"/>
                </a:ext>
              </a:extLst>
            </p:cNvPr>
            <p:cNvSpPr/>
            <p:nvPr/>
          </p:nvSpPr>
          <p:spPr>
            <a:xfrm>
              <a:off x="8675549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25" name="Freeform 6469">
              <a:extLst>
                <a:ext uri="{FF2B5EF4-FFF2-40B4-BE49-F238E27FC236}">
                  <a16:creationId xmlns:a16="http://schemas.microsoft.com/office/drawing/2014/main" id="{1927C65E-8580-074A-4B16-131DF96E62C2}"/>
                </a:ext>
              </a:extLst>
            </p:cNvPr>
            <p:cNvSpPr/>
            <p:nvPr/>
          </p:nvSpPr>
          <p:spPr>
            <a:xfrm>
              <a:off x="8693578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26" name="Freeform 6470">
              <a:extLst>
                <a:ext uri="{FF2B5EF4-FFF2-40B4-BE49-F238E27FC236}">
                  <a16:creationId xmlns:a16="http://schemas.microsoft.com/office/drawing/2014/main" id="{60F7D2F2-EEAA-3DFE-18E6-B9740662C3A2}"/>
                </a:ext>
              </a:extLst>
            </p:cNvPr>
            <p:cNvSpPr/>
            <p:nvPr/>
          </p:nvSpPr>
          <p:spPr>
            <a:xfrm>
              <a:off x="8677453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27" name="Freeform 6471">
              <a:extLst>
                <a:ext uri="{FF2B5EF4-FFF2-40B4-BE49-F238E27FC236}">
                  <a16:creationId xmlns:a16="http://schemas.microsoft.com/office/drawing/2014/main" id="{C35A8F7B-6052-5402-8CD2-04186660B5E0}"/>
                </a:ext>
              </a:extLst>
            </p:cNvPr>
            <p:cNvSpPr/>
            <p:nvPr/>
          </p:nvSpPr>
          <p:spPr>
            <a:xfrm>
              <a:off x="8695483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28" name="Freeform 6472">
              <a:extLst>
                <a:ext uri="{FF2B5EF4-FFF2-40B4-BE49-F238E27FC236}">
                  <a16:creationId xmlns:a16="http://schemas.microsoft.com/office/drawing/2014/main" id="{2D41C272-8806-45DA-CA0F-8A667222037D}"/>
                </a:ext>
              </a:extLst>
            </p:cNvPr>
            <p:cNvSpPr/>
            <p:nvPr/>
          </p:nvSpPr>
          <p:spPr>
            <a:xfrm>
              <a:off x="8683421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29" name="Freeform 6473">
              <a:extLst>
                <a:ext uri="{FF2B5EF4-FFF2-40B4-BE49-F238E27FC236}">
                  <a16:creationId xmlns:a16="http://schemas.microsoft.com/office/drawing/2014/main" id="{DB0F442D-3CC5-C39A-AC7C-90895A01F104}"/>
                </a:ext>
              </a:extLst>
            </p:cNvPr>
            <p:cNvSpPr/>
            <p:nvPr/>
          </p:nvSpPr>
          <p:spPr>
            <a:xfrm>
              <a:off x="8701450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30" name="Freeform 6474">
              <a:extLst>
                <a:ext uri="{FF2B5EF4-FFF2-40B4-BE49-F238E27FC236}">
                  <a16:creationId xmlns:a16="http://schemas.microsoft.com/office/drawing/2014/main" id="{04993475-CAF4-8E5B-3938-3A1A0C51D27D}"/>
                </a:ext>
              </a:extLst>
            </p:cNvPr>
            <p:cNvSpPr/>
            <p:nvPr/>
          </p:nvSpPr>
          <p:spPr>
            <a:xfrm>
              <a:off x="8683421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31" name="Freeform 6475">
              <a:extLst>
                <a:ext uri="{FF2B5EF4-FFF2-40B4-BE49-F238E27FC236}">
                  <a16:creationId xmlns:a16="http://schemas.microsoft.com/office/drawing/2014/main" id="{5D901F0F-F56D-B82D-DE7E-254F9FC3FE4D}"/>
                </a:ext>
              </a:extLst>
            </p:cNvPr>
            <p:cNvSpPr/>
            <p:nvPr/>
          </p:nvSpPr>
          <p:spPr>
            <a:xfrm>
              <a:off x="8701450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32" name="Freeform 6476">
              <a:extLst>
                <a:ext uri="{FF2B5EF4-FFF2-40B4-BE49-F238E27FC236}">
                  <a16:creationId xmlns:a16="http://schemas.microsoft.com/office/drawing/2014/main" id="{73C3ED66-D56A-A1C4-4AE7-BB5D4907BF56}"/>
                </a:ext>
              </a:extLst>
            </p:cNvPr>
            <p:cNvSpPr/>
            <p:nvPr/>
          </p:nvSpPr>
          <p:spPr>
            <a:xfrm>
              <a:off x="8687357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33" name="Freeform 6477">
              <a:extLst>
                <a:ext uri="{FF2B5EF4-FFF2-40B4-BE49-F238E27FC236}">
                  <a16:creationId xmlns:a16="http://schemas.microsoft.com/office/drawing/2014/main" id="{3E2D2D6F-8F5B-F6B7-6B07-EBD2F8EE2693}"/>
                </a:ext>
              </a:extLst>
            </p:cNvPr>
            <p:cNvSpPr/>
            <p:nvPr/>
          </p:nvSpPr>
          <p:spPr>
            <a:xfrm>
              <a:off x="8705386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34" name="Freeform 6478">
              <a:extLst>
                <a:ext uri="{FF2B5EF4-FFF2-40B4-BE49-F238E27FC236}">
                  <a16:creationId xmlns:a16="http://schemas.microsoft.com/office/drawing/2014/main" id="{EBC914F3-9855-948E-18CD-74F27A777498}"/>
                </a:ext>
              </a:extLst>
            </p:cNvPr>
            <p:cNvSpPr/>
            <p:nvPr/>
          </p:nvSpPr>
          <p:spPr>
            <a:xfrm>
              <a:off x="8689261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35" name="Freeform 6479">
              <a:extLst>
                <a:ext uri="{FF2B5EF4-FFF2-40B4-BE49-F238E27FC236}">
                  <a16:creationId xmlns:a16="http://schemas.microsoft.com/office/drawing/2014/main" id="{0D4F4E2B-CD1B-423E-E92E-0DC5C961CD2A}"/>
                </a:ext>
              </a:extLst>
            </p:cNvPr>
            <p:cNvSpPr/>
            <p:nvPr/>
          </p:nvSpPr>
          <p:spPr>
            <a:xfrm>
              <a:off x="8707291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36" name="Freeform 6480">
              <a:extLst>
                <a:ext uri="{FF2B5EF4-FFF2-40B4-BE49-F238E27FC236}">
                  <a16:creationId xmlns:a16="http://schemas.microsoft.com/office/drawing/2014/main" id="{7356E675-F4E8-79BF-7A10-BB1E0FA6371B}"/>
                </a:ext>
              </a:extLst>
            </p:cNvPr>
            <p:cNvSpPr/>
            <p:nvPr/>
          </p:nvSpPr>
          <p:spPr>
            <a:xfrm>
              <a:off x="8695102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37" name="Freeform 6481">
              <a:extLst>
                <a:ext uri="{FF2B5EF4-FFF2-40B4-BE49-F238E27FC236}">
                  <a16:creationId xmlns:a16="http://schemas.microsoft.com/office/drawing/2014/main" id="{6F928050-C75C-E1D7-9C6A-817EDEFB6B00}"/>
                </a:ext>
              </a:extLst>
            </p:cNvPr>
            <p:cNvSpPr/>
            <p:nvPr/>
          </p:nvSpPr>
          <p:spPr>
            <a:xfrm>
              <a:off x="8713258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38" name="Freeform 6482">
              <a:extLst>
                <a:ext uri="{FF2B5EF4-FFF2-40B4-BE49-F238E27FC236}">
                  <a16:creationId xmlns:a16="http://schemas.microsoft.com/office/drawing/2014/main" id="{BFE4DDEA-7FD6-2512-7E2D-439C06C59895}"/>
                </a:ext>
              </a:extLst>
            </p:cNvPr>
            <p:cNvSpPr/>
            <p:nvPr/>
          </p:nvSpPr>
          <p:spPr>
            <a:xfrm>
              <a:off x="8697133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39" name="Freeform 6483">
              <a:extLst>
                <a:ext uri="{FF2B5EF4-FFF2-40B4-BE49-F238E27FC236}">
                  <a16:creationId xmlns:a16="http://schemas.microsoft.com/office/drawing/2014/main" id="{C6E19AFE-EF29-E115-7848-A23FE178121D}"/>
                </a:ext>
              </a:extLst>
            </p:cNvPr>
            <p:cNvSpPr/>
            <p:nvPr/>
          </p:nvSpPr>
          <p:spPr>
            <a:xfrm>
              <a:off x="8715163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40" name="Freeform 6484">
              <a:extLst>
                <a:ext uri="{FF2B5EF4-FFF2-40B4-BE49-F238E27FC236}">
                  <a16:creationId xmlns:a16="http://schemas.microsoft.com/office/drawing/2014/main" id="{10452ABB-564E-1AAE-83FC-8AD59B3F151A}"/>
                </a:ext>
              </a:extLst>
            </p:cNvPr>
            <p:cNvSpPr/>
            <p:nvPr/>
          </p:nvSpPr>
          <p:spPr>
            <a:xfrm>
              <a:off x="8699038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41" name="Freeform 6485">
              <a:extLst>
                <a:ext uri="{FF2B5EF4-FFF2-40B4-BE49-F238E27FC236}">
                  <a16:creationId xmlns:a16="http://schemas.microsoft.com/office/drawing/2014/main" id="{5B4BD73C-7EDF-B0B2-15A7-C09BF4FB9F62}"/>
                </a:ext>
              </a:extLst>
            </p:cNvPr>
            <p:cNvSpPr/>
            <p:nvPr/>
          </p:nvSpPr>
          <p:spPr>
            <a:xfrm>
              <a:off x="8717194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42" name="Freeform 6486">
              <a:extLst>
                <a:ext uri="{FF2B5EF4-FFF2-40B4-BE49-F238E27FC236}">
                  <a16:creationId xmlns:a16="http://schemas.microsoft.com/office/drawing/2014/main" id="{258AA225-4A05-0993-4BBB-D0FA7CFB67D5}"/>
                </a:ext>
              </a:extLst>
            </p:cNvPr>
            <p:cNvSpPr/>
            <p:nvPr/>
          </p:nvSpPr>
          <p:spPr>
            <a:xfrm>
              <a:off x="8699038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43" name="Freeform 6487">
              <a:extLst>
                <a:ext uri="{FF2B5EF4-FFF2-40B4-BE49-F238E27FC236}">
                  <a16:creationId xmlns:a16="http://schemas.microsoft.com/office/drawing/2014/main" id="{0DBBC93F-E623-14C0-20A7-1F82C0D404EA}"/>
                </a:ext>
              </a:extLst>
            </p:cNvPr>
            <p:cNvSpPr/>
            <p:nvPr/>
          </p:nvSpPr>
          <p:spPr>
            <a:xfrm>
              <a:off x="8717194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44" name="Freeform 6488">
              <a:extLst>
                <a:ext uri="{FF2B5EF4-FFF2-40B4-BE49-F238E27FC236}">
                  <a16:creationId xmlns:a16="http://schemas.microsoft.com/office/drawing/2014/main" id="{F6D8E05D-A6DE-70CB-D7A8-E81F1A0DEFF9}"/>
                </a:ext>
              </a:extLst>
            </p:cNvPr>
            <p:cNvSpPr/>
            <p:nvPr/>
          </p:nvSpPr>
          <p:spPr>
            <a:xfrm>
              <a:off x="8699038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45" name="Freeform 6489">
              <a:extLst>
                <a:ext uri="{FF2B5EF4-FFF2-40B4-BE49-F238E27FC236}">
                  <a16:creationId xmlns:a16="http://schemas.microsoft.com/office/drawing/2014/main" id="{FC00C0C8-B0C2-3C0E-2751-E05DDD890CBA}"/>
                </a:ext>
              </a:extLst>
            </p:cNvPr>
            <p:cNvSpPr/>
            <p:nvPr/>
          </p:nvSpPr>
          <p:spPr>
            <a:xfrm>
              <a:off x="8717194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46" name="Freeform 6490">
              <a:extLst>
                <a:ext uri="{FF2B5EF4-FFF2-40B4-BE49-F238E27FC236}">
                  <a16:creationId xmlns:a16="http://schemas.microsoft.com/office/drawing/2014/main" id="{589661B6-A19E-BB81-1878-04F2F068BBA0}"/>
                </a:ext>
              </a:extLst>
            </p:cNvPr>
            <p:cNvSpPr/>
            <p:nvPr/>
          </p:nvSpPr>
          <p:spPr>
            <a:xfrm>
              <a:off x="8700942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47" name="Freeform 6491">
              <a:extLst>
                <a:ext uri="{FF2B5EF4-FFF2-40B4-BE49-F238E27FC236}">
                  <a16:creationId xmlns:a16="http://schemas.microsoft.com/office/drawing/2014/main" id="{2966DA7B-D530-E4FE-FDB0-6874A3A720FA}"/>
                </a:ext>
              </a:extLst>
            </p:cNvPr>
            <p:cNvSpPr/>
            <p:nvPr/>
          </p:nvSpPr>
          <p:spPr>
            <a:xfrm>
              <a:off x="8719099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48" name="Freeform 6492">
              <a:extLst>
                <a:ext uri="{FF2B5EF4-FFF2-40B4-BE49-F238E27FC236}">
                  <a16:creationId xmlns:a16="http://schemas.microsoft.com/office/drawing/2014/main" id="{935D1AA7-CFCD-2AF7-702E-68811F88D58B}"/>
                </a:ext>
              </a:extLst>
            </p:cNvPr>
            <p:cNvSpPr/>
            <p:nvPr/>
          </p:nvSpPr>
          <p:spPr>
            <a:xfrm>
              <a:off x="8702974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49" name="Freeform 6493">
              <a:extLst>
                <a:ext uri="{FF2B5EF4-FFF2-40B4-BE49-F238E27FC236}">
                  <a16:creationId xmlns:a16="http://schemas.microsoft.com/office/drawing/2014/main" id="{0170B14B-4181-6BAF-7169-3AF02CC859A2}"/>
                </a:ext>
              </a:extLst>
            </p:cNvPr>
            <p:cNvSpPr/>
            <p:nvPr/>
          </p:nvSpPr>
          <p:spPr>
            <a:xfrm>
              <a:off x="8721003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50" name="Freeform 6494">
              <a:extLst>
                <a:ext uri="{FF2B5EF4-FFF2-40B4-BE49-F238E27FC236}">
                  <a16:creationId xmlns:a16="http://schemas.microsoft.com/office/drawing/2014/main" id="{F4E9EB07-AA52-C654-510C-6942336F0636}"/>
                </a:ext>
              </a:extLst>
            </p:cNvPr>
            <p:cNvSpPr/>
            <p:nvPr/>
          </p:nvSpPr>
          <p:spPr>
            <a:xfrm>
              <a:off x="8708941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51" name="Freeform 6495">
              <a:extLst>
                <a:ext uri="{FF2B5EF4-FFF2-40B4-BE49-F238E27FC236}">
                  <a16:creationId xmlns:a16="http://schemas.microsoft.com/office/drawing/2014/main" id="{43D93026-AFD8-0404-55DE-EBFD2E791421}"/>
                </a:ext>
              </a:extLst>
            </p:cNvPr>
            <p:cNvSpPr/>
            <p:nvPr/>
          </p:nvSpPr>
          <p:spPr>
            <a:xfrm>
              <a:off x="8726971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52" name="Freeform 6496">
              <a:extLst>
                <a:ext uri="{FF2B5EF4-FFF2-40B4-BE49-F238E27FC236}">
                  <a16:creationId xmlns:a16="http://schemas.microsoft.com/office/drawing/2014/main" id="{5F8ADB59-3D3D-8028-B7B7-ED0B6ADE0A61}"/>
                </a:ext>
              </a:extLst>
            </p:cNvPr>
            <p:cNvSpPr/>
            <p:nvPr/>
          </p:nvSpPr>
          <p:spPr>
            <a:xfrm>
              <a:off x="8708941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53" name="Freeform 6497">
              <a:extLst>
                <a:ext uri="{FF2B5EF4-FFF2-40B4-BE49-F238E27FC236}">
                  <a16:creationId xmlns:a16="http://schemas.microsoft.com/office/drawing/2014/main" id="{5F1574AF-6CFE-AE50-BF3F-E93256F7CCF3}"/>
                </a:ext>
              </a:extLst>
            </p:cNvPr>
            <p:cNvSpPr/>
            <p:nvPr/>
          </p:nvSpPr>
          <p:spPr>
            <a:xfrm>
              <a:off x="8726971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54" name="Freeform 6498">
              <a:extLst>
                <a:ext uri="{FF2B5EF4-FFF2-40B4-BE49-F238E27FC236}">
                  <a16:creationId xmlns:a16="http://schemas.microsoft.com/office/drawing/2014/main" id="{0FC2CF4D-9434-51B2-0E0D-30097180AA52}"/>
                </a:ext>
              </a:extLst>
            </p:cNvPr>
            <p:cNvSpPr/>
            <p:nvPr/>
          </p:nvSpPr>
          <p:spPr>
            <a:xfrm>
              <a:off x="8710846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55" name="Freeform 6499">
              <a:extLst>
                <a:ext uri="{FF2B5EF4-FFF2-40B4-BE49-F238E27FC236}">
                  <a16:creationId xmlns:a16="http://schemas.microsoft.com/office/drawing/2014/main" id="{5441D77C-4301-7C3D-3E14-43FE22EC1502}"/>
                </a:ext>
              </a:extLst>
            </p:cNvPr>
            <p:cNvSpPr/>
            <p:nvPr/>
          </p:nvSpPr>
          <p:spPr>
            <a:xfrm>
              <a:off x="8728875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56" name="Freeform 6500">
              <a:extLst>
                <a:ext uri="{FF2B5EF4-FFF2-40B4-BE49-F238E27FC236}">
                  <a16:creationId xmlns:a16="http://schemas.microsoft.com/office/drawing/2014/main" id="{06BAD2F6-70DC-4147-4015-0DAAB09B9960}"/>
                </a:ext>
              </a:extLst>
            </p:cNvPr>
            <p:cNvSpPr/>
            <p:nvPr/>
          </p:nvSpPr>
          <p:spPr>
            <a:xfrm>
              <a:off x="8716686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57" name="Freeform 6501">
              <a:extLst>
                <a:ext uri="{FF2B5EF4-FFF2-40B4-BE49-F238E27FC236}">
                  <a16:creationId xmlns:a16="http://schemas.microsoft.com/office/drawing/2014/main" id="{7E656DD3-EA7A-DB72-CD67-03D9910FC305}"/>
                </a:ext>
              </a:extLst>
            </p:cNvPr>
            <p:cNvSpPr/>
            <p:nvPr/>
          </p:nvSpPr>
          <p:spPr>
            <a:xfrm>
              <a:off x="8734716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58" name="Freeform 6502">
              <a:extLst>
                <a:ext uri="{FF2B5EF4-FFF2-40B4-BE49-F238E27FC236}">
                  <a16:creationId xmlns:a16="http://schemas.microsoft.com/office/drawing/2014/main" id="{DAC7FAF9-702E-B0DB-77C4-C594C60DF90F}"/>
                </a:ext>
              </a:extLst>
            </p:cNvPr>
            <p:cNvSpPr/>
            <p:nvPr/>
          </p:nvSpPr>
          <p:spPr>
            <a:xfrm>
              <a:off x="8716686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59" name="Freeform 6503">
              <a:extLst>
                <a:ext uri="{FF2B5EF4-FFF2-40B4-BE49-F238E27FC236}">
                  <a16:creationId xmlns:a16="http://schemas.microsoft.com/office/drawing/2014/main" id="{E9E765BE-E056-4C1B-E655-417970A223AA}"/>
                </a:ext>
              </a:extLst>
            </p:cNvPr>
            <p:cNvSpPr/>
            <p:nvPr/>
          </p:nvSpPr>
          <p:spPr>
            <a:xfrm>
              <a:off x="8734716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60" name="Freeform 6504">
              <a:extLst>
                <a:ext uri="{FF2B5EF4-FFF2-40B4-BE49-F238E27FC236}">
                  <a16:creationId xmlns:a16="http://schemas.microsoft.com/office/drawing/2014/main" id="{130206B2-C141-C6D7-6A53-1EABFBA174E6}"/>
                </a:ext>
              </a:extLst>
            </p:cNvPr>
            <p:cNvSpPr/>
            <p:nvPr/>
          </p:nvSpPr>
          <p:spPr>
            <a:xfrm>
              <a:off x="8716686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61" name="Freeform 6505">
              <a:extLst>
                <a:ext uri="{FF2B5EF4-FFF2-40B4-BE49-F238E27FC236}">
                  <a16:creationId xmlns:a16="http://schemas.microsoft.com/office/drawing/2014/main" id="{A2C38FF0-CE6F-43CD-2D6D-67A300B47300}"/>
                </a:ext>
              </a:extLst>
            </p:cNvPr>
            <p:cNvSpPr/>
            <p:nvPr/>
          </p:nvSpPr>
          <p:spPr>
            <a:xfrm>
              <a:off x="8734716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62" name="Freeform 6506">
              <a:extLst>
                <a:ext uri="{FF2B5EF4-FFF2-40B4-BE49-F238E27FC236}">
                  <a16:creationId xmlns:a16="http://schemas.microsoft.com/office/drawing/2014/main" id="{DD426CA6-D8D2-C323-A984-85B839316BF3}"/>
                </a:ext>
              </a:extLst>
            </p:cNvPr>
            <p:cNvSpPr/>
            <p:nvPr/>
          </p:nvSpPr>
          <p:spPr>
            <a:xfrm>
              <a:off x="8718718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63" name="Freeform 6507">
              <a:extLst>
                <a:ext uri="{FF2B5EF4-FFF2-40B4-BE49-F238E27FC236}">
                  <a16:creationId xmlns:a16="http://schemas.microsoft.com/office/drawing/2014/main" id="{449789DD-9195-0501-D179-15FE5B7B6FE5}"/>
                </a:ext>
              </a:extLst>
            </p:cNvPr>
            <p:cNvSpPr/>
            <p:nvPr/>
          </p:nvSpPr>
          <p:spPr>
            <a:xfrm>
              <a:off x="8736747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64" name="Freeform 6508">
              <a:extLst>
                <a:ext uri="{FF2B5EF4-FFF2-40B4-BE49-F238E27FC236}">
                  <a16:creationId xmlns:a16="http://schemas.microsoft.com/office/drawing/2014/main" id="{CF9DACA7-291D-8B03-3AA0-ED2678A0A435}"/>
                </a:ext>
              </a:extLst>
            </p:cNvPr>
            <p:cNvSpPr/>
            <p:nvPr/>
          </p:nvSpPr>
          <p:spPr>
            <a:xfrm>
              <a:off x="8720622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65" name="Freeform 6509">
              <a:extLst>
                <a:ext uri="{FF2B5EF4-FFF2-40B4-BE49-F238E27FC236}">
                  <a16:creationId xmlns:a16="http://schemas.microsoft.com/office/drawing/2014/main" id="{2F09E0E0-BC54-07C0-2810-36E131DB43B1}"/>
                </a:ext>
              </a:extLst>
            </p:cNvPr>
            <p:cNvSpPr/>
            <p:nvPr/>
          </p:nvSpPr>
          <p:spPr>
            <a:xfrm>
              <a:off x="873865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66" name="Freeform 6510">
              <a:extLst>
                <a:ext uri="{FF2B5EF4-FFF2-40B4-BE49-F238E27FC236}">
                  <a16:creationId xmlns:a16="http://schemas.microsoft.com/office/drawing/2014/main" id="{391548B8-86F7-C244-A2AF-B87411A62B6F}"/>
                </a:ext>
              </a:extLst>
            </p:cNvPr>
            <p:cNvSpPr/>
            <p:nvPr/>
          </p:nvSpPr>
          <p:spPr>
            <a:xfrm>
              <a:off x="8724558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67" name="Freeform 6511">
              <a:extLst>
                <a:ext uri="{FF2B5EF4-FFF2-40B4-BE49-F238E27FC236}">
                  <a16:creationId xmlns:a16="http://schemas.microsoft.com/office/drawing/2014/main" id="{D85E788A-A2FD-4F7C-5B61-936946818A35}"/>
                </a:ext>
              </a:extLst>
            </p:cNvPr>
            <p:cNvSpPr/>
            <p:nvPr/>
          </p:nvSpPr>
          <p:spPr>
            <a:xfrm>
              <a:off x="8742588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68" name="Freeform 6512">
              <a:extLst>
                <a:ext uri="{FF2B5EF4-FFF2-40B4-BE49-F238E27FC236}">
                  <a16:creationId xmlns:a16="http://schemas.microsoft.com/office/drawing/2014/main" id="{0EC5FD3B-A1FD-113E-698B-357562FBE8A6}"/>
                </a:ext>
              </a:extLst>
            </p:cNvPr>
            <p:cNvSpPr/>
            <p:nvPr/>
          </p:nvSpPr>
          <p:spPr>
            <a:xfrm>
              <a:off x="8724558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69" name="Freeform 6513">
              <a:extLst>
                <a:ext uri="{FF2B5EF4-FFF2-40B4-BE49-F238E27FC236}">
                  <a16:creationId xmlns:a16="http://schemas.microsoft.com/office/drawing/2014/main" id="{C429A7CA-BBAD-22AB-F1F2-0F3436AC7FD1}"/>
                </a:ext>
              </a:extLst>
            </p:cNvPr>
            <p:cNvSpPr/>
            <p:nvPr/>
          </p:nvSpPr>
          <p:spPr>
            <a:xfrm>
              <a:off x="8742588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70" name="Freeform 6514">
              <a:extLst>
                <a:ext uri="{FF2B5EF4-FFF2-40B4-BE49-F238E27FC236}">
                  <a16:creationId xmlns:a16="http://schemas.microsoft.com/office/drawing/2014/main" id="{2B89F17E-AFE6-899E-E76D-5588D65C00B7}"/>
                </a:ext>
              </a:extLst>
            </p:cNvPr>
            <p:cNvSpPr/>
            <p:nvPr/>
          </p:nvSpPr>
          <p:spPr>
            <a:xfrm>
              <a:off x="8734335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71" name="Freeform 6515">
              <a:extLst>
                <a:ext uri="{FF2B5EF4-FFF2-40B4-BE49-F238E27FC236}">
                  <a16:creationId xmlns:a16="http://schemas.microsoft.com/office/drawing/2014/main" id="{B51EED10-A13D-B894-18C0-0729D031E661}"/>
                </a:ext>
              </a:extLst>
            </p:cNvPr>
            <p:cNvSpPr/>
            <p:nvPr/>
          </p:nvSpPr>
          <p:spPr>
            <a:xfrm>
              <a:off x="8752364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72" name="Freeform 6516">
              <a:extLst>
                <a:ext uri="{FF2B5EF4-FFF2-40B4-BE49-F238E27FC236}">
                  <a16:creationId xmlns:a16="http://schemas.microsoft.com/office/drawing/2014/main" id="{CE12267F-2722-7703-553D-EE4586DB1033}"/>
                </a:ext>
              </a:extLst>
            </p:cNvPr>
            <p:cNvSpPr/>
            <p:nvPr/>
          </p:nvSpPr>
          <p:spPr>
            <a:xfrm>
              <a:off x="8734335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73" name="Freeform 6517">
              <a:extLst>
                <a:ext uri="{FF2B5EF4-FFF2-40B4-BE49-F238E27FC236}">
                  <a16:creationId xmlns:a16="http://schemas.microsoft.com/office/drawing/2014/main" id="{D6B9585A-EC75-E5D4-0F11-10361C7BDFB9}"/>
                </a:ext>
              </a:extLst>
            </p:cNvPr>
            <p:cNvSpPr/>
            <p:nvPr/>
          </p:nvSpPr>
          <p:spPr>
            <a:xfrm>
              <a:off x="8752364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74" name="Freeform 6518">
              <a:extLst>
                <a:ext uri="{FF2B5EF4-FFF2-40B4-BE49-F238E27FC236}">
                  <a16:creationId xmlns:a16="http://schemas.microsoft.com/office/drawing/2014/main" id="{3A2F5F1A-4DF3-D15A-4502-CF7127F95E5A}"/>
                </a:ext>
              </a:extLst>
            </p:cNvPr>
            <p:cNvSpPr/>
            <p:nvPr/>
          </p:nvSpPr>
          <p:spPr>
            <a:xfrm>
              <a:off x="8742207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75" name="Freeform 6519">
              <a:extLst>
                <a:ext uri="{FF2B5EF4-FFF2-40B4-BE49-F238E27FC236}">
                  <a16:creationId xmlns:a16="http://schemas.microsoft.com/office/drawing/2014/main" id="{2FC8D4D0-BD88-EAA7-AAC0-2490773CBDAE}"/>
                </a:ext>
              </a:extLst>
            </p:cNvPr>
            <p:cNvSpPr/>
            <p:nvPr/>
          </p:nvSpPr>
          <p:spPr>
            <a:xfrm>
              <a:off x="8760236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76" name="Freeform 6520">
              <a:extLst>
                <a:ext uri="{FF2B5EF4-FFF2-40B4-BE49-F238E27FC236}">
                  <a16:creationId xmlns:a16="http://schemas.microsoft.com/office/drawing/2014/main" id="{09F06321-59AC-82FF-C1B6-D380D40A4E1F}"/>
                </a:ext>
              </a:extLst>
            </p:cNvPr>
            <p:cNvSpPr/>
            <p:nvPr/>
          </p:nvSpPr>
          <p:spPr>
            <a:xfrm>
              <a:off x="8742207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77" name="Freeform 6521">
              <a:extLst>
                <a:ext uri="{FF2B5EF4-FFF2-40B4-BE49-F238E27FC236}">
                  <a16:creationId xmlns:a16="http://schemas.microsoft.com/office/drawing/2014/main" id="{44AEFC0F-6DA4-AE15-41D6-71DF4F474D5F}"/>
                </a:ext>
              </a:extLst>
            </p:cNvPr>
            <p:cNvSpPr/>
            <p:nvPr/>
          </p:nvSpPr>
          <p:spPr>
            <a:xfrm>
              <a:off x="8760236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78" name="Freeform 6522">
              <a:extLst>
                <a:ext uri="{FF2B5EF4-FFF2-40B4-BE49-F238E27FC236}">
                  <a16:creationId xmlns:a16="http://schemas.microsoft.com/office/drawing/2014/main" id="{219707BE-CF44-13B9-7012-4662892E69E2}"/>
                </a:ext>
              </a:extLst>
            </p:cNvPr>
            <p:cNvSpPr/>
            <p:nvPr/>
          </p:nvSpPr>
          <p:spPr>
            <a:xfrm>
              <a:off x="8746143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79" name="Freeform 6523">
              <a:extLst>
                <a:ext uri="{FF2B5EF4-FFF2-40B4-BE49-F238E27FC236}">
                  <a16:creationId xmlns:a16="http://schemas.microsoft.com/office/drawing/2014/main" id="{E9E6D2D4-87BE-D44C-10FA-ACBA18103C95}"/>
                </a:ext>
              </a:extLst>
            </p:cNvPr>
            <p:cNvSpPr/>
            <p:nvPr/>
          </p:nvSpPr>
          <p:spPr>
            <a:xfrm>
              <a:off x="876417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80" name="Freeform 6524">
              <a:extLst>
                <a:ext uri="{FF2B5EF4-FFF2-40B4-BE49-F238E27FC236}">
                  <a16:creationId xmlns:a16="http://schemas.microsoft.com/office/drawing/2014/main" id="{728A8CC6-BDE5-FDDD-58E4-F05ACABB2CEC}"/>
                </a:ext>
              </a:extLst>
            </p:cNvPr>
            <p:cNvSpPr/>
            <p:nvPr/>
          </p:nvSpPr>
          <p:spPr>
            <a:xfrm>
              <a:off x="8749952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81" name="Freeform 6525">
              <a:extLst>
                <a:ext uri="{FF2B5EF4-FFF2-40B4-BE49-F238E27FC236}">
                  <a16:creationId xmlns:a16="http://schemas.microsoft.com/office/drawing/2014/main" id="{68F61D04-23AB-32EB-CF65-D929739B3E75}"/>
                </a:ext>
              </a:extLst>
            </p:cNvPr>
            <p:cNvSpPr/>
            <p:nvPr/>
          </p:nvSpPr>
          <p:spPr>
            <a:xfrm>
              <a:off x="8767981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82" name="Freeform 6526">
              <a:extLst>
                <a:ext uri="{FF2B5EF4-FFF2-40B4-BE49-F238E27FC236}">
                  <a16:creationId xmlns:a16="http://schemas.microsoft.com/office/drawing/2014/main" id="{DB8ACF4F-5E57-6F18-A8FE-2C33807F8916}"/>
                </a:ext>
              </a:extLst>
            </p:cNvPr>
            <p:cNvSpPr/>
            <p:nvPr/>
          </p:nvSpPr>
          <p:spPr>
            <a:xfrm>
              <a:off x="8753888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83" name="Freeform 6527">
              <a:extLst>
                <a:ext uri="{FF2B5EF4-FFF2-40B4-BE49-F238E27FC236}">
                  <a16:creationId xmlns:a16="http://schemas.microsoft.com/office/drawing/2014/main" id="{0C948143-6819-2BDC-2DAF-111DC2AB2B5B}"/>
                </a:ext>
              </a:extLst>
            </p:cNvPr>
            <p:cNvSpPr/>
            <p:nvPr/>
          </p:nvSpPr>
          <p:spPr>
            <a:xfrm>
              <a:off x="8771917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84" name="Freeform 6528">
              <a:extLst>
                <a:ext uri="{FF2B5EF4-FFF2-40B4-BE49-F238E27FC236}">
                  <a16:creationId xmlns:a16="http://schemas.microsoft.com/office/drawing/2014/main" id="{4A4EAA63-612A-9D51-F5DA-93BFC7A9CDB3}"/>
                </a:ext>
              </a:extLst>
            </p:cNvPr>
            <p:cNvSpPr/>
            <p:nvPr/>
          </p:nvSpPr>
          <p:spPr>
            <a:xfrm>
              <a:off x="8757824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85" name="Freeform 6529">
              <a:extLst>
                <a:ext uri="{FF2B5EF4-FFF2-40B4-BE49-F238E27FC236}">
                  <a16:creationId xmlns:a16="http://schemas.microsoft.com/office/drawing/2014/main" id="{AF983127-CF8E-3372-6F06-AD8E81089485}"/>
                </a:ext>
              </a:extLst>
            </p:cNvPr>
            <p:cNvSpPr/>
            <p:nvPr/>
          </p:nvSpPr>
          <p:spPr>
            <a:xfrm>
              <a:off x="8775980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86" name="Freeform 6530">
              <a:extLst>
                <a:ext uri="{FF2B5EF4-FFF2-40B4-BE49-F238E27FC236}">
                  <a16:creationId xmlns:a16="http://schemas.microsoft.com/office/drawing/2014/main" id="{E8C53484-945A-2C42-6C78-7858A23EB9A7}"/>
                </a:ext>
              </a:extLst>
            </p:cNvPr>
            <p:cNvSpPr/>
            <p:nvPr/>
          </p:nvSpPr>
          <p:spPr>
            <a:xfrm>
              <a:off x="8759855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87" name="Freeform 6531">
              <a:extLst>
                <a:ext uri="{FF2B5EF4-FFF2-40B4-BE49-F238E27FC236}">
                  <a16:creationId xmlns:a16="http://schemas.microsoft.com/office/drawing/2014/main" id="{64DC79EE-EA0F-6F0E-CEBA-180286AFEC52}"/>
                </a:ext>
              </a:extLst>
            </p:cNvPr>
            <p:cNvSpPr/>
            <p:nvPr/>
          </p:nvSpPr>
          <p:spPr>
            <a:xfrm>
              <a:off x="8777885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88" name="Freeform 6532">
              <a:extLst>
                <a:ext uri="{FF2B5EF4-FFF2-40B4-BE49-F238E27FC236}">
                  <a16:creationId xmlns:a16="http://schemas.microsoft.com/office/drawing/2014/main" id="{683AEB23-BFC2-FB39-18C6-E7A8CA39D055}"/>
                </a:ext>
              </a:extLst>
            </p:cNvPr>
            <p:cNvSpPr/>
            <p:nvPr/>
          </p:nvSpPr>
          <p:spPr>
            <a:xfrm>
              <a:off x="8767600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89" name="Freeform 6533">
              <a:extLst>
                <a:ext uri="{FF2B5EF4-FFF2-40B4-BE49-F238E27FC236}">
                  <a16:creationId xmlns:a16="http://schemas.microsoft.com/office/drawing/2014/main" id="{4C90EFE3-48F2-304E-35CB-B63B8D17279C}"/>
                </a:ext>
              </a:extLst>
            </p:cNvPr>
            <p:cNvSpPr/>
            <p:nvPr/>
          </p:nvSpPr>
          <p:spPr>
            <a:xfrm>
              <a:off x="8785757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90" name="Freeform 6534">
              <a:extLst>
                <a:ext uri="{FF2B5EF4-FFF2-40B4-BE49-F238E27FC236}">
                  <a16:creationId xmlns:a16="http://schemas.microsoft.com/office/drawing/2014/main" id="{89F3A990-FBC6-1F32-68D8-E0F28A2ECB7D}"/>
                </a:ext>
              </a:extLst>
            </p:cNvPr>
            <p:cNvSpPr/>
            <p:nvPr/>
          </p:nvSpPr>
          <p:spPr>
            <a:xfrm>
              <a:off x="876963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91" name="Freeform 6535">
              <a:extLst>
                <a:ext uri="{FF2B5EF4-FFF2-40B4-BE49-F238E27FC236}">
                  <a16:creationId xmlns:a16="http://schemas.microsoft.com/office/drawing/2014/main" id="{5650A4DA-8A21-27FC-B569-EA63A31FBCEF}"/>
                </a:ext>
              </a:extLst>
            </p:cNvPr>
            <p:cNvSpPr/>
            <p:nvPr/>
          </p:nvSpPr>
          <p:spPr>
            <a:xfrm>
              <a:off x="8787661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92" name="Freeform 6536">
              <a:extLst>
                <a:ext uri="{FF2B5EF4-FFF2-40B4-BE49-F238E27FC236}">
                  <a16:creationId xmlns:a16="http://schemas.microsoft.com/office/drawing/2014/main" id="{DFF4047C-5EA1-AD7F-4456-6C25DD49E5CC}"/>
                </a:ext>
              </a:extLst>
            </p:cNvPr>
            <p:cNvSpPr/>
            <p:nvPr/>
          </p:nvSpPr>
          <p:spPr>
            <a:xfrm>
              <a:off x="876963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93" name="Freeform 6537">
              <a:extLst>
                <a:ext uri="{FF2B5EF4-FFF2-40B4-BE49-F238E27FC236}">
                  <a16:creationId xmlns:a16="http://schemas.microsoft.com/office/drawing/2014/main" id="{78927F92-9481-B8F2-7F5D-9447D07C32AA}"/>
                </a:ext>
              </a:extLst>
            </p:cNvPr>
            <p:cNvSpPr/>
            <p:nvPr/>
          </p:nvSpPr>
          <p:spPr>
            <a:xfrm>
              <a:off x="8787661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94" name="Freeform 6538">
              <a:extLst>
                <a:ext uri="{FF2B5EF4-FFF2-40B4-BE49-F238E27FC236}">
                  <a16:creationId xmlns:a16="http://schemas.microsoft.com/office/drawing/2014/main" id="{04B50191-C5C0-E73C-3D11-6DF000EE89A6}"/>
                </a:ext>
              </a:extLst>
            </p:cNvPr>
            <p:cNvSpPr/>
            <p:nvPr/>
          </p:nvSpPr>
          <p:spPr>
            <a:xfrm>
              <a:off x="877547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95" name="Freeform 6539">
              <a:extLst>
                <a:ext uri="{FF2B5EF4-FFF2-40B4-BE49-F238E27FC236}">
                  <a16:creationId xmlns:a16="http://schemas.microsoft.com/office/drawing/2014/main" id="{DC3218A5-46D6-B215-3D06-57A4FDD1BF8C}"/>
                </a:ext>
              </a:extLst>
            </p:cNvPr>
            <p:cNvSpPr/>
            <p:nvPr/>
          </p:nvSpPr>
          <p:spPr>
            <a:xfrm>
              <a:off x="879350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96" name="Freeform 6540">
              <a:extLst>
                <a:ext uri="{FF2B5EF4-FFF2-40B4-BE49-F238E27FC236}">
                  <a16:creationId xmlns:a16="http://schemas.microsoft.com/office/drawing/2014/main" id="{E7F0D6A8-0879-5A59-2125-905CE73C191F}"/>
                </a:ext>
              </a:extLst>
            </p:cNvPr>
            <p:cNvSpPr/>
            <p:nvPr/>
          </p:nvSpPr>
          <p:spPr>
            <a:xfrm>
              <a:off x="8777377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97" name="Freeform 6541">
              <a:extLst>
                <a:ext uri="{FF2B5EF4-FFF2-40B4-BE49-F238E27FC236}">
                  <a16:creationId xmlns:a16="http://schemas.microsoft.com/office/drawing/2014/main" id="{EF5B8046-F5CA-F29F-982C-16F5726FC923}"/>
                </a:ext>
              </a:extLst>
            </p:cNvPr>
            <p:cNvSpPr/>
            <p:nvPr/>
          </p:nvSpPr>
          <p:spPr>
            <a:xfrm>
              <a:off x="8795533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98" name="Freeform 6542">
              <a:extLst>
                <a:ext uri="{FF2B5EF4-FFF2-40B4-BE49-F238E27FC236}">
                  <a16:creationId xmlns:a16="http://schemas.microsoft.com/office/drawing/2014/main" id="{DEFACC8D-3F6A-7869-2C19-45408A1F5C41}"/>
                </a:ext>
              </a:extLst>
            </p:cNvPr>
            <p:cNvSpPr/>
            <p:nvPr/>
          </p:nvSpPr>
          <p:spPr>
            <a:xfrm>
              <a:off x="8779408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799" name="Freeform 6543">
              <a:extLst>
                <a:ext uri="{FF2B5EF4-FFF2-40B4-BE49-F238E27FC236}">
                  <a16:creationId xmlns:a16="http://schemas.microsoft.com/office/drawing/2014/main" id="{EF298A82-EC18-C22B-3DB1-0E2BC7502F8F}"/>
                </a:ext>
              </a:extLst>
            </p:cNvPr>
            <p:cNvSpPr/>
            <p:nvPr/>
          </p:nvSpPr>
          <p:spPr>
            <a:xfrm>
              <a:off x="8797438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00" name="Freeform 6544">
              <a:extLst>
                <a:ext uri="{FF2B5EF4-FFF2-40B4-BE49-F238E27FC236}">
                  <a16:creationId xmlns:a16="http://schemas.microsoft.com/office/drawing/2014/main" id="{696A8F54-98C5-9172-72DE-1D28E08D0608}"/>
                </a:ext>
              </a:extLst>
            </p:cNvPr>
            <p:cNvSpPr/>
            <p:nvPr/>
          </p:nvSpPr>
          <p:spPr>
            <a:xfrm>
              <a:off x="8781440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01" name="Freeform 6545">
              <a:extLst>
                <a:ext uri="{FF2B5EF4-FFF2-40B4-BE49-F238E27FC236}">
                  <a16:creationId xmlns:a16="http://schemas.microsoft.com/office/drawing/2014/main" id="{BCD21623-9840-ED3E-0E42-217EA0299BC7}"/>
                </a:ext>
              </a:extLst>
            </p:cNvPr>
            <p:cNvSpPr/>
            <p:nvPr/>
          </p:nvSpPr>
          <p:spPr>
            <a:xfrm>
              <a:off x="8799469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02" name="Freeform 6546">
              <a:extLst>
                <a:ext uri="{FF2B5EF4-FFF2-40B4-BE49-F238E27FC236}">
                  <a16:creationId xmlns:a16="http://schemas.microsoft.com/office/drawing/2014/main" id="{DD13A580-5ED8-F18A-A4AD-975BD2046782}"/>
                </a:ext>
              </a:extLst>
            </p:cNvPr>
            <p:cNvSpPr/>
            <p:nvPr/>
          </p:nvSpPr>
          <p:spPr>
            <a:xfrm>
              <a:off x="8785376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03" name="Freeform 6547">
              <a:extLst>
                <a:ext uri="{FF2B5EF4-FFF2-40B4-BE49-F238E27FC236}">
                  <a16:creationId xmlns:a16="http://schemas.microsoft.com/office/drawing/2014/main" id="{3A6ABFD8-E5C6-3C36-C127-612238A0DC9B}"/>
                </a:ext>
              </a:extLst>
            </p:cNvPr>
            <p:cNvSpPr/>
            <p:nvPr/>
          </p:nvSpPr>
          <p:spPr>
            <a:xfrm>
              <a:off x="8803405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04" name="Freeform 6548">
              <a:extLst>
                <a:ext uri="{FF2B5EF4-FFF2-40B4-BE49-F238E27FC236}">
                  <a16:creationId xmlns:a16="http://schemas.microsoft.com/office/drawing/2014/main" id="{FB577C64-0486-1A9E-5FE3-8CA1CEB14095}"/>
                </a:ext>
              </a:extLst>
            </p:cNvPr>
            <p:cNvSpPr/>
            <p:nvPr/>
          </p:nvSpPr>
          <p:spPr>
            <a:xfrm>
              <a:off x="8787154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05" name="Freeform 6549">
              <a:extLst>
                <a:ext uri="{FF2B5EF4-FFF2-40B4-BE49-F238E27FC236}">
                  <a16:creationId xmlns:a16="http://schemas.microsoft.com/office/drawing/2014/main" id="{34FAE7A1-7DB6-7597-864A-11DE3FCD747E}"/>
                </a:ext>
              </a:extLst>
            </p:cNvPr>
            <p:cNvSpPr/>
            <p:nvPr/>
          </p:nvSpPr>
          <p:spPr>
            <a:xfrm>
              <a:off x="8805310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06" name="Freeform 6550">
              <a:extLst>
                <a:ext uri="{FF2B5EF4-FFF2-40B4-BE49-F238E27FC236}">
                  <a16:creationId xmlns:a16="http://schemas.microsoft.com/office/drawing/2014/main" id="{8B93DA28-AE26-9486-2474-9E2CE05EBB10}"/>
                </a:ext>
              </a:extLst>
            </p:cNvPr>
            <p:cNvSpPr/>
            <p:nvPr/>
          </p:nvSpPr>
          <p:spPr>
            <a:xfrm>
              <a:off x="8791216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07" name="Freeform 6551">
              <a:extLst>
                <a:ext uri="{FF2B5EF4-FFF2-40B4-BE49-F238E27FC236}">
                  <a16:creationId xmlns:a16="http://schemas.microsoft.com/office/drawing/2014/main" id="{7581D05A-BE27-09B7-BEB5-F6F52C7F97E6}"/>
                </a:ext>
              </a:extLst>
            </p:cNvPr>
            <p:cNvSpPr/>
            <p:nvPr/>
          </p:nvSpPr>
          <p:spPr>
            <a:xfrm>
              <a:off x="8809246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08" name="Freeform 6552">
              <a:extLst>
                <a:ext uri="{FF2B5EF4-FFF2-40B4-BE49-F238E27FC236}">
                  <a16:creationId xmlns:a16="http://schemas.microsoft.com/office/drawing/2014/main" id="{9BF5F2EC-F4B8-E257-879C-0BF19993E498}"/>
                </a:ext>
              </a:extLst>
            </p:cNvPr>
            <p:cNvSpPr/>
            <p:nvPr/>
          </p:nvSpPr>
          <p:spPr>
            <a:xfrm>
              <a:off x="8793121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09" name="Freeform 6553">
              <a:extLst>
                <a:ext uri="{FF2B5EF4-FFF2-40B4-BE49-F238E27FC236}">
                  <a16:creationId xmlns:a16="http://schemas.microsoft.com/office/drawing/2014/main" id="{5CCA1331-8A9E-CC32-AAAB-D4289BB98235}"/>
                </a:ext>
              </a:extLst>
            </p:cNvPr>
            <p:cNvSpPr/>
            <p:nvPr/>
          </p:nvSpPr>
          <p:spPr>
            <a:xfrm>
              <a:off x="8811150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10" name="Freeform 6554">
              <a:extLst>
                <a:ext uri="{FF2B5EF4-FFF2-40B4-BE49-F238E27FC236}">
                  <a16:creationId xmlns:a16="http://schemas.microsoft.com/office/drawing/2014/main" id="{F176ED19-4120-355C-49A9-65B997BB2140}"/>
                </a:ext>
              </a:extLst>
            </p:cNvPr>
            <p:cNvSpPr/>
            <p:nvPr/>
          </p:nvSpPr>
          <p:spPr>
            <a:xfrm>
              <a:off x="879515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11" name="Freeform 6555">
              <a:extLst>
                <a:ext uri="{FF2B5EF4-FFF2-40B4-BE49-F238E27FC236}">
                  <a16:creationId xmlns:a16="http://schemas.microsoft.com/office/drawing/2014/main" id="{F520E158-D643-3902-5ECF-C1276FAE0B40}"/>
                </a:ext>
              </a:extLst>
            </p:cNvPr>
            <p:cNvSpPr/>
            <p:nvPr/>
          </p:nvSpPr>
          <p:spPr>
            <a:xfrm>
              <a:off x="881318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12" name="Freeform 6556">
              <a:extLst>
                <a:ext uri="{FF2B5EF4-FFF2-40B4-BE49-F238E27FC236}">
                  <a16:creationId xmlns:a16="http://schemas.microsoft.com/office/drawing/2014/main" id="{004DF25A-3BFE-C10B-DBB0-B5CC2DFEADBF}"/>
                </a:ext>
              </a:extLst>
            </p:cNvPr>
            <p:cNvSpPr/>
            <p:nvPr/>
          </p:nvSpPr>
          <p:spPr>
            <a:xfrm>
              <a:off x="879515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13" name="Freeform 6557">
              <a:extLst>
                <a:ext uri="{FF2B5EF4-FFF2-40B4-BE49-F238E27FC236}">
                  <a16:creationId xmlns:a16="http://schemas.microsoft.com/office/drawing/2014/main" id="{1D4D2803-B463-438A-C583-3A8E7EFFC9AA}"/>
                </a:ext>
              </a:extLst>
            </p:cNvPr>
            <p:cNvSpPr/>
            <p:nvPr/>
          </p:nvSpPr>
          <p:spPr>
            <a:xfrm>
              <a:off x="881318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14" name="Freeform 6558">
              <a:extLst>
                <a:ext uri="{FF2B5EF4-FFF2-40B4-BE49-F238E27FC236}">
                  <a16:creationId xmlns:a16="http://schemas.microsoft.com/office/drawing/2014/main" id="{FD032B49-5212-6BA9-7A2B-7DAF4E23B33F}"/>
                </a:ext>
              </a:extLst>
            </p:cNvPr>
            <p:cNvSpPr/>
            <p:nvPr/>
          </p:nvSpPr>
          <p:spPr>
            <a:xfrm>
              <a:off x="8806834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15" name="Freeform 6559">
              <a:extLst>
                <a:ext uri="{FF2B5EF4-FFF2-40B4-BE49-F238E27FC236}">
                  <a16:creationId xmlns:a16="http://schemas.microsoft.com/office/drawing/2014/main" id="{0C4C382C-DC32-09E2-58A1-3D977306726E}"/>
                </a:ext>
              </a:extLst>
            </p:cNvPr>
            <p:cNvSpPr/>
            <p:nvPr/>
          </p:nvSpPr>
          <p:spPr>
            <a:xfrm>
              <a:off x="8824863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16" name="Freeform 6560">
              <a:extLst>
                <a:ext uri="{FF2B5EF4-FFF2-40B4-BE49-F238E27FC236}">
                  <a16:creationId xmlns:a16="http://schemas.microsoft.com/office/drawing/2014/main" id="{2874F9B6-DF2B-782E-B751-8A53C39C98EF}"/>
                </a:ext>
              </a:extLst>
            </p:cNvPr>
            <p:cNvSpPr/>
            <p:nvPr/>
          </p:nvSpPr>
          <p:spPr>
            <a:xfrm>
              <a:off x="8810770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17" name="Freeform 6561">
              <a:extLst>
                <a:ext uri="{FF2B5EF4-FFF2-40B4-BE49-F238E27FC236}">
                  <a16:creationId xmlns:a16="http://schemas.microsoft.com/office/drawing/2014/main" id="{AA3C002D-91B4-F3A2-3E1E-7F9190C7D4E4}"/>
                </a:ext>
              </a:extLst>
            </p:cNvPr>
            <p:cNvSpPr/>
            <p:nvPr/>
          </p:nvSpPr>
          <p:spPr>
            <a:xfrm>
              <a:off x="8828926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18" name="Freeform 6562">
              <a:extLst>
                <a:ext uri="{FF2B5EF4-FFF2-40B4-BE49-F238E27FC236}">
                  <a16:creationId xmlns:a16="http://schemas.microsoft.com/office/drawing/2014/main" id="{31C59579-D49F-9A61-740A-ECBB92391195}"/>
                </a:ext>
              </a:extLst>
            </p:cNvPr>
            <p:cNvSpPr/>
            <p:nvPr/>
          </p:nvSpPr>
          <p:spPr>
            <a:xfrm>
              <a:off x="8814706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19" name="Freeform 6563">
              <a:extLst>
                <a:ext uri="{FF2B5EF4-FFF2-40B4-BE49-F238E27FC236}">
                  <a16:creationId xmlns:a16="http://schemas.microsoft.com/office/drawing/2014/main" id="{7DC216E1-F3C7-3ED7-AB4F-A6D37F87CD5A}"/>
                </a:ext>
              </a:extLst>
            </p:cNvPr>
            <p:cNvSpPr/>
            <p:nvPr/>
          </p:nvSpPr>
          <p:spPr>
            <a:xfrm>
              <a:off x="8832735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20" name="Freeform 6564">
              <a:extLst>
                <a:ext uri="{FF2B5EF4-FFF2-40B4-BE49-F238E27FC236}">
                  <a16:creationId xmlns:a16="http://schemas.microsoft.com/office/drawing/2014/main" id="{760D61D8-4454-A0A1-7EE5-1FD529707748}"/>
                </a:ext>
              </a:extLst>
            </p:cNvPr>
            <p:cNvSpPr/>
            <p:nvPr/>
          </p:nvSpPr>
          <p:spPr>
            <a:xfrm>
              <a:off x="8814706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21" name="Freeform 6565">
              <a:extLst>
                <a:ext uri="{FF2B5EF4-FFF2-40B4-BE49-F238E27FC236}">
                  <a16:creationId xmlns:a16="http://schemas.microsoft.com/office/drawing/2014/main" id="{1154CC34-E3AD-23EF-BD3A-ADA760245B02}"/>
                </a:ext>
              </a:extLst>
            </p:cNvPr>
            <p:cNvSpPr/>
            <p:nvPr/>
          </p:nvSpPr>
          <p:spPr>
            <a:xfrm>
              <a:off x="8832735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22" name="Freeform 6566">
              <a:extLst>
                <a:ext uri="{FF2B5EF4-FFF2-40B4-BE49-F238E27FC236}">
                  <a16:creationId xmlns:a16="http://schemas.microsoft.com/office/drawing/2014/main" id="{EDEC9E88-859B-E6B4-3272-867F7D9AA8CD}"/>
                </a:ext>
              </a:extLst>
            </p:cNvPr>
            <p:cNvSpPr/>
            <p:nvPr/>
          </p:nvSpPr>
          <p:spPr>
            <a:xfrm>
              <a:off x="881864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23" name="Freeform 6567">
              <a:extLst>
                <a:ext uri="{FF2B5EF4-FFF2-40B4-BE49-F238E27FC236}">
                  <a16:creationId xmlns:a16="http://schemas.microsoft.com/office/drawing/2014/main" id="{60B32A4F-AB7E-6C36-CE72-0E61D6AD1862}"/>
                </a:ext>
              </a:extLst>
            </p:cNvPr>
            <p:cNvSpPr/>
            <p:nvPr/>
          </p:nvSpPr>
          <p:spPr>
            <a:xfrm>
              <a:off x="8836671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24" name="Freeform 6568">
              <a:extLst>
                <a:ext uri="{FF2B5EF4-FFF2-40B4-BE49-F238E27FC236}">
                  <a16:creationId xmlns:a16="http://schemas.microsoft.com/office/drawing/2014/main" id="{4DCAEB9D-CC40-130F-A437-CC82D383240E}"/>
                </a:ext>
              </a:extLst>
            </p:cNvPr>
            <p:cNvSpPr/>
            <p:nvPr/>
          </p:nvSpPr>
          <p:spPr>
            <a:xfrm>
              <a:off x="881864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25" name="Freeform 6569">
              <a:extLst>
                <a:ext uri="{FF2B5EF4-FFF2-40B4-BE49-F238E27FC236}">
                  <a16:creationId xmlns:a16="http://schemas.microsoft.com/office/drawing/2014/main" id="{4AB1F139-8019-945B-2A92-6FC99F95A862}"/>
                </a:ext>
              </a:extLst>
            </p:cNvPr>
            <p:cNvSpPr/>
            <p:nvPr/>
          </p:nvSpPr>
          <p:spPr>
            <a:xfrm>
              <a:off x="8836671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26" name="Freeform 6570">
              <a:extLst>
                <a:ext uri="{FF2B5EF4-FFF2-40B4-BE49-F238E27FC236}">
                  <a16:creationId xmlns:a16="http://schemas.microsoft.com/office/drawing/2014/main" id="{AF2213C0-4D26-FC2E-AEA5-D4CFC60579CB}"/>
                </a:ext>
              </a:extLst>
            </p:cNvPr>
            <p:cNvSpPr/>
            <p:nvPr/>
          </p:nvSpPr>
          <p:spPr>
            <a:xfrm>
              <a:off x="881864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27" name="Freeform 6571">
              <a:extLst>
                <a:ext uri="{FF2B5EF4-FFF2-40B4-BE49-F238E27FC236}">
                  <a16:creationId xmlns:a16="http://schemas.microsoft.com/office/drawing/2014/main" id="{C930A8F2-D4FA-B00E-E943-A9920BAB3648}"/>
                </a:ext>
              </a:extLst>
            </p:cNvPr>
            <p:cNvSpPr/>
            <p:nvPr/>
          </p:nvSpPr>
          <p:spPr>
            <a:xfrm>
              <a:off x="8836671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28" name="Freeform 6572">
              <a:extLst>
                <a:ext uri="{FF2B5EF4-FFF2-40B4-BE49-F238E27FC236}">
                  <a16:creationId xmlns:a16="http://schemas.microsoft.com/office/drawing/2014/main" id="{819141A0-4E14-C51A-F21A-4FC5663180FF}"/>
                </a:ext>
              </a:extLst>
            </p:cNvPr>
            <p:cNvSpPr/>
            <p:nvPr/>
          </p:nvSpPr>
          <p:spPr>
            <a:xfrm>
              <a:off x="881864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29" name="Freeform 6573">
              <a:extLst>
                <a:ext uri="{FF2B5EF4-FFF2-40B4-BE49-F238E27FC236}">
                  <a16:creationId xmlns:a16="http://schemas.microsoft.com/office/drawing/2014/main" id="{29FA1FEE-0F59-28E3-6E35-F1DB9F5AA842}"/>
                </a:ext>
              </a:extLst>
            </p:cNvPr>
            <p:cNvSpPr/>
            <p:nvPr/>
          </p:nvSpPr>
          <p:spPr>
            <a:xfrm>
              <a:off x="8836671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30" name="Freeform 6574">
              <a:extLst>
                <a:ext uri="{FF2B5EF4-FFF2-40B4-BE49-F238E27FC236}">
                  <a16:creationId xmlns:a16="http://schemas.microsoft.com/office/drawing/2014/main" id="{CCCFA686-79F0-3B06-5DA5-B6AD9B9831D2}"/>
                </a:ext>
              </a:extLst>
            </p:cNvPr>
            <p:cNvSpPr/>
            <p:nvPr/>
          </p:nvSpPr>
          <p:spPr>
            <a:xfrm>
              <a:off x="8820546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31" name="Freeform 6575">
              <a:extLst>
                <a:ext uri="{FF2B5EF4-FFF2-40B4-BE49-F238E27FC236}">
                  <a16:creationId xmlns:a16="http://schemas.microsoft.com/office/drawing/2014/main" id="{50664794-CC5F-B72D-B94E-5C8889CC25FC}"/>
                </a:ext>
              </a:extLst>
            </p:cNvPr>
            <p:cNvSpPr/>
            <p:nvPr/>
          </p:nvSpPr>
          <p:spPr>
            <a:xfrm>
              <a:off x="883870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32" name="Freeform 6576">
              <a:extLst>
                <a:ext uri="{FF2B5EF4-FFF2-40B4-BE49-F238E27FC236}">
                  <a16:creationId xmlns:a16="http://schemas.microsoft.com/office/drawing/2014/main" id="{B1D9BD9E-2C85-F1CA-3182-55F1B7522EC7}"/>
                </a:ext>
              </a:extLst>
            </p:cNvPr>
            <p:cNvSpPr/>
            <p:nvPr/>
          </p:nvSpPr>
          <p:spPr>
            <a:xfrm>
              <a:off x="8824482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33" name="Freeform 6577">
              <a:extLst>
                <a:ext uri="{FF2B5EF4-FFF2-40B4-BE49-F238E27FC236}">
                  <a16:creationId xmlns:a16="http://schemas.microsoft.com/office/drawing/2014/main" id="{668B1DF3-5939-8CD3-7A94-B485A60E9772}"/>
                </a:ext>
              </a:extLst>
            </p:cNvPr>
            <p:cNvSpPr/>
            <p:nvPr/>
          </p:nvSpPr>
          <p:spPr>
            <a:xfrm>
              <a:off x="8842511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34" name="Freeform 6578">
              <a:extLst>
                <a:ext uri="{FF2B5EF4-FFF2-40B4-BE49-F238E27FC236}">
                  <a16:creationId xmlns:a16="http://schemas.microsoft.com/office/drawing/2014/main" id="{B106E256-8278-7956-24FF-494C7D59812E}"/>
                </a:ext>
              </a:extLst>
            </p:cNvPr>
            <p:cNvSpPr/>
            <p:nvPr/>
          </p:nvSpPr>
          <p:spPr>
            <a:xfrm>
              <a:off x="8828418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35" name="Freeform 6579">
              <a:extLst>
                <a:ext uri="{FF2B5EF4-FFF2-40B4-BE49-F238E27FC236}">
                  <a16:creationId xmlns:a16="http://schemas.microsoft.com/office/drawing/2014/main" id="{3F821860-A3C0-AD42-0239-6A543BFA5ECF}"/>
                </a:ext>
              </a:extLst>
            </p:cNvPr>
            <p:cNvSpPr/>
            <p:nvPr/>
          </p:nvSpPr>
          <p:spPr>
            <a:xfrm>
              <a:off x="8846447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36" name="Freeform 6580">
              <a:extLst>
                <a:ext uri="{FF2B5EF4-FFF2-40B4-BE49-F238E27FC236}">
                  <a16:creationId xmlns:a16="http://schemas.microsoft.com/office/drawing/2014/main" id="{D9F3010F-296B-10A3-BD8A-78AF08CF2B3E}"/>
                </a:ext>
              </a:extLst>
            </p:cNvPr>
            <p:cNvSpPr/>
            <p:nvPr/>
          </p:nvSpPr>
          <p:spPr>
            <a:xfrm>
              <a:off x="8830323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37" name="Freeform 6581">
              <a:extLst>
                <a:ext uri="{FF2B5EF4-FFF2-40B4-BE49-F238E27FC236}">
                  <a16:creationId xmlns:a16="http://schemas.microsoft.com/office/drawing/2014/main" id="{84696884-8D8D-360C-17C5-8DBA65CFADCD}"/>
                </a:ext>
              </a:extLst>
            </p:cNvPr>
            <p:cNvSpPr/>
            <p:nvPr/>
          </p:nvSpPr>
          <p:spPr>
            <a:xfrm>
              <a:off x="8848479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38" name="Freeform 6582">
              <a:extLst>
                <a:ext uri="{FF2B5EF4-FFF2-40B4-BE49-F238E27FC236}">
                  <a16:creationId xmlns:a16="http://schemas.microsoft.com/office/drawing/2014/main" id="{982BA18F-C72D-014A-187A-F2E7C71018B1}"/>
                </a:ext>
              </a:extLst>
            </p:cNvPr>
            <p:cNvSpPr/>
            <p:nvPr/>
          </p:nvSpPr>
          <p:spPr>
            <a:xfrm>
              <a:off x="8830323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39" name="Freeform 6583">
              <a:extLst>
                <a:ext uri="{FF2B5EF4-FFF2-40B4-BE49-F238E27FC236}">
                  <a16:creationId xmlns:a16="http://schemas.microsoft.com/office/drawing/2014/main" id="{29564CC2-6F61-87EF-BF8F-00B0101625CD}"/>
                </a:ext>
              </a:extLst>
            </p:cNvPr>
            <p:cNvSpPr/>
            <p:nvPr/>
          </p:nvSpPr>
          <p:spPr>
            <a:xfrm>
              <a:off x="8848479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40" name="Freeform 6584">
              <a:extLst>
                <a:ext uri="{FF2B5EF4-FFF2-40B4-BE49-F238E27FC236}">
                  <a16:creationId xmlns:a16="http://schemas.microsoft.com/office/drawing/2014/main" id="{C9C7D459-8F8F-967F-380E-54E62C1EC90C}"/>
                </a:ext>
              </a:extLst>
            </p:cNvPr>
            <p:cNvSpPr/>
            <p:nvPr/>
          </p:nvSpPr>
          <p:spPr>
            <a:xfrm>
              <a:off x="8830323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41" name="Freeform 6585">
              <a:extLst>
                <a:ext uri="{FF2B5EF4-FFF2-40B4-BE49-F238E27FC236}">
                  <a16:creationId xmlns:a16="http://schemas.microsoft.com/office/drawing/2014/main" id="{15DCE861-3E1B-75A2-DF9F-1ECB07B37FBA}"/>
                </a:ext>
              </a:extLst>
            </p:cNvPr>
            <p:cNvSpPr/>
            <p:nvPr/>
          </p:nvSpPr>
          <p:spPr>
            <a:xfrm>
              <a:off x="8848479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42" name="Freeform 6586">
              <a:extLst>
                <a:ext uri="{FF2B5EF4-FFF2-40B4-BE49-F238E27FC236}">
                  <a16:creationId xmlns:a16="http://schemas.microsoft.com/office/drawing/2014/main" id="{ABE559BB-E8BA-D8FF-F858-C694207EB69A}"/>
                </a:ext>
              </a:extLst>
            </p:cNvPr>
            <p:cNvSpPr/>
            <p:nvPr/>
          </p:nvSpPr>
          <p:spPr>
            <a:xfrm>
              <a:off x="8846067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43" name="Freeform 6587">
              <a:extLst>
                <a:ext uri="{FF2B5EF4-FFF2-40B4-BE49-F238E27FC236}">
                  <a16:creationId xmlns:a16="http://schemas.microsoft.com/office/drawing/2014/main" id="{745847D3-76BC-33D9-45A7-4C53181069E3}"/>
                </a:ext>
              </a:extLst>
            </p:cNvPr>
            <p:cNvSpPr/>
            <p:nvPr/>
          </p:nvSpPr>
          <p:spPr>
            <a:xfrm>
              <a:off x="8864096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44" name="Freeform 6588">
              <a:extLst>
                <a:ext uri="{FF2B5EF4-FFF2-40B4-BE49-F238E27FC236}">
                  <a16:creationId xmlns:a16="http://schemas.microsoft.com/office/drawing/2014/main" id="{0497AAC3-B3D9-9F59-B76E-5DB61D98BBC9}"/>
                </a:ext>
              </a:extLst>
            </p:cNvPr>
            <p:cNvSpPr/>
            <p:nvPr/>
          </p:nvSpPr>
          <p:spPr>
            <a:xfrm>
              <a:off x="8849876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45" name="Freeform 6589">
              <a:extLst>
                <a:ext uri="{FF2B5EF4-FFF2-40B4-BE49-F238E27FC236}">
                  <a16:creationId xmlns:a16="http://schemas.microsoft.com/office/drawing/2014/main" id="{D69D9011-B9E8-42B6-EB59-ADF740998489}"/>
                </a:ext>
              </a:extLst>
            </p:cNvPr>
            <p:cNvSpPr/>
            <p:nvPr/>
          </p:nvSpPr>
          <p:spPr>
            <a:xfrm>
              <a:off x="886803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46" name="Freeform 6590">
              <a:extLst>
                <a:ext uri="{FF2B5EF4-FFF2-40B4-BE49-F238E27FC236}">
                  <a16:creationId xmlns:a16="http://schemas.microsoft.com/office/drawing/2014/main" id="{1D163137-4675-4FF5-B0F3-CED407609FF0}"/>
                </a:ext>
              </a:extLst>
            </p:cNvPr>
            <p:cNvSpPr/>
            <p:nvPr/>
          </p:nvSpPr>
          <p:spPr>
            <a:xfrm>
              <a:off x="8855843" y="287425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47" name="Freeform 6591">
              <a:extLst>
                <a:ext uri="{FF2B5EF4-FFF2-40B4-BE49-F238E27FC236}">
                  <a16:creationId xmlns:a16="http://schemas.microsoft.com/office/drawing/2014/main" id="{554AF8D4-A61E-7CF4-3744-2A799B4BFA5A}"/>
                </a:ext>
              </a:extLst>
            </p:cNvPr>
            <p:cNvSpPr/>
            <p:nvPr/>
          </p:nvSpPr>
          <p:spPr>
            <a:xfrm>
              <a:off x="8873872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48" name="Freeform 6592">
              <a:extLst>
                <a:ext uri="{FF2B5EF4-FFF2-40B4-BE49-F238E27FC236}">
                  <a16:creationId xmlns:a16="http://schemas.microsoft.com/office/drawing/2014/main" id="{EE744F6F-8C76-48DA-EB56-F7D6CB98DA70}"/>
                </a:ext>
              </a:extLst>
            </p:cNvPr>
            <p:cNvSpPr/>
            <p:nvPr/>
          </p:nvSpPr>
          <p:spPr>
            <a:xfrm>
              <a:off x="8857875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49" name="Freeform 6593">
              <a:extLst>
                <a:ext uri="{FF2B5EF4-FFF2-40B4-BE49-F238E27FC236}">
                  <a16:creationId xmlns:a16="http://schemas.microsoft.com/office/drawing/2014/main" id="{E1B73FC1-7548-1251-FEDF-15089B0E5248}"/>
                </a:ext>
              </a:extLst>
            </p:cNvPr>
            <p:cNvSpPr/>
            <p:nvPr/>
          </p:nvSpPr>
          <p:spPr>
            <a:xfrm>
              <a:off x="8875904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50" name="Freeform 6594">
              <a:extLst>
                <a:ext uri="{FF2B5EF4-FFF2-40B4-BE49-F238E27FC236}">
                  <a16:creationId xmlns:a16="http://schemas.microsoft.com/office/drawing/2014/main" id="{DD75386F-67F2-A10E-6334-F32E218EED9E}"/>
                </a:ext>
              </a:extLst>
            </p:cNvPr>
            <p:cNvSpPr/>
            <p:nvPr/>
          </p:nvSpPr>
          <p:spPr>
            <a:xfrm>
              <a:off x="8867651" y="287425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51" name="Freeform 6595">
              <a:extLst>
                <a:ext uri="{FF2B5EF4-FFF2-40B4-BE49-F238E27FC236}">
                  <a16:creationId xmlns:a16="http://schemas.microsoft.com/office/drawing/2014/main" id="{586334A6-0644-8118-0889-30D4EE14BBDA}"/>
                </a:ext>
              </a:extLst>
            </p:cNvPr>
            <p:cNvSpPr/>
            <p:nvPr/>
          </p:nvSpPr>
          <p:spPr>
            <a:xfrm>
              <a:off x="8885680" y="285618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52" name="Freeform 6596">
              <a:extLst>
                <a:ext uri="{FF2B5EF4-FFF2-40B4-BE49-F238E27FC236}">
                  <a16:creationId xmlns:a16="http://schemas.microsoft.com/office/drawing/2014/main" id="{6759222A-24CD-F93E-F20A-5B89607181C3}"/>
                </a:ext>
              </a:extLst>
            </p:cNvPr>
            <p:cNvSpPr/>
            <p:nvPr/>
          </p:nvSpPr>
          <p:spPr>
            <a:xfrm>
              <a:off x="8869556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53" name="Freeform 6597">
              <a:extLst>
                <a:ext uri="{FF2B5EF4-FFF2-40B4-BE49-F238E27FC236}">
                  <a16:creationId xmlns:a16="http://schemas.microsoft.com/office/drawing/2014/main" id="{66EEB4F9-D7DC-19C3-539D-FDFAD8611A71}"/>
                </a:ext>
              </a:extLst>
            </p:cNvPr>
            <p:cNvSpPr/>
            <p:nvPr/>
          </p:nvSpPr>
          <p:spPr>
            <a:xfrm>
              <a:off x="8887585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54" name="Freeform 6598">
              <a:extLst>
                <a:ext uri="{FF2B5EF4-FFF2-40B4-BE49-F238E27FC236}">
                  <a16:creationId xmlns:a16="http://schemas.microsoft.com/office/drawing/2014/main" id="{18A7709A-3E27-B4DD-90C1-BE07277503DF}"/>
                </a:ext>
              </a:extLst>
            </p:cNvPr>
            <p:cNvSpPr/>
            <p:nvPr/>
          </p:nvSpPr>
          <p:spPr>
            <a:xfrm>
              <a:off x="8869556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55" name="Freeform 6599">
              <a:extLst>
                <a:ext uri="{FF2B5EF4-FFF2-40B4-BE49-F238E27FC236}">
                  <a16:creationId xmlns:a16="http://schemas.microsoft.com/office/drawing/2014/main" id="{134174C8-341D-DECD-D879-EB4D6C0AFBCD}"/>
                </a:ext>
              </a:extLst>
            </p:cNvPr>
            <p:cNvSpPr/>
            <p:nvPr/>
          </p:nvSpPr>
          <p:spPr>
            <a:xfrm>
              <a:off x="8887585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56" name="Freeform 6600">
              <a:extLst>
                <a:ext uri="{FF2B5EF4-FFF2-40B4-BE49-F238E27FC236}">
                  <a16:creationId xmlns:a16="http://schemas.microsoft.com/office/drawing/2014/main" id="{2B25C3A0-D885-2434-7447-B3C528D94ECF}"/>
                </a:ext>
              </a:extLst>
            </p:cNvPr>
            <p:cNvSpPr/>
            <p:nvPr/>
          </p:nvSpPr>
          <p:spPr>
            <a:xfrm>
              <a:off x="8875396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57" name="Freeform 6601">
              <a:extLst>
                <a:ext uri="{FF2B5EF4-FFF2-40B4-BE49-F238E27FC236}">
                  <a16:creationId xmlns:a16="http://schemas.microsoft.com/office/drawing/2014/main" id="{26CC6D8B-A964-BE26-CC2B-3FA1A0B406FC}"/>
                </a:ext>
              </a:extLst>
            </p:cNvPr>
            <p:cNvSpPr/>
            <p:nvPr/>
          </p:nvSpPr>
          <p:spPr>
            <a:xfrm>
              <a:off x="8893425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58" name="Freeform 6602">
              <a:extLst>
                <a:ext uri="{FF2B5EF4-FFF2-40B4-BE49-F238E27FC236}">
                  <a16:creationId xmlns:a16="http://schemas.microsoft.com/office/drawing/2014/main" id="{2B52BD11-0233-F629-A6C3-7E6FA4372FF8}"/>
                </a:ext>
              </a:extLst>
            </p:cNvPr>
            <p:cNvSpPr/>
            <p:nvPr/>
          </p:nvSpPr>
          <p:spPr>
            <a:xfrm>
              <a:off x="8885173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59" name="Freeform 6603">
              <a:extLst>
                <a:ext uri="{FF2B5EF4-FFF2-40B4-BE49-F238E27FC236}">
                  <a16:creationId xmlns:a16="http://schemas.microsoft.com/office/drawing/2014/main" id="{532010B4-87AF-81A2-3654-42C2B1FCA8DE}"/>
                </a:ext>
              </a:extLst>
            </p:cNvPr>
            <p:cNvSpPr/>
            <p:nvPr/>
          </p:nvSpPr>
          <p:spPr>
            <a:xfrm>
              <a:off x="8903202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60" name="Freeform 6604">
              <a:extLst>
                <a:ext uri="{FF2B5EF4-FFF2-40B4-BE49-F238E27FC236}">
                  <a16:creationId xmlns:a16="http://schemas.microsoft.com/office/drawing/2014/main" id="{9FAFD0C8-3B50-34B1-63EE-2E21FD5500A6}"/>
                </a:ext>
              </a:extLst>
            </p:cNvPr>
            <p:cNvSpPr/>
            <p:nvPr/>
          </p:nvSpPr>
          <p:spPr>
            <a:xfrm>
              <a:off x="8891140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61" name="Freeform 6605">
              <a:extLst>
                <a:ext uri="{FF2B5EF4-FFF2-40B4-BE49-F238E27FC236}">
                  <a16:creationId xmlns:a16="http://schemas.microsoft.com/office/drawing/2014/main" id="{CE329E48-E17E-D338-E977-9D3926F14D35}"/>
                </a:ext>
              </a:extLst>
            </p:cNvPr>
            <p:cNvSpPr/>
            <p:nvPr/>
          </p:nvSpPr>
          <p:spPr>
            <a:xfrm>
              <a:off x="8909169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62" name="Freeform 6606">
              <a:extLst>
                <a:ext uri="{FF2B5EF4-FFF2-40B4-BE49-F238E27FC236}">
                  <a16:creationId xmlns:a16="http://schemas.microsoft.com/office/drawing/2014/main" id="{7C2DEB90-AE7F-7814-C2F9-6CBC410CC809}"/>
                </a:ext>
              </a:extLst>
            </p:cNvPr>
            <p:cNvSpPr/>
            <p:nvPr/>
          </p:nvSpPr>
          <p:spPr>
            <a:xfrm>
              <a:off x="8893045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63" name="Freeform 6607">
              <a:extLst>
                <a:ext uri="{FF2B5EF4-FFF2-40B4-BE49-F238E27FC236}">
                  <a16:creationId xmlns:a16="http://schemas.microsoft.com/office/drawing/2014/main" id="{9782F7C4-B1AE-8A31-EA73-C4544834182B}"/>
                </a:ext>
              </a:extLst>
            </p:cNvPr>
            <p:cNvSpPr/>
            <p:nvPr/>
          </p:nvSpPr>
          <p:spPr>
            <a:xfrm>
              <a:off x="8911201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64" name="Freeform 6608">
              <a:extLst>
                <a:ext uri="{FF2B5EF4-FFF2-40B4-BE49-F238E27FC236}">
                  <a16:creationId xmlns:a16="http://schemas.microsoft.com/office/drawing/2014/main" id="{CA699981-29A9-B7FF-9CBD-F55CB7962FB4}"/>
                </a:ext>
              </a:extLst>
            </p:cNvPr>
            <p:cNvSpPr/>
            <p:nvPr/>
          </p:nvSpPr>
          <p:spPr>
            <a:xfrm>
              <a:off x="8897108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65" name="Freeform 6609">
              <a:extLst>
                <a:ext uri="{FF2B5EF4-FFF2-40B4-BE49-F238E27FC236}">
                  <a16:creationId xmlns:a16="http://schemas.microsoft.com/office/drawing/2014/main" id="{99ABA572-A3D8-C0E7-3B8F-8E73AA2423BC}"/>
                </a:ext>
              </a:extLst>
            </p:cNvPr>
            <p:cNvSpPr/>
            <p:nvPr/>
          </p:nvSpPr>
          <p:spPr>
            <a:xfrm>
              <a:off x="8915137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66" name="Freeform 6610">
              <a:extLst>
                <a:ext uri="{FF2B5EF4-FFF2-40B4-BE49-F238E27FC236}">
                  <a16:creationId xmlns:a16="http://schemas.microsoft.com/office/drawing/2014/main" id="{46C50A21-F5AB-2AB1-6C6E-BD09F0150298}"/>
                </a:ext>
              </a:extLst>
            </p:cNvPr>
            <p:cNvSpPr/>
            <p:nvPr/>
          </p:nvSpPr>
          <p:spPr>
            <a:xfrm>
              <a:off x="8897108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67" name="Freeform 6611">
              <a:extLst>
                <a:ext uri="{FF2B5EF4-FFF2-40B4-BE49-F238E27FC236}">
                  <a16:creationId xmlns:a16="http://schemas.microsoft.com/office/drawing/2014/main" id="{924B2C08-B4E1-DB14-9484-5278D6F8C612}"/>
                </a:ext>
              </a:extLst>
            </p:cNvPr>
            <p:cNvSpPr/>
            <p:nvPr/>
          </p:nvSpPr>
          <p:spPr>
            <a:xfrm>
              <a:off x="8915137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68" name="Freeform 6612">
              <a:extLst>
                <a:ext uri="{FF2B5EF4-FFF2-40B4-BE49-F238E27FC236}">
                  <a16:creationId xmlns:a16="http://schemas.microsoft.com/office/drawing/2014/main" id="{926C9511-6916-4D0D-1946-A2F47C61CF22}"/>
                </a:ext>
              </a:extLst>
            </p:cNvPr>
            <p:cNvSpPr/>
            <p:nvPr/>
          </p:nvSpPr>
          <p:spPr>
            <a:xfrm>
              <a:off x="8904853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69" name="Freeform 6613">
              <a:extLst>
                <a:ext uri="{FF2B5EF4-FFF2-40B4-BE49-F238E27FC236}">
                  <a16:creationId xmlns:a16="http://schemas.microsoft.com/office/drawing/2014/main" id="{A7EE040B-13EA-B065-D3DF-FFAB069C4AD2}"/>
                </a:ext>
              </a:extLst>
            </p:cNvPr>
            <p:cNvSpPr/>
            <p:nvPr/>
          </p:nvSpPr>
          <p:spPr>
            <a:xfrm>
              <a:off x="8922882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70" name="Freeform 6614">
              <a:extLst>
                <a:ext uri="{FF2B5EF4-FFF2-40B4-BE49-F238E27FC236}">
                  <a16:creationId xmlns:a16="http://schemas.microsoft.com/office/drawing/2014/main" id="{965E31DB-2E47-8830-F559-8DD64BEB0D57}"/>
                </a:ext>
              </a:extLst>
            </p:cNvPr>
            <p:cNvSpPr/>
            <p:nvPr/>
          </p:nvSpPr>
          <p:spPr>
            <a:xfrm>
              <a:off x="8904853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71" name="Freeform 6615">
              <a:extLst>
                <a:ext uri="{FF2B5EF4-FFF2-40B4-BE49-F238E27FC236}">
                  <a16:creationId xmlns:a16="http://schemas.microsoft.com/office/drawing/2014/main" id="{E1A8360C-1DAA-59B8-6A6A-B90E9A9EE871}"/>
                </a:ext>
              </a:extLst>
            </p:cNvPr>
            <p:cNvSpPr/>
            <p:nvPr/>
          </p:nvSpPr>
          <p:spPr>
            <a:xfrm>
              <a:off x="8922882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72" name="Freeform 6616">
              <a:extLst>
                <a:ext uri="{FF2B5EF4-FFF2-40B4-BE49-F238E27FC236}">
                  <a16:creationId xmlns:a16="http://schemas.microsoft.com/office/drawing/2014/main" id="{F909E0F1-E5AC-0DEF-A4E5-8B1DA6A80105}"/>
                </a:ext>
              </a:extLst>
            </p:cNvPr>
            <p:cNvSpPr/>
            <p:nvPr/>
          </p:nvSpPr>
          <p:spPr>
            <a:xfrm>
              <a:off x="8914629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73" name="Freeform 6617">
              <a:extLst>
                <a:ext uri="{FF2B5EF4-FFF2-40B4-BE49-F238E27FC236}">
                  <a16:creationId xmlns:a16="http://schemas.microsoft.com/office/drawing/2014/main" id="{6D586E71-4A36-495C-5074-5A94A36383D5}"/>
                </a:ext>
              </a:extLst>
            </p:cNvPr>
            <p:cNvSpPr/>
            <p:nvPr/>
          </p:nvSpPr>
          <p:spPr>
            <a:xfrm>
              <a:off x="8932659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74" name="Freeform 6618">
              <a:extLst>
                <a:ext uri="{FF2B5EF4-FFF2-40B4-BE49-F238E27FC236}">
                  <a16:creationId xmlns:a16="http://schemas.microsoft.com/office/drawing/2014/main" id="{549174FF-59A9-F167-0839-4E57F45B9FAA}"/>
                </a:ext>
              </a:extLst>
            </p:cNvPr>
            <p:cNvSpPr/>
            <p:nvPr/>
          </p:nvSpPr>
          <p:spPr>
            <a:xfrm>
              <a:off x="8916661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75" name="Freeform 6619">
              <a:extLst>
                <a:ext uri="{FF2B5EF4-FFF2-40B4-BE49-F238E27FC236}">
                  <a16:creationId xmlns:a16="http://schemas.microsoft.com/office/drawing/2014/main" id="{38B7C6ED-6ED3-2AE7-29E4-6A3B34DF6307}"/>
                </a:ext>
              </a:extLst>
            </p:cNvPr>
            <p:cNvSpPr/>
            <p:nvPr/>
          </p:nvSpPr>
          <p:spPr>
            <a:xfrm>
              <a:off x="8934690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76" name="Freeform 6620">
              <a:extLst>
                <a:ext uri="{FF2B5EF4-FFF2-40B4-BE49-F238E27FC236}">
                  <a16:creationId xmlns:a16="http://schemas.microsoft.com/office/drawing/2014/main" id="{D7156495-9C46-1A13-1527-3028A42AA933}"/>
                </a:ext>
              </a:extLst>
            </p:cNvPr>
            <p:cNvSpPr/>
            <p:nvPr/>
          </p:nvSpPr>
          <p:spPr>
            <a:xfrm>
              <a:off x="8920597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77" name="Freeform 6621">
              <a:extLst>
                <a:ext uri="{FF2B5EF4-FFF2-40B4-BE49-F238E27FC236}">
                  <a16:creationId xmlns:a16="http://schemas.microsoft.com/office/drawing/2014/main" id="{CFF94AA7-BBF9-BFAC-36B2-5EDEBC07884D}"/>
                </a:ext>
              </a:extLst>
            </p:cNvPr>
            <p:cNvSpPr/>
            <p:nvPr/>
          </p:nvSpPr>
          <p:spPr>
            <a:xfrm>
              <a:off x="8938626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78" name="Freeform 6622">
              <a:extLst>
                <a:ext uri="{FF2B5EF4-FFF2-40B4-BE49-F238E27FC236}">
                  <a16:creationId xmlns:a16="http://schemas.microsoft.com/office/drawing/2014/main" id="{C028842B-53C5-27D8-67D5-EEA59190460D}"/>
                </a:ext>
              </a:extLst>
            </p:cNvPr>
            <p:cNvSpPr/>
            <p:nvPr/>
          </p:nvSpPr>
          <p:spPr>
            <a:xfrm>
              <a:off x="8922501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79" name="Freeform 6623">
              <a:extLst>
                <a:ext uri="{FF2B5EF4-FFF2-40B4-BE49-F238E27FC236}">
                  <a16:creationId xmlns:a16="http://schemas.microsoft.com/office/drawing/2014/main" id="{C9988398-3EF2-A8F6-9F93-098E60B6FBE2}"/>
                </a:ext>
              </a:extLst>
            </p:cNvPr>
            <p:cNvSpPr/>
            <p:nvPr/>
          </p:nvSpPr>
          <p:spPr>
            <a:xfrm>
              <a:off x="8940531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80" name="Freeform 6624">
              <a:extLst>
                <a:ext uri="{FF2B5EF4-FFF2-40B4-BE49-F238E27FC236}">
                  <a16:creationId xmlns:a16="http://schemas.microsoft.com/office/drawing/2014/main" id="{D2775467-E1C0-0C17-D635-8F06B095CD2B}"/>
                </a:ext>
              </a:extLst>
            </p:cNvPr>
            <p:cNvSpPr/>
            <p:nvPr/>
          </p:nvSpPr>
          <p:spPr>
            <a:xfrm>
              <a:off x="8938118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81" name="Freeform 6625">
              <a:extLst>
                <a:ext uri="{FF2B5EF4-FFF2-40B4-BE49-F238E27FC236}">
                  <a16:creationId xmlns:a16="http://schemas.microsoft.com/office/drawing/2014/main" id="{46C88C5F-0709-DE6D-4362-96D9AE1DB459}"/>
                </a:ext>
              </a:extLst>
            </p:cNvPr>
            <p:cNvSpPr/>
            <p:nvPr/>
          </p:nvSpPr>
          <p:spPr>
            <a:xfrm>
              <a:off x="8956148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82" name="Freeform 6626">
              <a:extLst>
                <a:ext uri="{FF2B5EF4-FFF2-40B4-BE49-F238E27FC236}">
                  <a16:creationId xmlns:a16="http://schemas.microsoft.com/office/drawing/2014/main" id="{62206F40-3DEF-CC32-FCF1-2081CBA37DAE}"/>
                </a:ext>
              </a:extLst>
            </p:cNvPr>
            <p:cNvSpPr/>
            <p:nvPr/>
          </p:nvSpPr>
          <p:spPr>
            <a:xfrm>
              <a:off x="8938118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83" name="Freeform 6627">
              <a:extLst>
                <a:ext uri="{FF2B5EF4-FFF2-40B4-BE49-F238E27FC236}">
                  <a16:creationId xmlns:a16="http://schemas.microsoft.com/office/drawing/2014/main" id="{E5D476CB-461D-67B8-401C-3B3237427639}"/>
                </a:ext>
              </a:extLst>
            </p:cNvPr>
            <p:cNvSpPr/>
            <p:nvPr/>
          </p:nvSpPr>
          <p:spPr>
            <a:xfrm>
              <a:off x="8956148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84" name="Freeform 6628">
              <a:extLst>
                <a:ext uri="{FF2B5EF4-FFF2-40B4-BE49-F238E27FC236}">
                  <a16:creationId xmlns:a16="http://schemas.microsoft.com/office/drawing/2014/main" id="{6BA723D5-D2BE-705F-38BB-EE465389267A}"/>
                </a:ext>
              </a:extLst>
            </p:cNvPr>
            <p:cNvSpPr/>
            <p:nvPr/>
          </p:nvSpPr>
          <p:spPr>
            <a:xfrm>
              <a:off x="8942054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85" name="Freeform 6629">
              <a:extLst>
                <a:ext uri="{FF2B5EF4-FFF2-40B4-BE49-F238E27FC236}">
                  <a16:creationId xmlns:a16="http://schemas.microsoft.com/office/drawing/2014/main" id="{8B5213F4-4397-0D4E-CC8C-72BDB2A13950}"/>
                </a:ext>
              </a:extLst>
            </p:cNvPr>
            <p:cNvSpPr/>
            <p:nvPr/>
          </p:nvSpPr>
          <p:spPr>
            <a:xfrm>
              <a:off x="8960211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86" name="Freeform 6630">
              <a:extLst>
                <a:ext uri="{FF2B5EF4-FFF2-40B4-BE49-F238E27FC236}">
                  <a16:creationId xmlns:a16="http://schemas.microsoft.com/office/drawing/2014/main" id="{39377D8C-CDE1-385C-1C78-83C00CA965F8}"/>
                </a:ext>
              </a:extLst>
            </p:cNvPr>
            <p:cNvSpPr/>
            <p:nvPr/>
          </p:nvSpPr>
          <p:spPr>
            <a:xfrm>
              <a:off x="8944086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87" name="Freeform 6631">
              <a:extLst>
                <a:ext uri="{FF2B5EF4-FFF2-40B4-BE49-F238E27FC236}">
                  <a16:creationId xmlns:a16="http://schemas.microsoft.com/office/drawing/2014/main" id="{806B98D6-CD55-0E25-F1C0-951C6C99B41C}"/>
                </a:ext>
              </a:extLst>
            </p:cNvPr>
            <p:cNvSpPr/>
            <p:nvPr/>
          </p:nvSpPr>
          <p:spPr>
            <a:xfrm>
              <a:off x="8962115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88" name="Freeform 6632">
              <a:extLst>
                <a:ext uri="{FF2B5EF4-FFF2-40B4-BE49-F238E27FC236}">
                  <a16:creationId xmlns:a16="http://schemas.microsoft.com/office/drawing/2014/main" id="{D0B35005-6A8E-2DBE-63B1-B54DE53CCA72}"/>
                </a:ext>
              </a:extLst>
            </p:cNvPr>
            <p:cNvSpPr/>
            <p:nvPr/>
          </p:nvSpPr>
          <p:spPr>
            <a:xfrm>
              <a:off x="8944086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89" name="Freeform 6633">
              <a:extLst>
                <a:ext uri="{FF2B5EF4-FFF2-40B4-BE49-F238E27FC236}">
                  <a16:creationId xmlns:a16="http://schemas.microsoft.com/office/drawing/2014/main" id="{B9E27837-57D9-1AA0-6167-F3CB5357A658}"/>
                </a:ext>
              </a:extLst>
            </p:cNvPr>
            <p:cNvSpPr/>
            <p:nvPr/>
          </p:nvSpPr>
          <p:spPr>
            <a:xfrm>
              <a:off x="8962115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90" name="Freeform 6634">
              <a:extLst>
                <a:ext uri="{FF2B5EF4-FFF2-40B4-BE49-F238E27FC236}">
                  <a16:creationId xmlns:a16="http://schemas.microsoft.com/office/drawing/2014/main" id="{EAB5890C-BCD5-AB4E-17BB-BB48B012B996}"/>
                </a:ext>
              </a:extLst>
            </p:cNvPr>
            <p:cNvSpPr/>
            <p:nvPr/>
          </p:nvSpPr>
          <p:spPr>
            <a:xfrm>
              <a:off x="8944086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91" name="Freeform 6635">
              <a:extLst>
                <a:ext uri="{FF2B5EF4-FFF2-40B4-BE49-F238E27FC236}">
                  <a16:creationId xmlns:a16="http://schemas.microsoft.com/office/drawing/2014/main" id="{559AF671-5832-1C1B-4F49-2793A0CC7C4E}"/>
                </a:ext>
              </a:extLst>
            </p:cNvPr>
            <p:cNvSpPr/>
            <p:nvPr/>
          </p:nvSpPr>
          <p:spPr>
            <a:xfrm>
              <a:off x="8962115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92" name="Freeform 6636">
              <a:extLst>
                <a:ext uri="{FF2B5EF4-FFF2-40B4-BE49-F238E27FC236}">
                  <a16:creationId xmlns:a16="http://schemas.microsoft.com/office/drawing/2014/main" id="{68ABDD6A-BFA5-C700-1335-71FE5C9094FB}"/>
                </a:ext>
              </a:extLst>
            </p:cNvPr>
            <p:cNvSpPr/>
            <p:nvPr/>
          </p:nvSpPr>
          <p:spPr>
            <a:xfrm>
              <a:off x="8951831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93" name="Freeform 6637">
              <a:extLst>
                <a:ext uri="{FF2B5EF4-FFF2-40B4-BE49-F238E27FC236}">
                  <a16:creationId xmlns:a16="http://schemas.microsoft.com/office/drawing/2014/main" id="{FC7425C0-D0CF-01BE-10CC-AF6F0926BF3E}"/>
                </a:ext>
              </a:extLst>
            </p:cNvPr>
            <p:cNvSpPr/>
            <p:nvPr/>
          </p:nvSpPr>
          <p:spPr>
            <a:xfrm>
              <a:off x="8969987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94" name="Freeform 6638">
              <a:extLst>
                <a:ext uri="{FF2B5EF4-FFF2-40B4-BE49-F238E27FC236}">
                  <a16:creationId xmlns:a16="http://schemas.microsoft.com/office/drawing/2014/main" id="{5CD3DFEE-9552-3559-1025-0F819EB40065}"/>
                </a:ext>
              </a:extLst>
            </p:cNvPr>
            <p:cNvSpPr/>
            <p:nvPr/>
          </p:nvSpPr>
          <p:spPr>
            <a:xfrm>
              <a:off x="8955767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95" name="Freeform 6639">
              <a:extLst>
                <a:ext uri="{FF2B5EF4-FFF2-40B4-BE49-F238E27FC236}">
                  <a16:creationId xmlns:a16="http://schemas.microsoft.com/office/drawing/2014/main" id="{C2E9C884-AA4B-5990-416B-E27A746E8FBF}"/>
                </a:ext>
              </a:extLst>
            </p:cNvPr>
            <p:cNvSpPr/>
            <p:nvPr/>
          </p:nvSpPr>
          <p:spPr>
            <a:xfrm>
              <a:off x="8973923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96" name="Freeform 6640">
              <a:extLst>
                <a:ext uri="{FF2B5EF4-FFF2-40B4-BE49-F238E27FC236}">
                  <a16:creationId xmlns:a16="http://schemas.microsoft.com/office/drawing/2014/main" id="{04E0B96D-3117-014D-AA14-03680C9969B2}"/>
                </a:ext>
              </a:extLst>
            </p:cNvPr>
            <p:cNvSpPr/>
            <p:nvPr/>
          </p:nvSpPr>
          <p:spPr>
            <a:xfrm>
              <a:off x="8959703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97" name="Freeform 6641">
              <a:extLst>
                <a:ext uri="{FF2B5EF4-FFF2-40B4-BE49-F238E27FC236}">
                  <a16:creationId xmlns:a16="http://schemas.microsoft.com/office/drawing/2014/main" id="{78AED873-40C9-C200-CDD9-47A83D10A53B}"/>
                </a:ext>
              </a:extLst>
            </p:cNvPr>
            <p:cNvSpPr/>
            <p:nvPr/>
          </p:nvSpPr>
          <p:spPr>
            <a:xfrm>
              <a:off x="8977732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98" name="Freeform 6642">
              <a:extLst>
                <a:ext uri="{FF2B5EF4-FFF2-40B4-BE49-F238E27FC236}">
                  <a16:creationId xmlns:a16="http://schemas.microsoft.com/office/drawing/2014/main" id="{54F56F06-59C9-94A1-DE6C-414C33501EB5}"/>
                </a:ext>
              </a:extLst>
            </p:cNvPr>
            <p:cNvSpPr/>
            <p:nvPr/>
          </p:nvSpPr>
          <p:spPr>
            <a:xfrm>
              <a:off x="8967575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899" name="Freeform 6643">
              <a:extLst>
                <a:ext uri="{FF2B5EF4-FFF2-40B4-BE49-F238E27FC236}">
                  <a16:creationId xmlns:a16="http://schemas.microsoft.com/office/drawing/2014/main" id="{66477441-8A45-A6D1-F5DD-41527B2744A0}"/>
                </a:ext>
              </a:extLst>
            </p:cNvPr>
            <p:cNvSpPr/>
            <p:nvPr/>
          </p:nvSpPr>
          <p:spPr>
            <a:xfrm>
              <a:off x="8985604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00" name="Freeform 6644">
              <a:extLst>
                <a:ext uri="{FF2B5EF4-FFF2-40B4-BE49-F238E27FC236}">
                  <a16:creationId xmlns:a16="http://schemas.microsoft.com/office/drawing/2014/main" id="{D374B28D-C875-F445-F34B-8930EE5EC2D5}"/>
                </a:ext>
              </a:extLst>
            </p:cNvPr>
            <p:cNvSpPr/>
            <p:nvPr/>
          </p:nvSpPr>
          <p:spPr>
            <a:xfrm>
              <a:off x="8969606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01" name="Freeform 6645">
              <a:extLst>
                <a:ext uri="{FF2B5EF4-FFF2-40B4-BE49-F238E27FC236}">
                  <a16:creationId xmlns:a16="http://schemas.microsoft.com/office/drawing/2014/main" id="{6C6C3A61-5EB3-FA12-DE53-799EC3578C34}"/>
                </a:ext>
              </a:extLst>
            </p:cNvPr>
            <p:cNvSpPr/>
            <p:nvPr/>
          </p:nvSpPr>
          <p:spPr>
            <a:xfrm>
              <a:off x="8987636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02" name="Freeform 6646">
              <a:extLst>
                <a:ext uri="{FF2B5EF4-FFF2-40B4-BE49-F238E27FC236}">
                  <a16:creationId xmlns:a16="http://schemas.microsoft.com/office/drawing/2014/main" id="{036348DA-29F2-E426-42D3-F9837DBC5259}"/>
                </a:ext>
              </a:extLst>
            </p:cNvPr>
            <p:cNvSpPr/>
            <p:nvPr/>
          </p:nvSpPr>
          <p:spPr>
            <a:xfrm>
              <a:off x="8987128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03" name="Freeform 6647">
              <a:extLst>
                <a:ext uri="{FF2B5EF4-FFF2-40B4-BE49-F238E27FC236}">
                  <a16:creationId xmlns:a16="http://schemas.microsoft.com/office/drawing/2014/main" id="{B9EAE7E4-5C15-C9D8-90D6-979598310EDD}"/>
                </a:ext>
              </a:extLst>
            </p:cNvPr>
            <p:cNvSpPr/>
            <p:nvPr/>
          </p:nvSpPr>
          <p:spPr>
            <a:xfrm>
              <a:off x="9005157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04" name="Freeform 6648">
              <a:extLst>
                <a:ext uri="{FF2B5EF4-FFF2-40B4-BE49-F238E27FC236}">
                  <a16:creationId xmlns:a16="http://schemas.microsoft.com/office/drawing/2014/main" id="{66416EF8-067B-E0DD-4D18-8D3A684BBF3C}"/>
                </a:ext>
              </a:extLst>
            </p:cNvPr>
            <p:cNvSpPr/>
            <p:nvPr/>
          </p:nvSpPr>
          <p:spPr>
            <a:xfrm>
              <a:off x="9000840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05" name="Freeform 6649">
              <a:extLst>
                <a:ext uri="{FF2B5EF4-FFF2-40B4-BE49-F238E27FC236}">
                  <a16:creationId xmlns:a16="http://schemas.microsoft.com/office/drawing/2014/main" id="{95DDD341-5FCA-BB0D-37B1-AF53B907BAA3}"/>
                </a:ext>
              </a:extLst>
            </p:cNvPr>
            <p:cNvSpPr/>
            <p:nvPr/>
          </p:nvSpPr>
          <p:spPr>
            <a:xfrm>
              <a:off x="9018870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06" name="Freeform 6650">
              <a:extLst>
                <a:ext uri="{FF2B5EF4-FFF2-40B4-BE49-F238E27FC236}">
                  <a16:creationId xmlns:a16="http://schemas.microsoft.com/office/drawing/2014/main" id="{86EBEFCB-FB60-B656-57CE-8B595EC0808E}"/>
                </a:ext>
              </a:extLst>
            </p:cNvPr>
            <p:cNvSpPr/>
            <p:nvPr/>
          </p:nvSpPr>
          <p:spPr>
            <a:xfrm>
              <a:off x="9000840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07" name="Freeform 6651">
              <a:extLst>
                <a:ext uri="{FF2B5EF4-FFF2-40B4-BE49-F238E27FC236}">
                  <a16:creationId xmlns:a16="http://schemas.microsoft.com/office/drawing/2014/main" id="{E3CE4ACB-1ED3-3D9E-6DF5-765E028DF1CC}"/>
                </a:ext>
              </a:extLst>
            </p:cNvPr>
            <p:cNvSpPr/>
            <p:nvPr/>
          </p:nvSpPr>
          <p:spPr>
            <a:xfrm>
              <a:off x="9018870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08" name="Freeform 6652">
              <a:extLst>
                <a:ext uri="{FF2B5EF4-FFF2-40B4-BE49-F238E27FC236}">
                  <a16:creationId xmlns:a16="http://schemas.microsoft.com/office/drawing/2014/main" id="{28065FA8-0038-60D9-29C3-AF5EED4C069A}"/>
                </a:ext>
              </a:extLst>
            </p:cNvPr>
            <p:cNvSpPr/>
            <p:nvPr/>
          </p:nvSpPr>
          <p:spPr>
            <a:xfrm>
              <a:off x="9014553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09" name="Freeform 6653">
              <a:extLst>
                <a:ext uri="{FF2B5EF4-FFF2-40B4-BE49-F238E27FC236}">
                  <a16:creationId xmlns:a16="http://schemas.microsoft.com/office/drawing/2014/main" id="{EBA44754-7708-97E8-5DE1-464204BFCC36}"/>
                </a:ext>
              </a:extLst>
            </p:cNvPr>
            <p:cNvSpPr/>
            <p:nvPr/>
          </p:nvSpPr>
          <p:spPr>
            <a:xfrm>
              <a:off x="9032709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10" name="Freeform 6654">
              <a:extLst>
                <a:ext uri="{FF2B5EF4-FFF2-40B4-BE49-F238E27FC236}">
                  <a16:creationId xmlns:a16="http://schemas.microsoft.com/office/drawing/2014/main" id="{D6BD1008-1126-C75D-4CDC-2C28F2FA8598}"/>
                </a:ext>
              </a:extLst>
            </p:cNvPr>
            <p:cNvSpPr/>
            <p:nvPr/>
          </p:nvSpPr>
          <p:spPr>
            <a:xfrm>
              <a:off x="9028392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11" name="Freeform 6655">
              <a:extLst>
                <a:ext uri="{FF2B5EF4-FFF2-40B4-BE49-F238E27FC236}">
                  <a16:creationId xmlns:a16="http://schemas.microsoft.com/office/drawing/2014/main" id="{245BBD07-9744-AAB1-9DBC-986DD8375FA1}"/>
                </a:ext>
              </a:extLst>
            </p:cNvPr>
            <p:cNvSpPr/>
            <p:nvPr/>
          </p:nvSpPr>
          <p:spPr>
            <a:xfrm>
              <a:off x="9046422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12" name="Freeform 6656">
              <a:extLst>
                <a:ext uri="{FF2B5EF4-FFF2-40B4-BE49-F238E27FC236}">
                  <a16:creationId xmlns:a16="http://schemas.microsoft.com/office/drawing/2014/main" id="{081F14A8-81F4-283A-6205-4DAC1599C0EB}"/>
                </a:ext>
              </a:extLst>
            </p:cNvPr>
            <p:cNvSpPr/>
            <p:nvPr/>
          </p:nvSpPr>
          <p:spPr>
            <a:xfrm>
              <a:off x="9061658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13" name="Freeform 6657">
              <a:extLst>
                <a:ext uri="{FF2B5EF4-FFF2-40B4-BE49-F238E27FC236}">
                  <a16:creationId xmlns:a16="http://schemas.microsoft.com/office/drawing/2014/main" id="{007E8C03-51CD-3436-B01A-BAD6A1AE41DE}"/>
                </a:ext>
              </a:extLst>
            </p:cNvPr>
            <p:cNvSpPr/>
            <p:nvPr/>
          </p:nvSpPr>
          <p:spPr>
            <a:xfrm>
              <a:off x="9079687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14" name="Freeform 6658">
              <a:extLst>
                <a:ext uri="{FF2B5EF4-FFF2-40B4-BE49-F238E27FC236}">
                  <a16:creationId xmlns:a16="http://schemas.microsoft.com/office/drawing/2014/main" id="{F9933F71-8D20-2165-E0EB-5DBDC5BEB447}"/>
                </a:ext>
              </a:extLst>
            </p:cNvPr>
            <p:cNvSpPr/>
            <p:nvPr/>
          </p:nvSpPr>
          <p:spPr>
            <a:xfrm>
              <a:off x="9071434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15" name="Freeform 6659">
              <a:extLst>
                <a:ext uri="{FF2B5EF4-FFF2-40B4-BE49-F238E27FC236}">
                  <a16:creationId xmlns:a16="http://schemas.microsoft.com/office/drawing/2014/main" id="{C2883158-9EFE-411A-78AB-0BB1EB284BCA}"/>
                </a:ext>
              </a:extLst>
            </p:cNvPr>
            <p:cNvSpPr/>
            <p:nvPr/>
          </p:nvSpPr>
          <p:spPr>
            <a:xfrm>
              <a:off x="9089464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16" name="Freeform 6660">
              <a:extLst>
                <a:ext uri="{FF2B5EF4-FFF2-40B4-BE49-F238E27FC236}">
                  <a16:creationId xmlns:a16="http://schemas.microsoft.com/office/drawing/2014/main" id="{1308E20B-FC57-D82C-FF1D-E26959097F4D}"/>
                </a:ext>
              </a:extLst>
            </p:cNvPr>
            <p:cNvSpPr/>
            <p:nvPr/>
          </p:nvSpPr>
          <p:spPr>
            <a:xfrm>
              <a:off x="9104827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17" name="Freeform 6661">
              <a:extLst>
                <a:ext uri="{FF2B5EF4-FFF2-40B4-BE49-F238E27FC236}">
                  <a16:creationId xmlns:a16="http://schemas.microsoft.com/office/drawing/2014/main" id="{2365DA60-D9E1-39A2-4FE9-B2C71D9E8E1D}"/>
                </a:ext>
              </a:extLst>
            </p:cNvPr>
            <p:cNvSpPr/>
            <p:nvPr/>
          </p:nvSpPr>
          <p:spPr>
            <a:xfrm>
              <a:off x="9122856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18" name="Freeform 6662">
              <a:extLst>
                <a:ext uri="{FF2B5EF4-FFF2-40B4-BE49-F238E27FC236}">
                  <a16:creationId xmlns:a16="http://schemas.microsoft.com/office/drawing/2014/main" id="{D1CF7E81-580A-F92B-A791-14EED9684001}"/>
                </a:ext>
              </a:extLst>
            </p:cNvPr>
            <p:cNvSpPr/>
            <p:nvPr/>
          </p:nvSpPr>
          <p:spPr>
            <a:xfrm>
              <a:off x="9230144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19" name="Freeform 6663">
              <a:extLst>
                <a:ext uri="{FF2B5EF4-FFF2-40B4-BE49-F238E27FC236}">
                  <a16:creationId xmlns:a16="http://schemas.microsoft.com/office/drawing/2014/main" id="{1B18A54F-DCE4-E79C-F1A8-3B58F0C972FB}"/>
                </a:ext>
              </a:extLst>
            </p:cNvPr>
            <p:cNvSpPr/>
            <p:nvPr/>
          </p:nvSpPr>
          <p:spPr>
            <a:xfrm>
              <a:off x="9248173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20" name="Freeform 6664">
              <a:extLst>
                <a:ext uri="{FF2B5EF4-FFF2-40B4-BE49-F238E27FC236}">
                  <a16:creationId xmlns:a16="http://schemas.microsoft.com/office/drawing/2014/main" id="{D24EC59F-A8B9-68EE-BBD0-B18DDE02158C}"/>
                </a:ext>
              </a:extLst>
            </p:cNvPr>
            <p:cNvSpPr/>
            <p:nvPr/>
          </p:nvSpPr>
          <p:spPr>
            <a:xfrm>
              <a:off x="9322322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21" name="Freeform 6665">
              <a:extLst>
                <a:ext uri="{FF2B5EF4-FFF2-40B4-BE49-F238E27FC236}">
                  <a16:creationId xmlns:a16="http://schemas.microsoft.com/office/drawing/2014/main" id="{1F295138-B1B0-CDB0-8B76-FC58B97F9266}"/>
                </a:ext>
              </a:extLst>
            </p:cNvPr>
            <p:cNvSpPr/>
            <p:nvPr/>
          </p:nvSpPr>
          <p:spPr>
            <a:xfrm>
              <a:off x="9340352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22" name="Freeform 6666">
              <a:extLst>
                <a:ext uri="{FF2B5EF4-FFF2-40B4-BE49-F238E27FC236}">
                  <a16:creationId xmlns:a16="http://schemas.microsoft.com/office/drawing/2014/main" id="{905A4E80-B74F-36A5-9D9C-48E1149D7685}"/>
                </a:ext>
              </a:extLst>
            </p:cNvPr>
            <p:cNvSpPr/>
            <p:nvPr/>
          </p:nvSpPr>
          <p:spPr>
            <a:xfrm>
              <a:off x="9332099" y="291497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23" name="Freeform 6667">
              <a:extLst>
                <a:ext uri="{FF2B5EF4-FFF2-40B4-BE49-F238E27FC236}">
                  <a16:creationId xmlns:a16="http://schemas.microsoft.com/office/drawing/2014/main" id="{CC948DD5-95E4-F810-57B7-8C04D8F7D896}"/>
                </a:ext>
              </a:extLst>
            </p:cNvPr>
            <p:cNvSpPr/>
            <p:nvPr/>
          </p:nvSpPr>
          <p:spPr>
            <a:xfrm>
              <a:off x="9350128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24" name="Freeform 6668">
              <a:extLst>
                <a:ext uri="{FF2B5EF4-FFF2-40B4-BE49-F238E27FC236}">
                  <a16:creationId xmlns:a16="http://schemas.microsoft.com/office/drawing/2014/main" id="{5C23922C-B4D8-FEFB-CE17-7E588F577977}"/>
                </a:ext>
              </a:extLst>
            </p:cNvPr>
            <p:cNvSpPr/>
            <p:nvPr/>
          </p:nvSpPr>
          <p:spPr>
            <a:xfrm>
              <a:off x="9337939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25" name="Freeform 6669">
              <a:extLst>
                <a:ext uri="{FF2B5EF4-FFF2-40B4-BE49-F238E27FC236}">
                  <a16:creationId xmlns:a16="http://schemas.microsoft.com/office/drawing/2014/main" id="{D532341D-D2FE-F4B1-B184-29E5088705C2}"/>
                </a:ext>
              </a:extLst>
            </p:cNvPr>
            <p:cNvSpPr/>
            <p:nvPr/>
          </p:nvSpPr>
          <p:spPr>
            <a:xfrm>
              <a:off x="9356096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26" name="Freeform 6670">
              <a:extLst>
                <a:ext uri="{FF2B5EF4-FFF2-40B4-BE49-F238E27FC236}">
                  <a16:creationId xmlns:a16="http://schemas.microsoft.com/office/drawing/2014/main" id="{308FA17C-D985-0A1A-E20D-84218D1BCA52}"/>
                </a:ext>
              </a:extLst>
            </p:cNvPr>
            <p:cNvSpPr/>
            <p:nvPr/>
          </p:nvSpPr>
          <p:spPr>
            <a:xfrm>
              <a:off x="9343780" y="291497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27" name="Freeform 6671">
              <a:extLst>
                <a:ext uri="{FF2B5EF4-FFF2-40B4-BE49-F238E27FC236}">
                  <a16:creationId xmlns:a16="http://schemas.microsoft.com/office/drawing/2014/main" id="{3596598E-9E63-F2F8-8625-7F92458CB0B5}"/>
                </a:ext>
              </a:extLst>
            </p:cNvPr>
            <p:cNvSpPr/>
            <p:nvPr/>
          </p:nvSpPr>
          <p:spPr>
            <a:xfrm>
              <a:off x="9361936" y="289690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B41C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</p:grpSp>
      <p:grpSp>
        <p:nvGrpSpPr>
          <p:cNvPr id="4928" name="Graphic 3347">
            <a:extLst>
              <a:ext uri="{FF2B5EF4-FFF2-40B4-BE49-F238E27FC236}">
                <a16:creationId xmlns:a16="http://schemas.microsoft.com/office/drawing/2014/main" id="{8F695770-F308-8707-F9F4-E2B24DE9116F}"/>
              </a:ext>
            </a:extLst>
          </p:cNvPr>
          <p:cNvGrpSpPr/>
          <p:nvPr/>
        </p:nvGrpSpPr>
        <p:grpSpPr>
          <a:xfrm>
            <a:off x="6019737" y="2338986"/>
            <a:ext cx="5287631" cy="627337"/>
            <a:chOff x="4691175" y="2385266"/>
            <a:chExt cx="4780969" cy="478554"/>
          </a:xfrm>
        </p:grpSpPr>
        <p:sp>
          <p:nvSpPr>
            <p:cNvPr id="4929" name="Freeform 3438">
              <a:extLst>
                <a:ext uri="{FF2B5EF4-FFF2-40B4-BE49-F238E27FC236}">
                  <a16:creationId xmlns:a16="http://schemas.microsoft.com/office/drawing/2014/main" id="{574A1FC7-A925-1E2B-E415-9DAB04A89F7E}"/>
                </a:ext>
              </a:extLst>
            </p:cNvPr>
            <p:cNvSpPr/>
            <p:nvPr/>
          </p:nvSpPr>
          <p:spPr>
            <a:xfrm>
              <a:off x="4691175" y="240333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30" name="Freeform 3439">
              <a:extLst>
                <a:ext uri="{FF2B5EF4-FFF2-40B4-BE49-F238E27FC236}">
                  <a16:creationId xmlns:a16="http://schemas.microsoft.com/office/drawing/2014/main" id="{9C8FC8E8-00F7-F63E-34F3-1FC677A9071D}"/>
                </a:ext>
              </a:extLst>
            </p:cNvPr>
            <p:cNvSpPr/>
            <p:nvPr/>
          </p:nvSpPr>
          <p:spPr>
            <a:xfrm>
              <a:off x="4709204" y="2385266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31" name="Freeform 3440">
              <a:extLst>
                <a:ext uri="{FF2B5EF4-FFF2-40B4-BE49-F238E27FC236}">
                  <a16:creationId xmlns:a16="http://schemas.microsoft.com/office/drawing/2014/main" id="{E64BA174-F640-B661-493F-6DCBCC3480F0}"/>
                </a:ext>
              </a:extLst>
            </p:cNvPr>
            <p:cNvSpPr/>
            <p:nvPr/>
          </p:nvSpPr>
          <p:spPr>
            <a:xfrm>
              <a:off x="4926319" y="243641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32" name="Freeform 3441">
              <a:extLst>
                <a:ext uri="{FF2B5EF4-FFF2-40B4-BE49-F238E27FC236}">
                  <a16:creationId xmlns:a16="http://schemas.microsoft.com/office/drawing/2014/main" id="{4131AD11-CAD8-E043-3C2C-075F15247E91}"/>
                </a:ext>
              </a:extLst>
            </p:cNvPr>
            <p:cNvSpPr/>
            <p:nvPr/>
          </p:nvSpPr>
          <p:spPr>
            <a:xfrm>
              <a:off x="4944348" y="241834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33" name="Freeform 3442">
              <a:extLst>
                <a:ext uri="{FF2B5EF4-FFF2-40B4-BE49-F238E27FC236}">
                  <a16:creationId xmlns:a16="http://schemas.microsoft.com/office/drawing/2014/main" id="{6CA310F5-080F-6B81-3AE6-5818CDD389D0}"/>
                </a:ext>
              </a:extLst>
            </p:cNvPr>
            <p:cNvSpPr/>
            <p:nvPr/>
          </p:nvSpPr>
          <p:spPr>
            <a:xfrm>
              <a:off x="4991073" y="246122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34" name="Freeform 3443">
              <a:extLst>
                <a:ext uri="{FF2B5EF4-FFF2-40B4-BE49-F238E27FC236}">
                  <a16:creationId xmlns:a16="http://schemas.microsoft.com/office/drawing/2014/main" id="{9C5FA933-B130-111F-01D5-C4AD27398028}"/>
                </a:ext>
              </a:extLst>
            </p:cNvPr>
            <p:cNvSpPr/>
            <p:nvPr/>
          </p:nvSpPr>
          <p:spPr>
            <a:xfrm>
              <a:off x="5009102" y="2443161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35" name="Freeform 3444">
              <a:extLst>
                <a:ext uri="{FF2B5EF4-FFF2-40B4-BE49-F238E27FC236}">
                  <a16:creationId xmlns:a16="http://schemas.microsoft.com/office/drawing/2014/main" id="{3F49A066-344A-F29A-5CAF-5CBE2F3FE2B3}"/>
                </a:ext>
              </a:extLst>
            </p:cNvPr>
            <p:cNvSpPr/>
            <p:nvPr/>
          </p:nvSpPr>
          <p:spPr>
            <a:xfrm>
              <a:off x="5047827" y="246542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36" name="Freeform 3445">
              <a:extLst>
                <a:ext uri="{FF2B5EF4-FFF2-40B4-BE49-F238E27FC236}">
                  <a16:creationId xmlns:a16="http://schemas.microsoft.com/office/drawing/2014/main" id="{BB76E5A6-56C4-4BC1-A311-CA70A1B22A02}"/>
                </a:ext>
              </a:extLst>
            </p:cNvPr>
            <p:cNvSpPr/>
            <p:nvPr/>
          </p:nvSpPr>
          <p:spPr>
            <a:xfrm>
              <a:off x="5065857" y="2447233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37" name="Freeform 3446">
              <a:extLst>
                <a:ext uri="{FF2B5EF4-FFF2-40B4-BE49-F238E27FC236}">
                  <a16:creationId xmlns:a16="http://schemas.microsoft.com/office/drawing/2014/main" id="{60E765F4-8273-5760-6016-DF023989A8ED}"/>
                </a:ext>
              </a:extLst>
            </p:cNvPr>
            <p:cNvSpPr/>
            <p:nvPr/>
          </p:nvSpPr>
          <p:spPr>
            <a:xfrm>
              <a:off x="5069412" y="246542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38" name="Freeform 3447">
              <a:extLst>
                <a:ext uri="{FF2B5EF4-FFF2-40B4-BE49-F238E27FC236}">
                  <a16:creationId xmlns:a16="http://schemas.microsoft.com/office/drawing/2014/main" id="{4DE8F28D-0125-72BB-9AD4-3F584EFBAA13}"/>
                </a:ext>
              </a:extLst>
            </p:cNvPr>
            <p:cNvSpPr/>
            <p:nvPr/>
          </p:nvSpPr>
          <p:spPr>
            <a:xfrm>
              <a:off x="5087441" y="2447233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39" name="Freeform 3448">
              <a:extLst>
                <a:ext uri="{FF2B5EF4-FFF2-40B4-BE49-F238E27FC236}">
                  <a16:creationId xmlns:a16="http://schemas.microsoft.com/office/drawing/2014/main" id="{EE317383-7135-2620-CF1B-A85372EF0C59}"/>
                </a:ext>
              </a:extLst>
            </p:cNvPr>
            <p:cNvSpPr/>
            <p:nvPr/>
          </p:nvSpPr>
          <p:spPr>
            <a:xfrm>
              <a:off x="5081220" y="246542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40" name="Freeform 3449">
              <a:extLst>
                <a:ext uri="{FF2B5EF4-FFF2-40B4-BE49-F238E27FC236}">
                  <a16:creationId xmlns:a16="http://schemas.microsoft.com/office/drawing/2014/main" id="{1E794BA9-3F87-4E44-6C7A-767584BB3114}"/>
                </a:ext>
              </a:extLst>
            </p:cNvPr>
            <p:cNvSpPr/>
            <p:nvPr/>
          </p:nvSpPr>
          <p:spPr>
            <a:xfrm>
              <a:off x="5099249" y="2447233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41" name="Freeform 3450">
              <a:extLst>
                <a:ext uri="{FF2B5EF4-FFF2-40B4-BE49-F238E27FC236}">
                  <a16:creationId xmlns:a16="http://schemas.microsoft.com/office/drawing/2014/main" id="{545A2E5F-97B7-DCA4-C055-5D7A7781637E}"/>
                </a:ext>
              </a:extLst>
            </p:cNvPr>
            <p:cNvSpPr/>
            <p:nvPr/>
          </p:nvSpPr>
          <p:spPr>
            <a:xfrm>
              <a:off x="5090996" y="246542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42" name="Freeform 3451">
              <a:extLst>
                <a:ext uri="{FF2B5EF4-FFF2-40B4-BE49-F238E27FC236}">
                  <a16:creationId xmlns:a16="http://schemas.microsoft.com/office/drawing/2014/main" id="{0CF5811E-8E9B-ABD4-75F3-14AEECB2EEAB}"/>
                </a:ext>
              </a:extLst>
            </p:cNvPr>
            <p:cNvSpPr/>
            <p:nvPr/>
          </p:nvSpPr>
          <p:spPr>
            <a:xfrm>
              <a:off x="5109026" y="2447233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43" name="Freeform 3452">
              <a:extLst>
                <a:ext uri="{FF2B5EF4-FFF2-40B4-BE49-F238E27FC236}">
                  <a16:creationId xmlns:a16="http://schemas.microsoft.com/office/drawing/2014/main" id="{1A2F019C-B84D-007C-8C68-E78ADD31F6C0}"/>
                </a:ext>
              </a:extLst>
            </p:cNvPr>
            <p:cNvSpPr/>
            <p:nvPr/>
          </p:nvSpPr>
          <p:spPr>
            <a:xfrm>
              <a:off x="5140006" y="247789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44" name="Freeform 3453">
              <a:extLst>
                <a:ext uri="{FF2B5EF4-FFF2-40B4-BE49-F238E27FC236}">
                  <a16:creationId xmlns:a16="http://schemas.microsoft.com/office/drawing/2014/main" id="{9692F094-2999-C462-51B3-0DA5662061CC}"/>
                </a:ext>
              </a:extLst>
            </p:cNvPr>
            <p:cNvSpPr/>
            <p:nvPr/>
          </p:nvSpPr>
          <p:spPr>
            <a:xfrm>
              <a:off x="5158035" y="245983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45" name="Freeform 3454">
              <a:extLst>
                <a:ext uri="{FF2B5EF4-FFF2-40B4-BE49-F238E27FC236}">
                  <a16:creationId xmlns:a16="http://schemas.microsoft.com/office/drawing/2014/main" id="{93DC41A5-D6A4-825C-DC92-E00406FB5D08}"/>
                </a:ext>
              </a:extLst>
            </p:cNvPr>
            <p:cNvSpPr/>
            <p:nvPr/>
          </p:nvSpPr>
          <p:spPr>
            <a:xfrm>
              <a:off x="5486882" y="256582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46" name="Freeform 3455">
              <a:extLst>
                <a:ext uri="{FF2B5EF4-FFF2-40B4-BE49-F238E27FC236}">
                  <a16:creationId xmlns:a16="http://schemas.microsoft.com/office/drawing/2014/main" id="{04CCEFFD-8576-A11B-F0AE-9EDF70064A30}"/>
                </a:ext>
              </a:extLst>
            </p:cNvPr>
            <p:cNvSpPr/>
            <p:nvPr/>
          </p:nvSpPr>
          <p:spPr>
            <a:xfrm>
              <a:off x="5504911" y="254775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47" name="Freeform 3456">
              <a:extLst>
                <a:ext uri="{FF2B5EF4-FFF2-40B4-BE49-F238E27FC236}">
                  <a16:creationId xmlns:a16="http://schemas.microsoft.com/office/drawing/2014/main" id="{38CE7FA0-8FAE-43B4-1302-8573E5667BEF}"/>
                </a:ext>
              </a:extLst>
            </p:cNvPr>
            <p:cNvSpPr/>
            <p:nvPr/>
          </p:nvSpPr>
          <p:spPr>
            <a:xfrm>
              <a:off x="5502499" y="256582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48" name="Freeform 3457">
              <a:extLst>
                <a:ext uri="{FF2B5EF4-FFF2-40B4-BE49-F238E27FC236}">
                  <a16:creationId xmlns:a16="http://schemas.microsoft.com/office/drawing/2014/main" id="{A534E568-400A-0CE3-2ED4-1A8BC904E61D}"/>
                </a:ext>
              </a:extLst>
            </p:cNvPr>
            <p:cNvSpPr/>
            <p:nvPr/>
          </p:nvSpPr>
          <p:spPr>
            <a:xfrm>
              <a:off x="5520528" y="254775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49" name="Freeform 3458">
              <a:extLst>
                <a:ext uri="{FF2B5EF4-FFF2-40B4-BE49-F238E27FC236}">
                  <a16:creationId xmlns:a16="http://schemas.microsoft.com/office/drawing/2014/main" id="{27EF0300-01CD-78F8-158F-709BA0187922}"/>
                </a:ext>
              </a:extLst>
            </p:cNvPr>
            <p:cNvSpPr/>
            <p:nvPr/>
          </p:nvSpPr>
          <p:spPr>
            <a:xfrm>
              <a:off x="5767099" y="259521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50" name="Freeform 3459">
              <a:extLst>
                <a:ext uri="{FF2B5EF4-FFF2-40B4-BE49-F238E27FC236}">
                  <a16:creationId xmlns:a16="http://schemas.microsoft.com/office/drawing/2014/main" id="{D5CE0CC5-A9ED-EA7A-D3AE-481A0195E6CC}"/>
                </a:ext>
              </a:extLst>
            </p:cNvPr>
            <p:cNvSpPr/>
            <p:nvPr/>
          </p:nvSpPr>
          <p:spPr>
            <a:xfrm>
              <a:off x="5785256" y="2577146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51" name="Freeform 3460">
              <a:extLst>
                <a:ext uri="{FF2B5EF4-FFF2-40B4-BE49-F238E27FC236}">
                  <a16:creationId xmlns:a16="http://schemas.microsoft.com/office/drawing/2014/main" id="{C43F7E8E-9FE5-5188-79E6-10A2BB09017E}"/>
                </a:ext>
              </a:extLst>
            </p:cNvPr>
            <p:cNvSpPr/>
            <p:nvPr/>
          </p:nvSpPr>
          <p:spPr>
            <a:xfrm>
              <a:off x="5996403" y="2628934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52" name="Freeform 3461">
              <a:extLst>
                <a:ext uri="{FF2B5EF4-FFF2-40B4-BE49-F238E27FC236}">
                  <a16:creationId xmlns:a16="http://schemas.microsoft.com/office/drawing/2014/main" id="{D6FF2481-A826-CC7D-291D-393F81DB0DBC}"/>
                </a:ext>
              </a:extLst>
            </p:cNvPr>
            <p:cNvSpPr/>
            <p:nvPr/>
          </p:nvSpPr>
          <p:spPr>
            <a:xfrm>
              <a:off x="6014432" y="261086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53" name="Freeform 3462">
              <a:extLst>
                <a:ext uri="{FF2B5EF4-FFF2-40B4-BE49-F238E27FC236}">
                  <a16:creationId xmlns:a16="http://schemas.microsoft.com/office/drawing/2014/main" id="{3341E849-320F-36A3-9C38-CA81A20765D9}"/>
                </a:ext>
              </a:extLst>
            </p:cNvPr>
            <p:cNvSpPr/>
            <p:nvPr/>
          </p:nvSpPr>
          <p:spPr>
            <a:xfrm>
              <a:off x="5998434" y="2628934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54" name="Freeform 3463">
              <a:extLst>
                <a:ext uri="{FF2B5EF4-FFF2-40B4-BE49-F238E27FC236}">
                  <a16:creationId xmlns:a16="http://schemas.microsoft.com/office/drawing/2014/main" id="{33C968EB-F43B-5273-03FE-5A2387AD340C}"/>
                </a:ext>
              </a:extLst>
            </p:cNvPr>
            <p:cNvSpPr/>
            <p:nvPr/>
          </p:nvSpPr>
          <p:spPr>
            <a:xfrm>
              <a:off x="6016464" y="261086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55" name="Freeform 3464">
              <a:extLst>
                <a:ext uri="{FF2B5EF4-FFF2-40B4-BE49-F238E27FC236}">
                  <a16:creationId xmlns:a16="http://schemas.microsoft.com/office/drawing/2014/main" id="{99439DDD-DC4E-649A-A2C7-DD436CB5D736}"/>
                </a:ext>
              </a:extLst>
            </p:cNvPr>
            <p:cNvSpPr/>
            <p:nvPr/>
          </p:nvSpPr>
          <p:spPr>
            <a:xfrm>
              <a:off x="6680505" y="268822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56" name="Freeform 3465">
              <a:extLst>
                <a:ext uri="{FF2B5EF4-FFF2-40B4-BE49-F238E27FC236}">
                  <a16:creationId xmlns:a16="http://schemas.microsoft.com/office/drawing/2014/main" id="{2155DC89-6B09-7BDF-C955-E1D81D5F2BF1}"/>
                </a:ext>
              </a:extLst>
            </p:cNvPr>
            <p:cNvSpPr/>
            <p:nvPr/>
          </p:nvSpPr>
          <p:spPr>
            <a:xfrm>
              <a:off x="6698535" y="267016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57" name="Freeform 3466">
              <a:extLst>
                <a:ext uri="{FF2B5EF4-FFF2-40B4-BE49-F238E27FC236}">
                  <a16:creationId xmlns:a16="http://schemas.microsoft.com/office/drawing/2014/main" id="{7737C3AD-50C2-A6C2-D661-7CB170C689CC}"/>
                </a:ext>
              </a:extLst>
            </p:cNvPr>
            <p:cNvSpPr/>
            <p:nvPr/>
          </p:nvSpPr>
          <p:spPr>
            <a:xfrm>
              <a:off x="6698027" y="268822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58" name="Freeform 3467">
              <a:extLst>
                <a:ext uri="{FF2B5EF4-FFF2-40B4-BE49-F238E27FC236}">
                  <a16:creationId xmlns:a16="http://schemas.microsoft.com/office/drawing/2014/main" id="{606AE3B9-2E0F-1BA8-FAD4-4D84F0F77A9F}"/>
                </a:ext>
              </a:extLst>
            </p:cNvPr>
            <p:cNvSpPr/>
            <p:nvPr/>
          </p:nvSpPr>
          <p:spPr>
            <a:xfrm>
              <a:off x="6716056" y="267016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59" name="Freeform 3468">
              <a:extLst>
                <a:ext uri="{FF2B5EF4-FFF2-40B4-BE49-F238E27FC236}">
                  <a16:creationId xmlns:a16="http://schemas.microsoft.com/office/drawing/2014/main" id="{C4268A64-56FC-B70E-497E-E515B1151E2E}"/>
                </a:ext>
              </a:extLst>
            </p:cNvPr>
            <p:cNvSpPr/>
            <p:nvPr/>
          </p:nvSpPr>
          <p:spPr>
            <a:xfrm>
              <a:off x="6809758" y="2696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60" name="Freeform 3469">
              <a:extLst>
                <a:ext uri="{FF2B5EF4-FFF2-40B4-BE49-F238E27FC236}">
                  <a16:creationId xmlns:a16="http://schemas.microsoft.com/office/drawing/2014/main" id="{676B9D06-F698-B3BD-ABE6-279138FCAB43}"/>
                </a:ext>
              </a:extLst>
            </p:cNvPr>
            <p:cNvSpPr/>
            <p:nvPr/>
          </p:nvSpPr>
          <p:spPr>
            <a:xfrm>
              <a:off x="6827788" y="2678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61" name="Freeform 3470">
              <a:extLst>
                <a:ext uri="{FF2B5EF4-FFF2-40B4-BE49-F238E27FC236}">
                  <a16:creationId xmlns:a16="http://schemas.microsoft.com/office/drawing/2014/main" id="{4AEF6481-6248-8B31-17DF-D1BDF39BE10D}"/>
                </a:ext>
              </a:extLst>
            </p:cNvPr>
            <p:cNvSpPr/>
            <p:nvPr/>
          </p:nvSpPr>
          <p:spPr>
            <a:xfrm>
              <a:off x="6929235" y="270527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62" name="Freeform 3471">
              <a:extLst>
                <a:ext uri="{FF2B5EF4-FFF2-40B4-BE49-F238E27FC236}">
                  <a16:creationId xmlns:a16="http://schemas.microsoft.com/office/drawing/2014/main" id="{31CD9E8B-22EE-7C70-3534-C05DFD22F94B}"/>
                </a:ext>
              </a:extLst>
            </p:cNvPr>
            <p:cNvSpPr/>
            <p:nvPr/>
          </p:nvSpPr>
          <p:spPr>
            <a:xfrm>
              <a:off x="6947391" y="268721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63" name="Freeform 3472">
              <a:extLst>
                <a:ext uri="{FF2B5EF4-FFF2-40B4-BE49-F238E27FC236}">
                  <a16:creationId xmlns:a16="http://schemas.microsoft.com/office/drawing/2014/main" id="{9F0177A2-69EF-60C6-E945-8567B6040BFB}"/>
                </a:ext>
              </a:extLst>
            </p:cNvPr>
            <p:cNvSpPr/>
            <p:nvPr/>
          </p:nvSpPr>
          <p:spPr>
            <a:xfrm>
              <a:off x="6931266" y="270527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64" name="Freeform 3473">
              <a:extLst>
                <a:ext uri="{FF2B5EF4-FFF2-40B4-BE49-F238E27FC236}">
                  <a16:creationId xmlns:a16="http://schemas.microsoft.com/office/drawing/2014/main" id="{61896B9C-E837-2439-3232-1D108C9ED434}"/>
                </a:ext>
              </a:extLst>
            </p:cNvPr>
            <p:cNvSpPr/>
            <p:nvPr/>
          </p:nvSpPr>
          <p:spPr>
            <a:xfrm>
              <a:off x="6949296" y="268721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65" name="Freeform 3474">
              <a:extLst>
                <a:ext uri="{FF2B5EF4-FFF2-40B4-BE49-F238E27FC236}">
                  <a16:creationId xmlns:a16="http://schemas.microsoft.com/office/drawing/2014/main" id="{24E99AB5-CF12-E7ED-1CCB-0CBD532D29B7}"/>
                </a:ext>
              </a:extLst>
            </p:cNvPr>
            <p:cNvSpPr/>
            <p:nvPr/>
          </p:nvSpPr>
          <p:spPr>
            <a:xfrm>
              <a:off x="6941043" y="270527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66" name="Freeform 3475">
              <a:extLst>
                <a:ext uri="{FF2B5EF4-FFF2-40B4-BE49-F238E27FC236}">
                  <a16:creationId xmlns:a16="http://schemas.microsoft.com/office/drawing/2014/main" id="{FA87C988-245A-1144-96E2-3BDBBB3E3AAD}"/>
                </a:ext>
              </a:extLst>
            </p:cNvPr>
            <p:cNvSpPr/>
            <p:nvPr/>
          </p:nvSpPr>
          <p:spPr>
            <a:xfrm>
              <a:off x="6959072" y="268721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67" name="Freeform 3476">
              <a:extLst>
                <a:ext uri="{FF2B5EF4-FFF2-40B4-BE49-F238E27FC236}">
                  <a16:creationId xmlns:a16="http://schemas.microsoft.com/office/drawing/2014/main" id="{37B6A770-0122-B06D-449B-4B00F57E3243}"/>
                </a:ext>
              </a:extLst>
            </p:cNvPr>
            <p:cNvSpPr/>
            <p:nvPr/>
          </p:nvSpPr>
          <p:spPr>
            <a:xfrm>
              <a:off x="7003765" y="2713931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68" name="Freeform 3477">
              <a:extLst>
                <a:ext uri="{FF2B5EF4-FFF2-40B4-BE49-F238E27FC236}">
                  <a16:creationId xmlns:a16="http://schemas.microsoft.com/office/drawing/2014/main" id="{EE4B42CD-14C5-48BE-F86E-71243126043C}"/>
                </a:ext>
              </a:extLst>
            </p:cNvPr>
            <p:cNvSpPr/>
            <p:nvPr/>
          </p:nvSpPr>
          <p:spPr>
            <a:xfrm>
              <a:off x="7021794" y="269573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69" name="Freeform 3478">
              <a:extLst>
                <a:ext uri="{FF2B5EF4-FFF2-40B4-BE49-F238E27FC236}">
                  <a16:creationId xmlns:a16="http://schemas.microsoft.com/office/drawing/2014/main" id="{24FAD5B5-F845-CE8B-4E68-E406FFBB6718}"/>
                </a:ext>
              </a:extLst>
            </p:cNvPr>
            <p:cNvSpPr/>
            <p:nvPr/>
          </p:nvSpPr>
          <p:spPr>
            <a:xfrm>
              <a:off x="7138986" y="272245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70" name="Freeform 3479">
              <a:extLst>
                <a:ext uri="{FF2B5EF4-FFF2-40B4-BE49-F238E27FC236}">
                  <a16:creationId xmlns:a16="http://schemas.microsoft.com/office/drawing/2014/main" id="{81DBE9E5-6D8F-3DDB-0DD4-481B9EED0F00}"/>
                </a:ext>
              </a:extLst>
            </p:cNvPr>
            <p:cNvSpPr/>
            <p:nvPr/>
          </p:nvSpPr>
          <p:spPr>
            <a:xfrm>
              <a:off x="7157015" y="270438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71" name="Freeform 3480">
              <a:extLst>
                <a:ext uri="{FF2B5EF4-FFF2-40B4-BE49-F238E27FC236}">
                  <a16:creationId xmlns:a16="http://schemas.microsoft.com/office/drawing/2014/main" id="{B1B07A3E-E7B1-2104-93CA-FFF1B9C41AB0}"/>
                </a:ext>
              </a:extLst>
            </p:cNvPr>
            <p:cNvSpPr/>
            <p:nvPr/>
          </p:nvSpPr>
          <p:spPr>
            <a:xfrm>
              <a:off x="7160570" y="272678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72" name="Freeform 3481">
              <a:extLst>
                <a:ext uri="{FF2B5EF4-FFF2-40B4-BE49-F238E27FC236}">
                  <a16:creationId xmlns:a16="http://schemas.microsoft.com/office/drawing/2014/main" id="{08DFCAC4-14B3-040D-B94D-2951DD585086}"/>
                </a:ext>
              </a:extLst>
            </p:cNvPr>
            <p:cNvSpPr/>
            <p:nvPr/>
          </p:nvSpPr>
          <p:spPr>
            <a:xfrm>
              <a:off x="7178726" y="270871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73" name="Freeform 3482">
              <a:extLst>
                <a:ext uri="{FF2B5EF4-FFF2-40B4-BE49-F238E27FC236}">
                  <a16:creationId xmlns:a16="http://schemas.microsoft.com/office/drawing/2014/main" id="{882C67F0-83CE-E2E6-5C5B-10DEF696DBE1}"/>
                </a:ext>
              </a:extLst>
            </p:cNvPr>
            <p:cNvSpPr/>
            <p:nvPr/>
          </p:nvSpPr>
          <p:spPr>
            <a:xfrm>
              <a:off x="7205644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74" name="Freeform 3483">
              <a:extLst>
                <a:ext uri="{FF2B5EF4-FFF2-40B4-BE49-F238E27FC236}">
                  <a16:creationId xmlns:a16="http://schemas.microsoft.com/office/drawing/2014/main" id="{CD2BF1D2-1AA9-D475-FC03-1567C4BF96D8}"/>
                </a:ext>
              </a:extLst>
            </p:cNvPr>
            <p:cNvSpPr/>
            <p:nvPr/>
          </p:nvSpPr>
          <p:spPr>
            <a:xfrm>
              <a:off x="7223673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75" name="Freeform 3484">
              <a:extLst>
                <a:ext uri="{FF2B5EF4-FFF2-40B4-BE49-F238E27FC236}">
                  <a16:creationId xmlns:a16="http://schemas.microsoft.com/office/drawing/2014/main" id="{FD7C0CAE-87D2-0A76-A325-04808D68E3C0}"/>
                </a:ext>
              </a:extLst>
            </p:cNvPr>
            <p:cNvSpPr/>
            <p:nvPr/>
          </p:nvSpPr>
          <p:spPr>
            <a:xfrm>
              <a:off x="7215420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76" name="Freeform 3485">
              <a:extLst>
                <a:ext uri="{FF2B5EF4-FFF2-40B4-BE49-F238E27FC236}">
                  <a16:creationId xmlns:a16="http://schemas.microsoft.com/office/drawing/2014/main" id="{1ED2E9AD-B236-6397-7C45-F07578E1D0F5}"/>
                </a:ext>
              </a:extLst>
            </p:cNvPr>
            <p:cNvSpPr/>
            <p:nvPr/>
          </p:nvSpPr>
          <p:spPr>
            <a:xfrm>
              <a:off x="7233450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77" name="Freeform 3486">
              <a:extLst>
                <a:ext uri="{FF2B5EF4-FFF2-40B4-BE49-F238E27FC236}">
                  <a16:creationId xmlns:a16="http://schemas.microsoft.com/office/drawing/2014/main" id="{D0EC13E1-E51D-82F8-F6A6-5A9720CD1F39}"/>
                </a:ext>
              </a:extLst>
            </p:cNvPr>
            <p:cNvSpPr/>
            <p:nvPr/>
          </p:nvSpPr>
          <p:spPr>
            <a:xfrm>
              <a:off x="7221388" y="273110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78" name="Freeform 3487">
              <a:extLst>
                <a:ext uri="{FF2B5EF4-FFF2-40B4-BE49-F238E27FC236}">
                  <a16:creationId xmlns:a16="http://schemas.microsoft.com/office/drawing/2014/main" id="{425E731D-9762-5C4A-2D23-8E9733EDA174}"/>
                </a:ext>
              </a:extLst>
            </p:cNvPr>
            <p:cNvSpPr/>
            <p:nvPr/>
          </p:nvSpPr>
          <p:spPr>
            <a:xfrm>
              <a:off x="7239417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79" name="Freeform 3488">
              <a:extLst>
                <a:ext uri="{FF2B5EF4-FFF2-40B4-BE49-F238E27FC236}">
                  <a16:creationId xmlns:a16="http://schemas.microsoft.com/office/drawing/2014/main" id="{777B867D-FD49-ED7F-D0F6-7DC53C7A51D1}"/>
                </a:ext>
              </a:extLst>
            </p:cNvPr>
            <p:cNvSpPr/>
            <p:nvPr/>
          </p:nvSpPr>
          <p:spPr>
            <a:xfrm>
              <a:off x="7240941" y="273110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80" name="Freeform 3489">
              <a:extLst>
                <a:ext uri="{FF2B5EF4-FFF2-40B4-BE49-F238E27FC236}">
                  <a16:creationId xmlns:a16="http://schemas.microsoft.com/office/drawing/2014/main" id="{CBBB68FB-E218-1549-05DD-6104A49F8DDB}"/>
                </a:ext>
              </a:extLst>
            </p:cNvPr>
            <p:cNvSpPr/>
            <p:nvPr/>
          </p:nvSpPr>
          <p:spPr>
            <a:xfrm>
              <a:off x="7258970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81" name="Freeform 3490">
              <a:extLst>
                <a:ext uri="{FF2B5EF4-FFF2-40B4-BE49-F238E27FC236}">
                  <a16:creationId xmlns:a16="http://schemas.microsoft.com/office/drawing/2014/main" id="{963AB8E1-165C-7A46-F251-41EC9FBC2FCC}"/>
                </a:ext>
              </a:extLst>
            </p:cNvPr>
            <p:cNvSpPr/>
            <p:nvPr/>
          </p:nvSpPr>
          <p:spPr>
            <a:xfrm>
              <a:off x="7248686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82" name="Freeform 3491">
              <a:extLst>
                <a:ext uri="{FF2B5EF4-FFF2-40B4-BE49-F238E27FC236}">
                  <a16:creationId xmlns:a16="http://schemas.microsoft.com/office/drawing/2014/main" id="{EB083904-15BC-7214-2A0F-6F386A4BE8E6}"/>
                </a:ext>
              </a:extLst>
            </p:cNvPr>
            <p:cNvSpPr/>
            <p:nvPr/>
          </p:nvSpPr>
          <p:spPr>
            <a:xfrm>
              <a:off x="7266842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83" name="Freeform 3492">
              <a:extLst>
                <a:ext uri="{FF2B5EF4-FFF2-40B4-BE49-F238E27FC236}">
                  <a16:creationId xmlns:a16="http://schemas.microsoft.com/office/drawing/2014/main" id="{0AC75CC6-77A0-00A4-0836-7F18A37860EF}"/>
                </a:ext>
              </a:extLst>
            </p:cNvPr>
            <p:cNvSpPr/>
            <p:nvPr/>
          </p:nvSpPr>
          <p:spPr>
            <a:xfrm>
              <a:off x="7260494" y="273110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84" name="Freeform 3493">
              <a:extLst>
                <a:ext uri="{FF2B5EF4-FFF2-40B4-BE49-F238E27FC236}">
                  <a16:creationId xmlns:a16="http://schemas.microsoft.com/office/drawing/2014/main" id="{C56B235F-B596-4BBE-CD57-24D477DDAECB}"/>
                </a:ext>
              </a:extLst>
            </p:cNvPr>
            <p:cNvSpPr/>
            <p:nvPr/>
          </p:nvSpPr>
          <p:spPr>
            <a:xfrm>
              <a:off x="7278523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85" name="Freeform 3494">
              <a:extLst>
                <a:ext uri="{FF2B5EF4-FFF2-40B4-BE49-F238E27FC236}">
                  <a16:creationId xmlns:a16="http://schemas.microsoft.com/office/drawing/2014/main" id="{40DB21E7-5FBD-A6EB-4E53-20184B47858D}"/>
                </a:ext>
              </a:extLst>
            </p:cNvPr>
            <p:cNvSpPr/>
            <p:nvPr/>
          </p:nvSpPr>
          <p:spPr>
            <a:xfrm>
              <a:off x="7266461" y="273110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86" name="Freeform 3495">
              <a:extLst>
                <a:ext uri="{FF2B5EF4-FFF2-40B4-BE49-F238E27FC236}">
                  <a16:creationId xmlns:a16="http://schemas.microsoft.com/office/drawing/2014/main" id="{120C2272-53A9-406B-60F4-0E9C26DD9969}"/>
                </a:ext>
              </a:extLst>
            </p:cNvPr>
            <p:cNvSpPr/>
            <p:nvPr/>
          </p:nvSpPr>
          <p:spPr>
            <a:xfrm>
              <a:off x="7284491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87" name="Freeform 3496">
              <a:extLst>
                <a:ext uri="{FF2B5EF4-FFF2-40B4-BE49-F238E27FC236}">
                  <a16:creationId xmlns:a16="http://schemas.microsoft.com/office/drawing/2014/main" id="{D9E8961F-A1F0-A183-CE3A-ABAF945F177C}"/>
                </a:ext>
              </a:extLst>
            </p:cNvPr>
            <p:cNvSpPr/>
            <p:nvPr/>
          </p:nvSpPr>
          <p:spPr>
            <a:xfrm>
              <a:off x="7268366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88" name="Freeform 3497">
              <a:extLst>
                <a:ext uri="{FF2B5EF4-FFF2-40B4-BE49-F238E27FC236}">
                  <a16:creationId xmlns:a16="http://schemas.microsoft.com/office/drawing/2014/main" id="{2BACD039-AA91-6DCD-282B-5F2935852FBC}"/>
                </a:ext>
              </a:extLst>
            </p:cNvPr>
            <p:cNvSpPr/>
            <p:nvPr/>
          </p:nvSpPr>
          <p:spPr>
            <a:xfrm>
              <a:off x="7286395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89" name="Freeform 3498">
              <a:extLst>
                <a:ext uri="{FF2B5EF4-FFF2-40B4-BE49-F238E27FC236}">
                  <a16:creationId xmlns:a16="http://schemas.microsoft.com/office/drawing/2014/main" id="{05BCF5D4-FE60-E180-05A6-7D5E7F8B6D76}"/>
                </a:ext>
              </a:extLst>
            </p:cNvPr>
            <p:cNvSpPr/>
            <p:nvPr/>
          </p:nvSpPr>
          <p:spPr>
            <a:xfrm>
              <a:off x="7295791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90" name="Freeform 3499">
              <a:extLst>
                <a:ext uri="{FF2B5EF4-FFF2-40B4-BE49-F238E27FC236}">
                  <a16:creationId xmlns:a16="http://schemas.microsoft.com/office/drawing/2014/main" id="{540FD9F3-FF61-4EEB-439F-476D5283EE29}"/>
                </a:ext>
              </a:extLst>
            </p:cNvPr>
            <p:cNvSpPr/>
            <p:nvPr/>
          </p:nvSpPr>
          <p:spPr>
            <a:xfrm>
              <a:off x="7313947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91" name="Freeform 3500">
              <a:extLst>
                <a:ext uri="{FF2B5EF4-FFF2-40B4-BE49-F238E27FC236}">
                  <a16:creationId xmlns:a16="http://schemas.microsoft.com/office/drawing/2014/main" id="{2864E4FA-D833-5A93-871E-C6095617B463}"/>
                </a:ext>
              </a:extLst>
            </p:cNvPr>
            <p:cNvSpPr/>
            <p:nvPr/>
          </p:nvSpPr>
          <p:spPr>
            <a:xfrm>
              <a:off x="7295791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92" name="Freeform 3501">
              <a:extLst>
                <a:ext uri="{FF2B5EF4-FFF2-40B4-BE49-F238E27FC236}">
                  <a16:creationId xmlns:a16="http://schemas.microsoft.com/office/drawing/2014/main" id="{869BDC1B-8AF2-8CC5-79DA-398FC1211DC4}"/>
                </a:ext>
              </a:extLst>
            </p:cNvPr>
            <p:cNvSpPr/>
            <p:nvPr/>
          </p:nvSpPr>
          <p:spPr>
            <a:xfrm>
              <a:off x="7313947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93" name="Freeform 3502">
              <a:extLst>
                <a:ext uri="{FF2B5EF4-FFF2-40B4-BE49-F238E27FC236}">
                  <a16:creationId xmlns:a16="http://schemas.microsoft.com/office/drawing/2014/main" id="{BF7F9BB5-17AE-BFB7-8A8C-AB5B6019FE8E}"/>
                </a:ext>
              </a:extLst>
            </p:cNvPr>
            <p:cNvSpPr/>
            <p:nvPr/>
          </p:nvSpPr>
          <p:spPr>
            <a:xfrm>
              <a:off x="7309503" y="273110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94" name="Freeform 3503">
              <a:extLst>
                <a:ext uri="{FF2B5EF4-FFF2-40B4-BE49-F238E27FC236}">
                  <a16:creationId xmlns:a16="http://schemas.microsoft.com/office/drawing/2014/main" id="{9B3E24B7-FA93-69D6-17D7-2474BC1B95A5}"/>
                </a:ext>
              </a:extLst>
            </p:cNvPr>
            <p:cNvSpPr/>
            <p:nvPr/>
          </p:nvSpPr>
          <p:spPr>
            <a:xfrm>
              <a:off x="7327533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95" name="Freeform 3504">
              <a:extLst>
                <a:ext uri="{FF2B5EF4-FFF2-40B4-BE49-F238E27FC236}">
                  <a16:creationId xmlns:a16="http://schemas.microsoft.com/office/drawing/2014/main" id="{2A33C7E3-3EA0-876C-5FF2-A5E098C56D33}"/>
                </a:ext>
              </a:extLst>
            </p:cNvPr>
            <p:cNvSpPr/>
            <p:nvPr/>
          </p:nvSpPr>
          <p:spPr>
            <a:xfrm>
              <a:off x="7321311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96" name="Freeform 3505">
              <a:extLst>
                <a:ext uri="{FF2B5EF4-FFF2-40B4-BE49-F238E27FC236}">
                  <a16:creationId xmlns:a16="http://schemas.microsoft.com/office/drawing/2014/main" id="{4B92C568-F6A9-D2B9-8625-DCB5D782C5A0}"/>
                </a:ext>
              </a:extLst>
            </p:cNvPr>
            <p:cNvSpPr/>
            <p:nvPr/>
          </p:nvSpPr>
          <p:spPr>
            <a:xfrm>
              <a:off x="7339341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97" name="Freeform 3506">
              <a:extLst>
                <a:ext uri="{FF2B5EF4-FFF2-40B4-BE49-F238E27FC236}">
                  <a16:creationId xmlns:a16="http://schemas.microsoft.com/office/drawing/2014/main" id="{26D647D9-8C46-F887-46B2-423DE4D8B311}"/>
                </a:ext>
              </a:extLst>
            </p:cNvPr>
            <p:cNvSpPr/>
            <p:nvPr/>
          </p:nvSpPr>
          <p:spPr>
            <a:xfrm>
              <a:off x="7325247" y="273110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98" name="Freeform 3507">
              <a:extLst>
                <a:ext uri="{FF2B5EF4-FFF2-40B4-BE49-F238E27FC236}">
                  <a16:creationId xmlns:a16="http://schemas.microsoft.com/office/drawing/2014/main" id="{9D5E8346-F74C-5CA9-D65F-EBF9A1FD4D2C}"/>
                </a:ext>
              </a:extLst>
            </p:cNvPr>
            <p:cNvSpPr/>
            <p:nvPr/>
          </p:nvSpPr>
          <p:spPr>
            <a:xfrm>
              <a:off x="7343277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4999" name="Freeform 3508">
              <a:extLst>
                <a:ext uri="{FF2B5EF4-FFF2-40B4-BE49-F238E27FC236}">
                  <a16:creationId xmlns:a16="http://schemas.microsoft.com/office/drawing/2014/main" id="{6B7E3936-3E75-37A2-86CC-95AEDEE19349}"/>
                </a:ext>
              </a:extLst>
            </p:cNvPr>
            <p:cNvSpPr/>
            <p:nvPr/>
          </p:nvSpPr>
          <p:spPr>
            <a:xfrm>
              <a:off x="7340864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00" name="Freeform 3509">
              <a:extLst>
                <a:ext uri="{FF2B5EF4-FFF2-40B4-BE49-F238E27FC236}">
                  <a16:creationId xmlns:a16="http://schemas.microsoft.com/office/drawing/2014/main" id="{D6FE40C6-DF55-1051-5FE0-1F6830D29ACA}"/>
                </a:ext>
              </a:extLst>
            </p:cNvPr>
            <p:cNvSpPr/>
            <p:nvPr/>
          </p:nvSpPr>
          <p:spPr>
            <a:xfrm>
              <a:off x="7358894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01" name="Freeform 3510">
              <a:extLst>
                <a:ext uri="{FF2B5EF4-FFF2-40B4-BE49-F238E27FC236}">
                  <a16:creationId xmlns:a16="http://schemas.microsoft.com/office/drawing/2014/main" id="{439D84D4-A0E1-E10D-63C2-B5E654770D17}"/>
                </a:ext>
              </a:extLst>
            </p:cNvPr>
            <p:cNvSpPr/>
            <p:nvPr/>
          </p:nvSpPr>
          <p:spPr>
            <a:xfrm>
              <a:off x="7340864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02" name="Freeform 3511">
              <a:extLst>
                <a:ext uri="{FF2B5EF4-FFF2-40B4-BE49-F238E27FC236}">
                  <a16:creationId xmlns:a16="http://schemas.microsoft.com/office/drawing/2014/main" id="{F68FD575-EC82-C175-1A2E-190B9B4122AD}"/>
                </a:ext>
              </a:extLst>
            </p:cNvPr>
            <p:cNvSpPr/>
            <p:nvPr/>
          </p:nvSpPr>
          <p:spPr>
            <a:xfrm>
              <a:off x="7358894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03" name="Freeform 3512">
              <a:extLst>
                <a:ext uri="{FF2B5EF4-FFF2-40B4-BE49-F238E27FC236}">
                  <a16:creationId xmlns:a16="http://schemas.microsoft.com/office/drawing/2014/main" id="{89613386-9AFB-9671-514E-F6839DC11439}"/>
                </a:ext>
              </a:extLst>
            </p:cNvPr>
            <p:cNvSpPr/>
            <p:nvPr/>
          </p:nvSpPr>
          <p:spPr>
            <a:xfrm>
              <a:off x="7344800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04" name="Freeform 3513">
              <a:extLst>
                <a:ext uri="{FF2B5EF4-FFF2-40B4-BE49-F238E27FC236}">
                  <a16:creationId xmlns:a16="http://schemas.microsoft.com/office/drawing/2014/main" id="{1E540C66-7604-A67A-2F36-7FB909139794}"/>
                </a:ext>
              </a:extLst>
            </p:cNvPr>
            <p:cNvSpPr/>
            <p:nvPr/>
          </p:nvSpPr>
          <p:spPr>
            <a:xfrm>
              <a:off x="7362957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05" name="Freeform 3514">
              <a:extLst>
                <a:ext uri="{FF2B5EF4-FFF2-40B4-BE49-F238E27FC236}">
                  <a16:creationId xmlns:a16="http://schemas.microsoft.com/office/drawing/2014/main" id="{F8A87D66-8107-360E-C847-F9693CDBFD3E}"/>
                </a:ext>
              </a:extLst>
            </p:cNvPr>
            <p:cNvSpPr/>
            <p:nvPr/>
          </p:nvSpPr>
          <p:spPr>
            <a:xfrm>
              <a:off x="7356608" y="273110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06" name="Freeform 3515">
              <a:extLst>
                <a:ext uri="{FF2B5EF4-FFF2-40B4-BE49-F238E27FC236}">
                  <a16:creationId xmlns:a16="http://schemas.microsoft.com/office/drawing/2014/main" id="{86578141-0F1C-D5CA-08A4-0EDEF08C53E3}"/>
                </a:ext>
              </a:extLst>
            </p:cNvPr>
            <p:cNvSpPr/>
            <p:nvPr/>
          </p:nvSpPr>
          <p:spPr>
            <a:xfrm>
              <a:off x="7374638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07" name="Freeform 3516">
              <a:extLst>
                <a:ext uri="{FF2B5EF4-FFF2-40B4-BE49-F238E27FC236}">
                  <a16:creationId xmlns:a16="http://schemas.microsoft.com/office/drawing/2014/main" id="{7352D28C-B716-E336-FBAA-6F22B93AD3D3}"/>
                </a:ext>
              </a:extLst>
            </p:cNvPr>
            <p:cNvSpPr/>
            <p:nvPr/>
          </p:nvSpPr>
          <p:spPr>
            <a:xfrm>
              <a:off x="7360417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08" name="Freeform 3517">
              <a:extLst>
                <a:ext uri="{FF2B5EF4-FFF2-40B4-BE49-F238E27FC236}">
                  <a16:creationId xmlns:a16="http://schemas.microsoft.com/office/drawing/2014/main" id="{B0AB7B64-BF26-66F6-BFF0-1B248F0304B6}"/>
                </a:ext>
              </a:extLst>
            </p:cNvPr>
            <p:cNvSpPr/>
            <p:nvPr/>
          </p:nvSpPr>
          <p:spPr>
            <a:xfrm>
              <a:off x="7378447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09" name="Freeform 3518">
              <a:extLst>
                <a:ext uri="{FF2B5EF4-FFF2-40B4-BE49-F238E27FC236}">
                  <a16:creationId xmlns:a16="http://schemas.microsoft.com/office/drawing/2014/main" id="{0C8F7701-99BA-D66C-2CB5-0DD2A72ADAAD}"/>
                </a:ext>
              </a:extLst>
            </p:cNvPr>
            <p:cNvSpPr/>
            <p:nvPr/>
          </p:nvSpPr>
          <p:spPr>
            <a:xfrm>
              <a:off x="7389874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10" name="Freeform 3519">
              <a:extLst>
                <a:ext uri="{FF2B5EF4-FFF2-40B4-BE49-F238E27FC236}">
                  <a16:creationId xmlns:a16="http://schemas.microsoft.com/office/drawing/2014/main" id="{FF77AD6F-CD63-6A16-D453-ED774DC78CFB}"/>
                </a:ext>
              </a:extLst>
            </p:cNvPr>
            <p:cNvSpPr/>
            <p:nvPr/>
          </p:nvSpPr>
          <p:spPr>
            <a:xfrm>
              <a:off x="7407903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11" name="Freeform 3520">
              <a:extLst>
                <a:ext uri="{FF2B5EF4-FFF2-40B4-BE49-F238E27FC236}">
                  <a16:creationId xmlns:a16="http://schemas.microsoft.com/office/drawing/2014/main" id="{6FE72762-572A-4FA2-7AFE-54E01C7E84C7}"/>
                </a:ext>
              </a:extLst>
            </p:cNvPr>
            <p:cNvSpPr/>
            <p:nvPr/>
          </p:nvSpPr>
          <p:spPr>
            <a:xfrm>
              <a:off x="7391905" y="273110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12" name="Freeform 3521">
              <a:extLst>
                <a:ext uri="{FF2B5EF4-FFF2-40B4-BE49-F238E27FC236}">
                  <a16:creationId xmlns:a16="http://schemas.microsoft.com/office/drawing/2014/main" id="{400E7E66-8231-F824-A5E1-BF6951888D74}"/>
                </a:ext>
              </a:extLst>
            </p:cNvPr>
            <p:cNvSpPr/>
            <p:nvPr/>
          </p:nvSpPr>
          <p:spPr>
            <a:xfrm>
              <a:off x="7409935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13" name="Freeform 3522">
              <a:extLst>
                <a:ext uri="{FF2B5EF4-FFF2-40B4-BE49-F238E27FC236}">
                  <a16:creationId xmlns:a16="http://schemas.microsoft.com/office/drawing/2014/main" id="{EA784540-6F10-4B58-0601-CA52F8E1C922}"/>
                </a:ext>
              </a:extLst>
            </p:cNvPr>
            <p:cNvSpPr/>
            <p:nvPr/>
          </p:nvSpPr>
          <p:spPr>
            <a:xfrm>
              <a:off x="7395714" y="273568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14" name="Freeform 3523">
              <a:extLst>
                <a:ext uri="{FF2B5EF4-FFF2-40B4-BE49-F238E27FC236}">
                  <a16:creationId xmlns:a16="http://schemas.microsoft.com/office/drawing/2014/main" id="{113D70BF-2567-5BC9-5E3C-FC9427C13ABB}"/>
                </a:ext>
              </a:extLst>
            </p:cNvPr>
            <p:cNvSpPr/>
            <p:nvPr/>
          </p:nvSpPr>
          <p:spPr>
            <a:xfrm>
              <a:off x="7413744" y="271762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15" name="Freeform 3524">
              <a:extLst>
                <a:ext uri="{FF2B5EF4-FFF2-40B4-BE49-F238E27FC236}">
                  <a16:creationId xmlns:a16="http://schemas.microsoft.com/office/drawing/2014/main" id="{8FCC822D-8721-C7ED-52A8-CE637B98F69B}"/>
                </a:ext>
              </a:extLst>
            </p:cNvPr>
            <p:cNvSpPr/>
            <p:nvPr/>
          </p:nvSpPr>
          <p:spPr>
            <a:xfrm>
              <a:off x="7421235" y="273568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16" name="Freeform 3525">
              <a:extLst>
                <a:ext uri="{FF2B5EF4-FFF2-40B4-BE49-F238E27FC236}">
                  <a16:creationId xmlns:a16="http://schemas.microsoft.com/office/drawing/2014/main" id="{D5C510F8-9144-EA3E-4E00-9A739B5674D4}"/>
                </a:ext>
              </a:extLst>
            </p:cNvPr>
            <p:cNvSpPr/>
            <p:nvPr/>
          </p:nvSpPr>
          <p:spPr>
            <a:xfrm>
              <a:off x="7439264" y="271762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17" name="Freeform 3526">
              <a:extLst>
                <a:ext uri="{FF2B5EF4-FFF2-40B4-BE49-F238E27FC236}">
                  <a16:creationId xmlns:a16="http://schemas.microsoft.com/office/drawing/2014/main" id="{1174F753-B45C-F91F-398D-BC4BCCE1C498}"/>
                </a:ext>
              </a:extLst>
            </p:cNvPr>
            <p:cNvSpPr/>
            <p:nvPr/>
          </p:nvSpPr>
          <p:spPr>
            <a:xfrm>
              <a:off x="7454627" y="273568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18" name="Freeform 3527">
              <a:extLst>
                <a:ext uri="{FF2B5EF4-FFF2-40B4-BE49-F238E27FC236}">
                  <a16:creationId xmlns:a16="http://schemas.microsoft.com/office/drawing/2014/main" id="{DFC30BE0-82D9-ABD1-E470-5CC4437A4ABD}"/>
                </a:ext>
              </a:extLst>
            </p:cNvPr>
            <p:cNvSpPr/>
            <p:nvPr/>
          </p:nvSpPr>
          <p:spPr>
            <a:xfrm>
              <a:off x="7472657" y="271762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19" name="Freeform 3528">
              <a:extLst>
                <a:ext uri="{FF2B5EF4-FFF2-40B4-BE49-F238E27FC236}">
                  <a16:creationId xmlns:a16="http://schemas.microsoft.com/office/drawing/2014/main" id="{2E05E889-D4F0-B509-F2C9-ADE7C1C11E76}"/>
                </a:ext>
              </a:extLst>
            </p:cNvPr>
            <p:cNvSpPr/>
            <p:nvPr/>
          </p:nvSpPr>
          <p:spPr>
            <a:xfrm>
              <a:off x="7472149" y="273568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20" name="Freeform 3529">
              <a:extLst>
                <a:ext uri="{FF2B5EF4-FFF2-40B4-BE49-F238E27FC236}">
                  <a16:creationId xmlns:a16="http://schemas.microsoft.com/office/drawing/2014/main" id="{50856E6A-11C8-E7E6-A19B-B4DBD7A80B02}"/>
                </a:ext>
              </a:extLst>
            </p:cNvPr>
            <p:cNvSpPr/>
            <p:nvPr/>
          </p:nvSpPr>
          <p:spPr>
            <a:xfrm>
              <a:off x="7490178" y="271762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21" name="Freeform 3530">
              <a:extLst>
                <a:ext uri="{FF2B5EF4-FFF2-40B4-BE49-F238E27FC236}">
                  <a16:creationId xmlns:a16="http://schemas.microsoft.com/office/drawing/2014/main" id="{A59DDAAC-C4F7-EAE1-5D7E-F3BECA959AA4}"/>
                </a:ext>
              </a:extLst>
            </p:cNvPr>
            <p:cNvSpPr/>
            <p:nvPr/>
          </p:nvSpPr>
          <p:spPr>
            <a:xfrm>
              <a:off x="7474180" y="273568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22" name="Freeform 3531">
              <a:extLst>
                <a:ext uri="{FF2B5EF4-FFF2-40B4-BE49-F238E27FC236}">
                  <a16:creationId xmlns:a16="http://schemas.microsoft.com/office/drawing/2014/main" id="{91F0D2D7-5A0D-710A-2AC6-47BBCC0FFED1}"/>
                </a:ext>
              </a:extLst>
            </p:cNvPr>
            <p:cNvSpPr/>
            <p:nvPr/>
          </p:nvSpPr>
          <p:spPr>
            <a:xfrm>
              <a:off x="7492210" y="271762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23" name="Freeform 3532">
              <a:extLst>
                <a:ext uri="{FF2B5EF4-FFF2-40B4-BE49-F238E27FC236}">
                  <a16:creationId xmlns:a16="http://schemas.microsoft.com/office/drawing/2014/main" id="{A0BCB47C-F169-AB24-1631-EFC188C55D6E}"/>
                </a:ext>
              </a:extLst>
            </p:cNvPr>
            <p:cNvSpPr/>
            <p:nvPr/>
          </p:nvSpPr>
          <p:spPr>
            <a:xfrm>
              <a:off x="7499574" y="273568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24" name="Freeform 3533">
              <a:extLst>
                <a:ext uri="{FF2B5EF4-FFF2-40B4-BE49-F238E27FC236}">
                  <a16:creationId xmlns:a16="http://schemas.microsoft.com/office/drawing/2014/main" id="{FF70E125-F5E5-3826-982D-35945A1F5FEE}"/>
                </a:ext>
              </a:extLst>
            </p:cNvPr>
            <p:cNvSpPr/>
            <p:nvPr/>
          </p:nvSpPr>
          <p:spPr>
            <a:xfrm>
              <a:off x="7517730" y="271762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25" name="Freeform 3534">
              <a:extLst>
                <a:ext uri="{FF2B5EF4-FFF2-40B4-BE49-F238E27FC236}">
                  <a16:creationId xmlns:a16="http://schemas.microsoft.com/office/drawing/2014/main" id="{1D7D20DC-7C21-8BDB-224B-72193EFAF495}"/>
                </a:ext>
              </a:extLst>
            </p:cNvPr>
            <p:cNvSpPr/>
            <p:nvPr/>
          </p:nvSpPr>
          <p:spPr>
            <a:xfrm>
              <a:off x="7519254" y="273568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26" name="Freeform 3535">
              <a:extLst>
                <a:ext uri="{FF2B5EF4-FFF2-40B4-BE49-F238E27FC236}">
                  <a16:creationId xmlns:a16="http://schemas.microsoft.com/office/drawing/2014/main" id="{7775D260-0440-3321-3047-71DBEBBE4E39}"/>
                </a:ext>
              </a:extLst>
            </p:cNvPr>
            <p:cNvSpPr/>
            <p:nvPr/>
          </p:nvSpPr>
          <p:spPr>
            <a:xfrm>
              <a:off x="7537283" y="271762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27" name="Freeform 3536">
              <a:extLst>
                <a:ext uri="{FF2B5EF4-FFF2-40B4-BE49-F238E27FC236}">
                  <a16:creationId xmlns:a16="http://schemas.microsoft.com/office/drawing/2014/main" id="{0835CA76-B865-8CE0-7201-5816B0EB9062}"/>
                </a:ext>
              </a:extLst>
            </p:cNvPr>
            <p:cNvSpPr/>
            <p:nvPr/>
          </p:nvSpPr>
          <p:spPr>
            <a:xfrm>
              <a:off x="7540838" y="274039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28" name="Freeform 3537">
              <a:extLst>
                <a:ext uri="{FF2B5EF4-FFF2-40B4-BE49-F238E27FC236}">
                  <a16:creationId xmlns:a16="http://schemas.microsoft.com/office/drawing/2014/main" id="{F3BA9218-3C52-9A7E-2241-BD0A69BE09A0}"/>
                </a:ext>
              </a:extLst>
            </p:cNvPr>
            <p:cNvSpPr/>
            <p:nvPr/>
          </p:nvSpPr>
          <p:spPr>
            <a:xfrm>
              <a:off x="7558868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29" name="Freeform 3538">
              <a:extLst>
                <a:ext uri="{FF2B5EF4-FFF2-40B4-BE49-F238E27FC236}">
                  <a16:creationId xmlns:a16="http://schemas.microsoft.com/office/drawing/2014/main" id="{EFEBB2A5-4260-1AB2-ECCF-D939628EE6B9}"/>
                </a:ext>
              </a:extLst>
            </p:cNvPr>
            <p:cNvSpPr/>
            <p:nvPr/>
          </p:nvSpPr>
          <p:spPr>
            <a:xfrm>
              <a:off x="7562296" y="274039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30" name="Freeform 3539">
              <a:extLst>
                <a:ext uri="{FF2B5EF4-FFF2-40B4-BE49-F238E27FC236}">
                  <a16:creationId xmlns:a16="http://schemas.microsoft.com/office/drawing/2014/main" id="{9434280E-AC69-3761-2E95-D9C6731C2E9D}"/>
                </a:ext>
              </a:extLst>
            </p:cNvPr>
            <p:cNvSpPr/>
            <p:nvPr/>
          </p:nvSpPr>
          <p:spPr>
            <a:xfrm>
              <a:off x="7580452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31" name="Freeform 3540">
              <a:extLst>
                <a:ext uri="{FF2B5EF4-FFF2-40B4-BE49-F238E27FC236}">
                  <a16:creationId xmlns:a16="http://schemas.microsoft.com/office/drawing/2014/main" id="{11D91441-BA72-D8A2-A38C-7B02232340D5}"/>
                </a:ext>
              </a:extLst>
            </p:cNvPr>
            <p:cNvSpPr/>
            <p:nvPr/>
          </p:nvSpPr>
          <p:spPr>
            <a:xfrm>
              <a:off x="7574104" y="274039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32" name="Freeform 3541">
              <a:extLst>
                <a:ext uri="{FF2B5EF4-FFF2-40B4-BE49-F238E27FC236}">
                  <a16:creationId xmlns:a16="http://schemas.microsoft.com/office/drawing/2014/main" id="{A87B079A-E54E-76F5-B790-6B0045DF54B9}"/>
                </a:ext>
              </a:extLst>
            </p:cNvPr>
            <p:cNvSpPr/>
            <p:nvPr/>
          </p:nvSpPr>
          <p:spPr>
            <a:xfrm>
              <a:off x="7592133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33" name="Freeform 3542">
              <a:extLst>
                <a:ext uri="{FF2B5EF4-FFF2-40B4-BE49-F238E27FC236}">
                  <a16:creationId xmlns:a16="http://schemas.microsoft.com/office/drawing/2014/main" id="{4B5A7FE4-B50C-A1C3-7CCC-07FE096F2CE4}"/>
                </a:ext>
              </a:extLst>
            </p:cNvPr>
            <p:cNvSpPr/>
            <p:nvPr/>
          </p:nvSpPr>
          <p:spPr>
            <a:xfrm>
              <a:off x="7574104" y="274039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34" name="Freeform 3543">
              <a:extLst>
                <a:ext uri="{FF2B5EF4-FFF2-40B4-BE49-F238E27FC236}">
                  <a16:creationId xmlns:a16="http://schemas.microsoft.com/office/drawing/2014/main" id="{64961D5C-ECF7-47B3-7F93-4A0E7EF9E020}"/>
                </a:ext>
              </a:extLst>
            </p:cNvPr>
            <p:cNvSpPr/>
            <p:nvPr/>
          </p:nvSpPr>
          <p:spPr>
            <a:xfrm>
              <a:off x="7592133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35" name="Freeform 3544">
              <a:extLst>
                <a:ext uri="{FF2B5EF4-FFF2-40B4-BE49-F238E27FC236}">
                  <a16:creationId xmlns:a16="http://schemas.microsoft.com/office/drawing/2014/main" id="{23D7044B-A1CE-7F48-E7BE-83C4FD8CBC5F}"/>
                </a:ext>
              </a:extLst>
            </p:cNvPr>
            <p:cNvSpPr/>
            <p:nvPr/>
          </p:nvSpPr>
          <p:spPr>
            <a:xfrm>
              <a:off x="7576135" y="274039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36" name="Freeform 3545">
              <a:extLst>
                <a:ext uri="{FF2B5EF4-FFF2-40B4-BE49-F238E27FC236}">
                  <a16:creationId xmlns:a16="http://schemas.microsoft.com/office/drawing/2014/main" id="{B8A1C81A-867C-B556-B0FF-121DCD9FBE36}"/>
                </a:ext>
              </a:extLst>
            </p:cNvPr>
            <p:cNvSpPr/>
            <p:nvPr/>
          </p:nvSpPr>
          <p:spPr>
            <a:xfrm>
              <a:off x="7594165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37" name="Freeform 3546">
              <a:extLst>
                <a:ext uri="{FF2B5EF4-FFF2-40B4-BE49-F238E27FC236}">
                  <a16:creationId xmlns:a16="http://schemas.microsoft.com/office/drawing/2014/main" id="{950FF340-54C3-26FA-1C0E-6AE67B8C7CAC}"/>
                </a:ext>
              </a:extLst>
            </p:cNvPr>
            <p:cNvSpPr/>
            <p:nvPr/>
          </p:nvSpPr>
          <p:spPr>
            <a:xfrm>
              <a:off x="7597593" y="274039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38" name="Freeform 3547">
              <a:extLst>
                <a:ext uri="{FF2B5EF4-FFF2-40B4-BE49-F238E27FC236}">
                  <a16:creationId xmlns:a16="http://schemas.microsoft.com/office/drawing/2014/main" id="{E256BD19-2D04-618F-119D-D815704D7DCA}"/>
                </a:ext>
              </a:extLst>
            </p:cNvPr>
            <p:cNvSpPr/>
            <p:nvPr/>
          </p:nvSpPr>
          <p:spPr>
            <a:xfrm>
              <a:off x="7615622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39" name="Freeform 3548">
              <a:extLst>
                <a:ext uri="{FF2B5EF4-FFF2-40B4-BE49-F238E27FC236}">
                  <a16:creationId xmlns:a16="http://schemas.microsoft.com/office/drawing/2014/main" id="{BE2DA35D-5F8F-31C8-FFCE-E2BE3EC3672F}"/>
                </a:ext>
              </a:extLst>
            </p:cNvPr>
            <p:cNvSpPr/>
            <p:nvPr/>
          </p:nvSpPr>
          <p:spPr>
            <a:xfrm>
              <a:off x="7615241" y="274039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40" name="Freeform 3549">
              <a:extLst>
                <a:ext uri="{FF2B5EF4-FFF2-40B4-BE49-F238E27FC236}">
                  <a16:creationId xmlns:a16="http://schemas.microsoft.com/office/drawing/2014/main" id="{FBAE0543-5DAA-DBFD-50F7-5EB6E126D87D}"/>
                </a:ext>
              </a:extLst>
            </p:cNvPr>
            <p:cNvSpPr/>
            <p:nvPr/>
          </p:nvSpPr>
          <p:spPr>
            <a:xfrm>
              <a:off x="7633398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41" name="Freeform 3550">
              <a:extLst>
                <a:ext uri="{FF2B5EF4-FFF2-40B4-BE49-F238E27FC236}">
                  <a16:creationId xmlns:a16="http://schemas.microsoft.com/office/drawing/2014/main" id="{B45427B0-0948-9563-F4EC-AC133D525A62}"/>
                </a:ext>
              </a:extLst>
            </p:cNvPr>
            <p:cNvSpPr/>
            <p:nvPr/>
          </p:nvSpPr>
          <p:spPr>
            <a:xfrm>
              <a:off x="7630858" y="274039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42" name="Freeform 3551">
              <a:extLst>
                <a:ext uri="{FF2B5EF4-FFF2-40B4-BE49-F238E27FC236}">
                  <a16:creationId xmlns:a16="http://schemas.microsoft.com/office/drawing/2014/main" id="{4454A8AC-87B1-F00F-C2DA-99526E5838A2}"/>
                </a:ext>
              </a:extLst>
            </p:cNvPr>
            <p:cNvSpPr/>
            <p:nvPr/>
          </p:nvSpPr>
          <p:spPr>
            <a:xfrm>
              <a:off x="7649015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43" name="Freeform 3552">
              <a:extLst>
                <a:ext uri="{FF2B5EF4-FFF2-40B4-BE49-F238E27FC236}">
                  <a16:creationId xmlns:a16="http://schemas.microsoft.com/office/drawing/2014/main" id="{8DFF72F2-C55B-8250-E4A0-4C5566A2582B}"/>
                </a:ext>
              </a:extLst>
            </p:cNvPr>
            <p:cNvSpPr/>
            <p:nvPr/>
          </p:nvSpPr>
          <p:spPr>
            <a:xfrm>
              <a:off x="7634921" y="274039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44" name="Freeform 3553">
              <a:extLst>
                <a:ext uri="{FF2B5EF4-FFF2-40B4-BE49-F238E27FC236}">
                  <a16:creationId xmlns:a16="http://schemas.microsoft.com/office/drawing/2014/main" id="{AF15F4E4-82DE-90CC-6260-D070884E4958}"/>
                </a:ext>
              </a:extLst>
            </p:cNvPr>
            <p:cNvSpPr/>
            <p:nvPr/>
          </p:nvSpPr>
          <p:spPr>
            <a:xfrm>
              <a:off x="7652951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45" name="Freeform 3554">
              <a:extLst>
                <a:ext uri="{FF2B5EF4-FFF2-40B4-BE49-F238E27FC236}">
                  <a16:creationId xmlns:a16="http://schemas.microsoft.com/office/drawing/2014/main" id="{AAA384A6-B311-DB08-6221-9D8BE6E9F1D9}"/>
                </a:ext>
              </a:extLst>
            </p:cNvPr>
            <p:cNvSpPr/>
            <p:nvPr/>
          </p:nvSpPr>
          <p:spPr>
            <a:xfrm>
              <a:off x="7666156" y="274039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46" name="Freeform 3555">
              <a:extLst>
                <a:ext uri="{FF2B5EF4-FFF2-40B4-BE49-F238E27FC236}">
                  <a16:creationId xmlns:a16="http://schemas.microsoft.com/office/drawing/2014/main" id="{0D8D4BEA-54ED-24B8-BF5C-B85F8E0FB4D8}"/>
                </a:ext>
              </a:extLst>
            </p:cNvPr>
            <p:cNvSpPr/>
            <p:nvPr/>
          </p:nvSpPr>
          <p:spPr>
            <a:xfrm>
              <a:off x="7684185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47" name="Freeform 3556">
              <a:extLst>
                <a:ext uri="{FF2B5EF4-FFF2-40B4-BE49-F238E27FC236}">
                  <a16:creationId xmlns:a16="http://schemas.microsoft.com/office/drawing/2014/main" id="{2EEA7073-2F86-26D5-9BE6-8A448381BAD3}"/>
                </a:ext>
              </a:extLst>
            </p:cNvPr>
            <p:cNvSpPr/>
            <p:nvPr/>
          </p:nvSpPr>
          <p:spPr>
            <a:xfrm>
              <a:off x="7689772" y="274039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48" name="Freeform 3557">
              <a:extLst>
                <a:ext uri="{FF2B5EF4-FFF2-40B4-BE49-F238E27FC236}">
                  <a16:creationId xmlns:a16="http://schemas.microsoft.com/office/drawing/2014/main" id="{D7FE2F1D-0398-3CDC-D575-6117EA523F9C}"/>
                </a:ext>
              </a:extLst>
            </p:cNvPr>
            <p:cNvSpPr/>
            <p:nvPr/>
          </p:nvSpPr>
          <p:spPr>
            <a:xfrm>
              <a:off x="7707801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49" name="Freeform 3558">
              <a:extLst>
                <a:ext uri="{FF2B5EF4-FFF2-40B4-BE49-F238E27FC236}">
                  <a16:creationId xmlns:a16="http://schemas.microsoft.com/office/drawing/2014/main" id="{FDA75C10-0713-139F-97EC-6EC169D469B3}"/>
                </a:ext>
              </a:extLst>
            </p:cNvPr>
            <p:cNvSpPr/>
            <p:nvPr/>
          </p:nvSpPr>
          <p:spPr>
            <a:xfrm>
              <a:off x="7693581" y="274039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50" name="Freeform 3559">
              <a:extLst>
                <a:ext uri="{FF2B5EF4-FFF2-40B4-BE49-F238E27FC236}">
                  <a16:creationId xmlns:a16="http://schemas.microsoft.com/office/drawing/2014/main" id="{13CC873B-780A-AA78-12C0-4E7DB59D947C}"/>
                </a:ext>
              </a:extLst>
            </p:cNvPr>
            <p:cNvSpPr/>
            <p:nvPr/>
          </p:nvSpPr>
          <p:spPr>
            <a:xfrm>
              <a:off x="7711737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51" name="Freeform 3560">
              <a:extLst>
                <a:ext uri="{FF2B5EF4-FFF2-40B4-BE49-F238E27FC236}">
                  <a16:creationId xmlns:a16="http://schemas.microsoft.com/office/drawing/2014/main" id="{B7C4C8D3-4BCA-6CE1-254B-7E084608D504}"/>
                </a:ext>
              </a:extLst>
            </p:cNvPr>
            <p:cNvSpPr/>
            <p:nvPr/>
          </p:nvSpPr>
          <p:spPr>
            <a:xfrm>
              <a:off x="7695612" y="274039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52" name="Freeform 3561">
              <a:extLst>
                <a:ext uri="{FF2B5EF4-FFF2-40B4-BE49-F238E27FC236}">
                  <a16:creationId xmlns:a16="http://schemas.microsoft.com/office/drawing/2014/main" id="{CA72AB4E-E6AE-8D1E-D8C3-4BE44A1B9620}"/>
                </a:ext>
              </a:extLst>
            </p:cNvPr>
            <p:cNvSpPr/>
            <p:nvPr/>
          </p:nvSpPr>
          <p:spPr>
            <a:xfrm>
              <a:off x="7713641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53" name="Freeform 3562">
              <a:extLst>
                <a:ext uri="{FF2B5EF4-FFF2-40B4-BE49-F238E27FC236}">
                  <a16:creationId xmlns:a16="http://schemas.microsoft.com/office/drawing/2014/main" id="{7C6E64E1-9BD3-FC96-F15E-71EDEB3E714C}"/>
                </a:ext>
              </a:extLst>
            </p:cNvPr>
            <p:cNvSpPr/>
            <p:nvPr/>
          </p:nvSpPr>
          <p:spPr>
            <a:xfrm>
              <a:off x="7809248" y="274039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54" name="Freeform 3563">
              <a:extLst>
                <a:ext uri="{FF2B5EF4-FFF2-40B4-BE49-F238E27FC236}">
                  <a16:creationId xmlns:a16="http://schemas.microsoft.com/office/drawing/2014/main" id="{AEF39A8C-7794-84F0-F6C7-0B5AC9D524B9}"/>
                </a:ext>
              </a:extLst>
            </p:cNvPr>
            <p:cNvSpPr/>
            <p:nvPr/>
          </p:nvSpPr>
          <p:spPr>
            <a:xfrm>
              <a:off x="7827405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55" name="Freeform 3564">
              <a:extLst>
                <a:ext uri="{FF2B5EF4-FFF2-40B4-BE49-F238E27FC236}">
                  <a16:creationId xmlns:a16="http://schemas.microsoft.com/office/drawing/2014/main" id="{CD7C7701-BD5D-56CC-9B18-540B77F717BD}"/>
                </a:ext>
              </a:extLst>
            </p:cNvPr>
            <p:cNvSpPr/>
            <p:nvPr/>
          </p:nvSpPr>
          <p:spPr>
            <a:xfrm>
              <a:off x="7824992" y="274039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56" name="Freeform 3565">
              <a:extLst>
                <a:ext uri="{FF2B5EF4-FFF2-40B4-BE49-F238E27FC236}">
                  <a16:creationId xmlns:a16="http://schemas.microsoft.com/office/drawing/2014/main" id="{4DA712D0-2745-D725-D5EA-390112264C3B}"/>
                </a:ext>
              </a:extLst>
            </p:cNvPr>
            <p:cNvSpPr/>
            <p:nvPr/>
          </p:nvSpPr>
          <p:spPr>
            <a:xfrm>
              <a:off x="7843022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57" name="Freeform 3566">
              <a:extLst>
                <a:ext uri="{FF2B5EF4-FFF2-40B4-BE49-F238E27FC236}">
                  <a16:creationId xmlns:a16="http://schemas.microsoft.com/office/drawing/2014/main" id="{87C498DB-6DF7-1216-0B92-BBB540CE9041}"/>
                </a:ext>
              </a:extLst>
            </p:cNvPr>
            <p:cNvSpPr/>
            <p:nvPr/>
          </p:nvSpPr>
          <p:spPr>
            <a:xfrm>
              <a:off x="7850513" y="274523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58" name="Freeform 3567">
              <a:extLst>
                <a:ext uri="{FF2B5EF4-FFF2-40B4-BE49-F238E27FC236}">
                  <a16:creationId xmlns:a16="http://schemas.microsoft.com/office/drawing/2014/main" id="{DE4AF0B5-D0DB-BE6C-B6ED-114ACAC03D1B}"/>
                </a:ext>
              </a:extLst>
            </p:cNvPr>
            <p:cNvSpPr/>
            <p:nvPr/>
          </p:nvSpPr>
          <p:spPr>
            <a:xfrm>
              <a:off x="7868542" y="2727037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59" name="Freeform 3568">
              <a:extLst>
                <a:ext uri="{FF2B5EF4-FFF2-40B4-BE49-F238E27FC236}">
                  <a16:creationId xmlns:a16="http://schemas.microsoft.com/office/drawing/2014/main" id="{92EF75CE-6F91-C931-FC52-125F7B910D31}"/>
                </a:ext>
              </a:extLst>
            </p:cNvPr>
            <p:cNvSpPr/>
            <p:nvPr/>
          </p:nvSpPr>
          <p:spPr>
            <a:xfrm>
              <a:off x="7915139" y="274523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60" name="Freeform 3569">
              <a:extLst>
                <a:ext uri="{FF2B5EF4-FFF2-40B4-BE49-F238E27FC236}">
                  <a16:creationId xmlns:a16="http://schemas.microsoft.com/office/drawing/2014/main" id="{8934B989-7683-F660-5B42-B69C9B1D0640}"/>
                </a:ext>
              </a:extLst>
            </p:cNvPr>
            <p:cNvSpPr/>
            <p:nvPr/>
          </p:nvSpPr>
          <p:spPr>
            <a:xfrm>
              <a:off x="7933169" y="2727037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61" name="Freeform 3570">
              <a:extLst>
                <a:ext uri="{FF2B5EF4-FFF2-40B4-BE49-F238E27FC236}">
                  <a16:creationId xmlns:a16="http://schemas.microsoft.com/office/drawing/2014/main" id="{A8F6760F-4D63-8D87-3C06-E1C6BBBA6075}"/>
                </a:ext>
              </a:extLst>
            </p:cNvPr>
            <p:cNvSpPr/>
            <p:nvPr/>
          </p:nvSpPr>
          <p:spPr>
            <a:xfrm>
              <a:off x="7946500" y="275006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62" name="Freeform 3571">
              <a:extLst>
                <a:ext uri="{FF2B5EF4-FFF2-40B4-BE49-F238E27FC236}">
                  <a16:creationId xmlns:a16="http://schemas.microsoft.com/office/drawing/2014/main" id="{C2A022B1-D894-5CB6-35B8-643186DFB05F}"/>
                </a:ext>
              </a:extLst>
            </p:cNvPr>
            <p:cNvSpPr/>
            <p:nvPr/>
          </p:nvSpPr>
          <p:spPr>
            <a:xfrm>
              <a:off x="7964530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63" name="Freeform 3572">
              <a:extLst>
                <a:ext uri="{FF2B5EF4-FFF2-40B4-BE49-F238E27FC236}">
                  <a16:creationId xmlns:a16="http://schemas.microsoft.com/office/drawing/2014/main" id="{80BD4B12-5E31-23F9-4663-2D1615A21E47}"/>
                </a:ext>
              </a:extLst>
            </p:cNvPr>
            <p:cNvSpPr/>
            <p:nvPr/>
          </p:nvSpPr>
          <p:spPr>
            <a:xfrm>
              <a:off x="7950309" y="275006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64" name="Freeform 3573">
              <a:extLst>
                <a:ext uri="{FF2B5EF4-FFF2-40B4-BE49-F238E27FC236}">
                  <a16:creationId xmlns:a16="http://schemas.microsoft.com/office/drawing/2014/main" id="{E8A7FB03-EEFC-491E-7E17-06A2D6472647}"/>
                </a:ext>
              </a:extLst>
            </p:cNvPr>
            <p:cNvSpPr/>
            <p:nvPr/>
          </p:nvSpPr>
          <p:spPr>
            <a:xfrm>
              <a:off x="7968466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65" name="Freeform 3574">
              <a:extLst>
                <a:ext uri="{FF2B5EF4-FFF2-40B4-BE49-F238E27FC236}">
                  <a16:creationId xmlns:a16="http://schemas.microsoft.com/office/drawing/2014/main" id="{0F930A3D-74DB-A430-549E-5B069CA2864E}"/>
                </a:ext>
              </a:extLst>
            </p:cNvPr>
            <p:cNvSpPr/>
            <p:nvPr/>
          </p:nvSpPr>
          <p:spPr>
            <a:xfrm>
              <a:off x="7954372" y="275006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66" name="Freeform 3575">
              <a:extLst>
                <a:ext uri="{FF2B5EF4-FFF2-40B4-BE49-F238E27FC236}">
                  <a16:creationId xmlns:a16="http://schemas.microsoft.com/office/drawing/2014/main" id="{4BD07708-BBB1-6E18-B84F-A06050057E1B}"/>
                </a:ext>
              </a:extLst>
            </p:cNvPr>
            <p:cNvSpPr/>
            <p:nvPr/>
          </p:nvSpPr>
          <p:spPr>
            <a:xfrm>
              <a:off x="7972402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67" name="Freeform 3576">
              <a:extLst>
                <a:ext uri="{FF2B5EF4-FFF2-40B4-BE49-F238E27FC236}">
                  <a16:creationId xmlns:a16="http://schemas.microsoft.com/office/drawing/2014/main" id="{6DF2431C-308B-84E8-2B35-77D825EDCE74}"/>
                </a:ext>
              </a:extLst>
            </p:cNvPr>
            <p:cNvSpPr/>
            <p:nvPr/>
          </p:nvSpPr>
          <p:spPr>
            <a:xfrm>
              <a:off x="7973925" y="275006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68" name="Freeform 3577">
              <a:extLst>
                <a:ext uri="{FF2B5EF4-FFF2-40B4-BE49-F238E27FC236}">
                  <a16:creationId xmlns:a16="http://schemas.microsoft.com/office/drawing/2014/main" id="{1C453E08-C07E-DA45-F5BC-D6C39EC8A263}"/>
                </a:ext>
              </a:extLst>
            </p:cNvPr>
            <p:cNvSpPr/>
            <p:nvPr/>
          </p:nvSpPr>
          <p:spPr>
            <a:xfrm>
              <a:off x="7991955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69" name="Freeform 3578">
              <a:extLst>
                <a:ext uri="{FF2B5EF4-FFF2-40B4-BE49-F238E27FC236}">
                  <a16:creationId xmlns:a16="http://schemas.microsoft.com/office/drawing/2014/main" id="{0CF128D8-996E-97E0-EC1E-C75CCC35074C}"/>
                </a:ext>
              </a:extLst>
            </p:cNvPr>
            <p:cNvSpPr/>
            <p:nvPr/>
          </p:nvSpPr>
          <p:spPr>
            <a:xfrm>
              <a:off x="8005286" y="275006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70" name="Freeform 3579">
              <a:extLst>
                <a:ext uri="{FF2B5EF4-FFF2-40B4-BE49-F238E27FC236}">
                  <a16:creationId xmlns:a16="http://schemas.microsoft.com/office/drawing/2014/main" id="{3BE83219-539B-4740-27E5-E663C200F355}"/>
                </a:ext>
              </a:extLst>
            </p:cNvPr>
            <p:cNvSpPr/>
            <p:nvPr/>
          </p:nvSpPr>
          <p:spPr>
            <a:xfrm>
              <a:off x="8023316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71" name="Freeform 3580">
              <a:extLst>
                <a:ext uri="{FF2B5EF4-FFF2-40B4-BE49-F238E27FC236}">
                  <a16:creationId xmlns:a16="http://schemas.microsoft.com/office/drawing/2014/main" id="{43B79674-D58E-3252-8C8B-16E26773FAA4}"/>
                </a:ext>
              </a:extLst>
            </p:cNvPr>
            <p:cNvSpPr/>
            <p:nvPr/>
          </p:nvSpPr>
          <p:spPr>
            <a:xfrm>
              <a:off x="8007318" y="275006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72" name="Freeform 3581">
              <a:extLst>
                <a:ext uri="{FF2B5EF4-FFF2-40B4-BE49-F238E27FC236}">
                  <a16:creationId xmlns:a16="http://schemas.microsoft.com/office/drawing/2014/main" id="{325609EF-56AB-0739-9D5C-3E8F049F353D}"/>
                </a:ext>
              </a:extLst>
            </p:cNvPr>
            <p:cNvSpPr/>
            <p:nvPr/>
          </p:nvSpPr>
          <p:spPr>
            <a:xfrm>
              <a:off x="8025347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73" name="Freeform 3582">
              <a:extLst>
                <a:ext uri="{FF2B5EF4-FFF2-40B4-BE49-F238E27FC236}">
                  <a16:creationId xmlns:a16="http://schemas.microsoft.com/office/drawing/2014/main" id="{B2233698-25A3-903E-6C73-D54529959094}"/>
                </a:ext>
              </a:extLst>
            </p:cNvPr>
            <p:cNvSpPr/>
            <p:nvPr/>
          </p:nvSpPr>
          <p:spPr>
            <a:xfrm>
              <a:off x="8024839" y="275006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74" name="Freeform 3583">
              <a:extLst>
                <a:ext uri="{FF2B5EF4-FFF2-40B4-BE49-F238E27FC236}">
                  <a16:creationId xmlns:a16="http://schemas.microsoft.com/office/drawing/2014/main" id="{5804CDD4-1E8D-EFC8-C382-47BF7D4D406A}"/>
                </a:ext>
              </a:extLst>
            </p:cNvPr>
            <p:cNvSpPr/>
            <p:nvPr/>
          </p:nvSpPr>
          <p:spPr>
            <a:xfrm>
              <a:off x="8042869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75" name="Freeform 3584">
              <a:extLst>
                <a:ext uri="{FF2B5EF4-FFF2-40B4-BE49-F238E27FC236}">
                  <a16:creationId xmlns:a16="http://schemas.microsoft.com/office/drawing/2014/main" id="{CE135A76-C647-0A4F-5E1D-EE76F73A6D6C}"/>
                </a:ext>
              </a:extLst>
            </p:cNvPr>
            <p:cNvSpPr/>
            <p:nvPr/>
          </p:nvSpPr>
          <p:spPr>
            <a:xfrm>
              <a:off x="8032711" y="275006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76" name="Freeform 3585">
              <a:extLst>
                <a:ext uri="{FF2B5EF4-FFF2-40B4-BE49-F238E27FC236}">
                  <a16:creationId xmlns:a16="http://schemas.microsoft.com/office/drawing/2014/main" id="{7EAAA858-2185-1266-F8B5-2576CA0BC5F5}"/>
                </a:ext>
              </a:extLst>
            </p:cNvPr>
            <p:cNvSpPr/>
            <p:nvPr/>
          </p:nvSpPr>
          <p:spPr>
            <a:xfrm>
              <a:off x="8050741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77" name="Freeform 3586">
              <a:extLst>
                <a:ext uri="{FF2B5EF4-FFF2-40B4-BE49-F238E27FC236}">
                  <a16:creationId xmlns:a16="http://schemas.microsoft.com/office/drawing/2014/main" id="{B17F4B70-74E0-9CE4-E1E9-6B5E1169855E}"/>
                </a:ext>
              </a:extLst>
            </p:cNvPr>
            <p:cNvSpPr/>
            <p:nvPr/>
          </p:nvSpPr>
          <p:spPr>
            <a:xfrm>
              <a:off x="8052264" y="275006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78" name="Freeform 3587">
              <a:extLst>
                <a:ext uri="{FF2B5EF4-FFF2-40B4-BE49-F238E27FC236}">
                  <a16:creationId xmlns:a16="http://schemas.microsoft.com/office/drawing/2014/main" id="{D7387DF8-670F-A79E-D1D9-4F592F88F95F}"/>
                </a:ext>
              </a:extLst>
            </p:cNvPr>
            <p:cNvSpPr/>
            <p:nvPr/>
          </p:nvSpPr>
          <p:spPr>
            <a:xfrm>
              <a:off x="8070294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79" name="Freeform 3588">
              <a:extLst>
                <a:ext uri="{FF2B5EF4-FFF2-40B4-BE49-F238E27FC236}">
                  <a16:creationId xmlns:a16="http://schemas.microsoft.com/office/drawing/2014/main" id="{E6C710DD-1DAA-9F3E-F52B-5012A63F4414}"/>
                </a:ext>
              </a:extLst>
            </p:cNvPr>
            <p:cNvSpPr/>
            <p:nvPr/>
          </p:nvSpPr>
          <p:spPr>
            <a:xfrm>
              <a:off x="8068008" y="275006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80" name="Freeform 3589">
              <a:extLst>
                <a:ext uri="{FF2B5EF4-FFF2-40B4-BE49-F238E27FC236}">
                  <a16:creationId xmlns:a16="http://schemas.microsoft.com/office/drawing/2014/main" id="{07F81962-CA61-F5A7-5960-8C74F2C3A471}"/>
                </a:ext>
              </a:extLst>
            </p:cNvPr>
            <p:cNvSpPr/>
            <p:nvPr/>
          </p:nvSpPr>
          <p:spPr>
            <a:xfrm>
              <a:off x="8086038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81" name="Freeform 3590">
              <a:extLst>
                <a:ext uri="{FF2B5EF4-FFF2-40B4-BE49-F238E27FC236}">
                  <a16:creationId xmlns:a16="http://schemas.microsoft.com/office/drawing/2014/main" id="{97596AC5-3A15-157F-5516-E32FB8C8624B}"/>
                </a:ext>
              </a:extLst>
            </p:cNvPr>
            <p:cNvSpPr/>
            <p:nvPr/>
          </p:nvSpPr>
          <p:spPr>
            <a:xfrm>
              <a:off x="8079816" y="275006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82" name="Freeform 3591">
              <a:extLst>
                <a:ext uri="{FF2B5EF4-FFF2-40B4-BE49-F238E27FC236}">
                  <a16:creationId xmlns:a16="http://schemas.microsoft.com/office/drawing/2014/main" id="{8F150953-A8CD-612A-D3CD-2F88DF20ECFE}"/>
                </a:ext>
              </a:extLst>
            </p:cNvPr>
            <p:cNvSpPr/>
            <p:nvPr/>
          </p:nvSpPr>
          <p:spPr>
            <a:xfrm>
              <a:off x="8097846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83" name="Freeform 3592">
              <a:extLst>
                <a:ext uri="{FF2B5EF4-FFF2-40B4-BE49-F238E27FC236}">
                  <a16:creationId xmlns:a16="http://schemas.microsoft.com/office/drawing/2014/main" id="{37BDFCAD-F295-BF29-3250-A6DAEFB7CAFC}"/>
                </a:ext>
              </a:extLst>
            </p:cNvPr>
            <p:cNvSpPr/>
            <p:nvPr/>
          </p:nvSpPr>
          <p:spPr>
            <a:xfrm>
              <a:off x="8091497" y="275006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84" name="Freeform 3593">
              <a:extLst>
                <a:ext uri="{FF2B5EF4-FFF2-40B4-BE49-F238E27FC236}">
                  <a16:creationId xmlns:a16="http://schemas.microsoft.com/office/drawing/2014/main" id="{83041FA3-66A3-D0D5-7F64-74326F257BA6}"/>
                </a:ext>
              </a:extLst>
            </p:cNvPr>
            <p:cNvSpPr/>
            <p:nvPr/>
          </p:nvSpPr>
          <p:spPr>
            <a:xfrm>
              <a:off x="8109527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85" name="Freeform 3594">
              <a:extLst>
                <a:ext uri="{FF2B5EF4-FFF2-40B4-BE49-F238E27FC236}">
                  <a16:creationId xmlns:a16="http://schemas.microsoft.com/office/drawing/2014/main" id="{1DE4CA18-429A-8EC6-73F2-F8BE5ED5F9A3}"/>
                </a:ext>
              </a:extLst>
            </p:cNvPr>
            <p:cNvSpPr/>
            <p:nvPr/>
          </p:nvSpPr>
          <p:spPr>
            <a:xfrm>
              <a:off x="8091497" y="275006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86" name="Freeform 3595">
              <a:extLst>
                <a:ext uri="{FF2B5EF4-FFF2-40B4-BE49-F238E27FC236}">
                  <a16:creationId xmlns:a16="http://schemas.microsoft.com/office/drawing/2014/main" id="{38F052B5-15F3-CD22-B5CC-CD90F8EFF490}"/>
                </a:ext>
              </a:extLst>
            </p:cNvPr>
            <p:cNvSpPr/>
            <p:nvPr/>
          </p:nvSpPr>
          <p:spPr>
            <a:xfrm>
              <a:off x="8109527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87" name="Freeform 3596">
              <a:extLst>
                <a:ext uri="{FF2B5EF4-FFF2-40B4-BE49-F238E27FC236}">
                  <a16:creationId xmlns:a16="http://schemas.microsoft.com/office/drawing/2014/main" id="{A6823955-5E93-C718-3610-246CCDCE4D91}"/>
                </a:ext>
              </a:extLst>
            </p:cNvPr>
            <p:cNvSpPr/>
            <p:nvPr/>
          </p:nvSpPr>
          <p:spPr>
            <a:xfrm>
              <a:off x="8107241" y="275503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88" name="Freeform 3597">
              <a:extLst>
                <a:ext uri="{FF2B5EF4-FFF2-40B4-BE49-F238E27FC236}">
                  <a16:creationId xmlns:a16="http://schemas.microsoft.com/office/drawing/2014/main" id="{B21D750A-5528-EE87-AB33-7F1DF5F3B548}"/>
                </a:ext>
              </a:extLst>
            </p:cNvPr>
            <p:cNvSpPr/>
            <p:nvPr/>
          </p:nvSpPr>
          <p:spPr>
            <a:xfrm>
              <a:off x="8125271" y="273696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89" name="Freeform 3598">
              <a:extLst>
                <a:ext uri="{FF2B5EF4-FFF2-40B4-BE49-F238E27FC236}">
                  <a16:creationId xmlns:a16="http://schemas.microsoft.com/office/drawing/2014/main" id="{EA2831D1-3107-0C34-91BE-FF5BC27DED96}"/>
                </a:ext>
              </a:extLst>
            </p:cNvPr>
            <p:cNvSpPr/>
            <p:nvPr/>
          </p:nvSpPr>
          <p:spPr>
            <a:xfrm>
              <a:off x="8107241" y="275503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90" name="Freeform 3599">
              <a:extLst>
                <a:ext uri="{FF2B5EF4-FFF2-40B4-BE49-F238E27FC236}">
                  <a16:creationId xmlns:a16="http://schemas.microsoft.com/office/drawing/2014/main" id="{3EC43CA0-8B31-CBCE-AF55-68CE4E5FF608}"/>
                </a:ext>
              </a:extLst>
            </p:cNvPr>
            <p:cNvSpPr/>
            <p:nvPr/>
          </p:nvSpPr>
          <p:spPr>
            <a:xfrm>
              <a:off x="8125271" y="273696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91" name="Freeform 3600">
              <a:extLst>
                <a:ext uri="{FF2B5EF4-FFF2-40B4-BE49-F238E27FC236}">
                  <a16:creationId xmlns:a16="http://schemas.microsoft.com/office/drawing/2014/main" id="{6941CEC8-9BD3-9BA3-52D8-1DFFCF49C2A2}"/>
                </a:ext>
              </a:extLst>
            </p:cNvPr>
            <p:cNvSpPr/>
            <p:nvPr/>
          </p:nvSpPr>
          <p:spPr>
            <a:xfrm>
              <a:off x="8109146" y="275503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92" name="Freeform 3601">
              <a:extLst>
                <a:ext uri="{FF2B5EF4-FFF2-40B4-BE49-F238E27FC236}">
                  <a16:creationId xmlns:a16="http://schemas.microsoft.com/office/drawing/2014/main" id="{EC98A306-F70F-D010-4B84-7858624448F5}"/>
                </a:ext>
              </a:extLst>
            </p:cNvPr>
            <p:cNvSpPr/>
            <p:nvPr/>
          </p:nvSpPr>
          <p:spPr>
            <a:xfrm>
              <a:off x="8127302" y="273696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93" name="Freeform 3602">
              <a:extLst>
                <a:ext uri="{FF2B5EF4-FFF2-40B4-BE49-F238E27FC236}">
                  <a16:creationId xmlns:a16="http://schemas.microsoft.com/office/drawing/2014/main" id="{40732714-BBA5-23C7-2BD7-5655DCD98428}"/>
                </a:ext>
              </a:extLst>
            </p:cNvPr>
            <p:cNvSpPr/>
            <p:nvPr/>
          </p:nvSpPr>
          <p:spPr>
            <a:xfrm>
              <a:off x="8109146" y="275503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94" name="Freeform 3603">
              <a:extLst>
                <a:ext uri="{FF2B5EF4-FFF2-40B4-BE49-F238E27FC236}">
                  <a16:creationId xmlns:a16="http://schemas.microsoft.com/office/drawing/2014/main" id="{EEFBE806-BB9A-B405-DEEA-AF7B73FC567F}"/>
                </a:ext>
              </a:extLst>
            </p:cNvPr>
            <p:cNvSpPr/>
            <p:nvPr/>
          </p:nvSpPr>
          <p:spPr>
            <a:xfrm>
              <a:off x="8127302" y="273696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95" name="Freeform 3604">
              <a:extLst>
                <a:ext uri="{FF2B5EF4-FFF2-40B4-BE49-F238E27FC236}">
                  <a16:creationId xmlns:a16="http://schemas.microsoft.com/office/drawing/2014/main" id="{97831094-5F5B-1EE6-9712-5A57F07CC576}"/>
                </a:ext>
              </a:extLst>
            </p:cNvPr>
            <p:cNvSpPr/>
            <p:nvPr/>
          </p:nvSpPr>
          <p:spPr>
            <a:xfrm>
              <a:off x="8132762" y="276024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96" name="Freeform 3605">
              <a:extLst>
                <a:ext uri="{FF2B5EF4-FFF2-40B4-BE49-F238E27FC236}">
                  <a16:creationId xmlns:a16="http://schemas.microsoft.com/office/drawing/2014/main" id="{531EED64-93ED-58E3-44C7-1347D8C2C311}"/>
                </a:ext>
              </a:extLst>
            </p:cNvPr>
            <p:cNvSpPr/>
            <p:nvPr/>
          </p:nvSpPr>
          <p:spPr>
            <a:xfrm>
              <a:off x="8150791" y="274217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97" name="Freeform 3606">
              <a:extLst>
                <a:ext uri="{FF2B5EF4-FFF2-40B4-BE49-F238E27FC236}">
                  <a16:creationId xmlns:a16="http://schemas.microsoft.com/office/drawing/2014/main" id="{574D9632-D152-8308-3F80-B1BD8311CC1C}"/>
                </a:ext>
              </a:extLst>
            </p:cNvPr>
            <p:cNvSpPr/>
            <p:nvPr/>
          </p:nvSpPr>
          <p:spPr>
            <a:xfrm>
              <a:off x="8132762" y="276024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98" name="Freeform 3607">
              <a:extLst>
                <a:ext uri="{FF2B5EF4-FFF2-40B4-BE49-F238E27FC236}">
                  <a16:creationId xmlns:a16="http://schemas.microsoft.com/office/drawing/2014/main" id="{8CDC6191-C108-F10A-4AA3-7B1604BA3EA3}"/>
                </a:ext>
              </a:extLst>
            </p:cNvPr>
            <p:cNvSpPr/>
            <p:nvPr/>
          </p:nvSpPr>
          <p:spPr>
            <a:xfrm>
              <a:off x="8150791" y="274217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099" name="Freeform 3608">
              <a:extLst>
                <a:ext uri="{FF2B5EF4-FFF2-40B4-BE49-F238E27FC236}">
                  <a16:creationId xmlns:a16="http://schemas.microsoft.com/office/drawing/2014/main" id="{F29AA059-D70A-DE40-880C-3F58415AA832}"/>
                </a:ext>
              </a:extLst>
            </p:cNvPr>
            <p:cNvSpPr/>
            <p:nvPr/>
          </p:nvSpPr>
          <p:spPr>
            <a:xfrm>
              <a:off x="8175804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00" name="Freeform 3609">
              <a:extLst>
                <a:ext uri="{FF2B5EF4-FFF2-40B4-BE49-F238E27FC236}">
                  <a16:creationId xmlns:a16="http://schemas.microsoft.com/office/drawing/2014/main" id="{EBA3B219-6A0F-BB76-5BA8-CCE0929084FB}"/>
                </a:ext>
              </a:extLst>
            </p:cNvPr>
            <p:cNvSpPr/>
            <p:nvPr/>
          </p:nvSpPr>
          <p:spPr>
            <a:xfrm>
              <a:off x="819383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01" name="Freeform 3610">
              <a:extLst>
                <a:ext uri="{FF2B5EF4-FFF2-40B4-BE49-F238E27FC236}">
                  <a16:creationId xmlns:a16="http://schemas.microsoft.com/office/drawing/2014/main" id="{D9DAB72A-3AAB-EB16-75AA-E8DC8F0312BC}"/>
                </a:ext>
              </a:extLst>
            </p:cNvPr>
            <p:cNvSpPr/>
            <p:nvPr/>
          </p:nvSpPr>
          <p:spPr>
            <a:xfrm>
              <a:off x="8199293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02" name="Freeform 3611">
              <a:extLst>
                <a:ext uri="{FF2B5EF4-FFF2-40B4-BE49-F238E27FC236}">
                  <a16:creationId xmlns:a16="http://schemas.microsoft.com/office/drawing/2014/main" id="{922B3192-B8A2-F556-519F-A7C3BD3087F4}"/>
                </a:ext>
              </a:extLst>
            </p:cNvPr>
            <p:cNvSpPr/>
            <p:nvPr/>
          </p:nvSpPr>
          <p:spPr>
            <a:xfrm>
              <a:off x="821732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03" name="Freeform 3612">
              <a:extLst>
                <a:ext uri="{FF2B5EF4-FFF2-40B4-BE49-F238E27FC236}">
                  <a16:creationId xmlns:a16="http://schemas.microsoft.com/office/drawing/2014/main" id="{AFED1D15-5E73-CB51-5D53-481782E8A87B}"/>
                </a:ext>
              </a:extLst>
            </p:cNvPr>
            <p:cNvSpPr/>
            <p:nvPr/>
          </p:nvSpPr>
          <p:spPr>
            <a:xfrm>
              <a:off x="8205260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04" name="Freeform 3613">
              <a:extLst>
                <a:ext uri="{FF2B5EF4-FFF2-40B4-BE49-F238E27FC236}">
                  <a16:creationId xmlns:a16="http://schemas.microsoft.com/office/drawing/2014/main" id="{5151B3B7-E793-7F75-5E63-396592242089}"/>
                </a:ext>
              </a:extLst>
            </p:cNvPr>
            <p:cNvSpPr/>
            <p:nvPr/>
          </p:nvSpPr>
          <p:spPr>
            <a:xfrm>
              <a:off x="822329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05" name="Freeform 3614">
              <a:extLst>
                <a:ext uri="{FF2B5EF4-FFF2-40B4-BE49-F238E27FC236}">
                  <a16:creationId xmlns:a16="http://schemas.microsoft.com/office/drawing/2014/main" id="{A2FA73B0-1935-8B58-C9A5-A9D51C190078}"/>
                </a:ext>
              </a:extLst>
            </p:cNvPr>
            <p:cNvSpPr/>
            <p:nvPr/>
          </p:nvSpPr>
          <p:spPr>
            <a:xfrm>
              <a:off x="8210974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06" name="Freeform 3615">
              <a:extLst>
                <a:ext uri="{FF2B5EF4-FFF2-40B4-BE49-F238E27FC236}">
                  <a16:creationId xmlns:a16="http://schemas.microsoft.com/office/drawing/2014/main" id="{705BDA1F-7AA7-914C-BE57-6BA861A22A3D}"/>
                </a:ext>
              </a:extLst>
            </p:cNvPr>
            <p:cNvSpPr/>
            <p:nvPr/>
          </p:nvSpPr>
          <p:spPr>
            <a:xfrm>
              <a:off x="822913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07" name="Freeform 3616">
              <a:extLst>
                <a:ext uri="{FF2B5EF4-FFF2-40B4-BE49-F238E27FC236}">
                  <a16:creationId xmlns:a16="http://schemas.microsoft.com/office/drawing/2014/main" id="{23861092-4E31-0BF9-EBBB-C7569685FEFB}"/>
                </a:ext>
              </a:extLst>
            </p:cNvPr>
            <p:cNvSpPr/>
            <p:nvPr/>
          </p:nvSpPr>
          <p:spPr>
            <a:xfrm>
              <a:off x="8236495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08" name="Freeform 3617">
              <a:extLst>
                <a:ext uri="{FF2B5EF4-FFF2-40B4-BE49-F238E27FC236}">
                  <a16:creationId xmlns:a16="http://schemas.microsoft.com/office/drawing/2014/main" id="{CC3758DE-A4AB-F380-79F5-E1B89315052D}"/>
                </a:ext>
              </a:extLst>
            </p:cNvPr>
            <p:cNvSpPr/>
            <p:nvPr/>
          </p:nvSpPr>
          <p:spPr>
            <a:xfrm>
              <a:off x="825452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09" name="Freeform 3618">
              <a:extLst>
                <a:ext uri="{FF2B5EF4-FFF2-40B4-BE49-F238E27FC236}">
                  <a16:creationId xmlns:a16="http://schemas.microsoft.com/office/drawing/2014/main" id="{09B1A549-7CA9-F558-4B61-B8BE4BECD34E}"/>
                </a:ext>
              </a:extLst>
            </p:cNvPr>
            <p:cNvSpPr/>
            <p:nvPr/>
          </p:nvSpPr>
          <p:spPr>
            <a:xfrm>
              <a:off x="8240431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10" name="Freeform 3619">
              <a:extLst>
                <a:ext uri="{FF2B5EF4-FFF2-40B4-BE49-F238E27FC236}">
                  <a16:creationId xmlns:a16="http://schemas.microsoft.com/office/drawing/2014/main" id="{006DA9C5-04E8-BB60-8ADE-F9734D0DF4E6}"/>
                </a:ext>
              </a:extLst>
            </p:cNvPr>
            <p:cNvSpPr/>
            <p:nvPr/>
          </p:nvSpPr>
          <p:spPr>
            <a:xfrm>
              <a:off x="825858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11" name="Freeform 3620">
              <a:extLst>
                <a:ext uri="{FF2B5EF4-FFF2-40B4-BE49-F238E27FC236}">
                  <a16:creationId xmlns:a16="http://schemas.microsoft.com/office/drawing/2014/main" id="{0B566BCB-60CA-DF1B-4368-82ACD31BD813}"/>
                </a:ext>
              </a:extLst>
            </p:cNvPr>
            <p:cNvSpPr/>
            <p:nvPr/>
          </p:nvSpPr>
          <p:spPr>
            <a:xfrm>
              <a:off x="8244367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12" name="Freeform 3621">
              <a:extLst>
                <a:ext uri="{FF2B5EF4-FFF2-40B4-BE49-F238E27FC236}">
                  <a16:creationId xmlns:a16="http://schemas.microsoft.com/office/drawing/2014/main" id="{CE235865-2E6D-89F7-C08A-7F7994B6930F}"/>
                </a:ext>
              </a:extLst>
            </p:cNvPr>
            <p:cNvSpPr/>
            <p:nvPr/>
          </p:nvSpPr>
          <p:spPr>
            <a:xfrm>
              <a:off x="826252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13" name="Freeform 3622">
              <a:extLst>
                <a:ext uri="{FF2B5EF4-FFF2-40B4-BE49-F238E27FC236}">
                  <a16:creationId xmlns:a16="http://schemas.microsoft.com/office/drawing/2014/main" id="{2A719A0C-1C9F-9214-D944-4FDF905C28CF}"/>
                </a:ext>
              </a:extLst>
            </p:cNvPr>
            <p:cNvSpPr/>
            <p:nvPr/>
          </p:nvSpPr>
          <p:spPr>
            <a:xfrm>
              <a:off x="8258079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14" name="Freeform 3623">
              <a:extLst>
                <a:ext uri="{FF2B5EF4-FFF2-40B4-BE49-F238E27FC236}">
                  <a16:creationId xmlns:a16="http://schemas.microsoft.com/office/drawing/2014/main" id="{B534EB0A-D65A-E786-6E85-70AAF85EFF0D}"/>
                </a:ext>
              </a:extLst>
            </p:cNvPr>
            <p:cNvSpPr/>
            <p:nvPr/>
          </p:nvSpPr>
          <p:spPr>
            <a:xfrm>
              <a:off x="827610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15" name="Freeform 3624">
              <a:extLst>
                <a:ext uri="{FF2B5EF4-FFF2-40B4-BE49-F238E27FC236}">
                  <a16:creationId xmlns:a16="http://schemas.microsoft.com/office/drawing/2014/main" id="{8F053555-D648-8AB9-2A84-181CB8B9D4E9}"/>
                </a:ext>
              </a:extLst>
            </p:cNvPr>
            <p:cNvSpPr/>
            <p:nvPr/>
          </p:nvSpPr>
          <p:spPr>
            <a:xfrm>
              <a:off x="8259984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16" name="Freeform 3625">
              <a:extLst>
                <a:ext uri="{FF2B5EF4-FFF2-40B4-BE49-F238E27FC236}">
                  <a16:creationId xmlns:a16="http://schemas.microsoft.com/office/drawing/2014/main" id="{F9AB0261-3815-7D18-4FC6-E0F650F858CD}"/>
                </a:ext>
              </a:extLst>
            </p:cNvPr>
            <p:cNvSpPr/>
            <p:nvPr/>
          </p:nvSpPr>
          <p:spPr>
            <a:xfrm>
              <a:off x="827814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17" name="Freeform 3626">
              <a:extLst>
                <a:ext uri="{FF2B5EF4-FFF2-40B4-BE49-F238E27FC236}">
                  <a16:creationId xmlns:a16="http://schemas.microsoft.com/office/drawing/2014/main" id="{07D98B5D-6BFD-BB22-6079-15EF8CA142FD}"/>
                </a:ext>
              </a:extLst>
            </p:cNvPr>
            <p:cNvSpPr/>
            <p:nvPr/>
          </p:nvSpPr>
          <p:spPr>
            <a:xfrm>
              <a:off x="8262015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18" name="Freeform 3627">
              <a:extLst>
                <a:ext uri="{FF2B5EF4-FFF2-40B4-BE49-F238E27FC236}">
                  <a16:creationId xmlns:a16="http://schemas.microsoft.com/office/drawing/2014/main" id="{400A560B-6F48-4583-7030-B4327728DD26}"/>
                </a:ext>
              </a:extLst>
            </p:cNvPr>
            <p:cNvSpPr/>
            <p:nvPr/>
          </p:nvSpPr>
          <p:spPr>
            <a:xfrm>
              <a:off x="828004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19" name="Freeform 3628">
              <a:extLst>
                <a:ext uri="{FF2B5EF4-FFF2-40B4-BE49-F238E27FC236}">
                  <a16:creationId xmlns:a16="http://schemas.microsoft.com/office/drawing/2014/main" id="{754DEDDF-D847-44FE-F02C-CC92DCD51534}"/>
                </a:ext>
              </a:extLst>
            </p:cNvPr>
            <p:cNvSpPr/>
            <p:nvPr/>
          </p:nvSpPr>
          <p:spPr>
            <a:xfrm>
              <a:off x="826798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20" name="Freeform 3629">
              <a:extLst>
                <a:ext uri="{FF2B5EF4-FFF2-40B4-BE49-F238E27FC236}">
                  <a16:creationId xmlns:a16="http://schemas.microsoft.com/office/drawing/2014/main" id="{DA9EFCD3-9C81-04FB-F32E-4623EC6334C6}"/>
                </a:ext>
              </a:extLst>
            </p:cNvPr>
            <p:cNvSpPr/>
            <p:nvPr/>
          </p:nvSpPr>
          <p:spPr>
            <a:xfrm>
              <a:off x="828601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21" name="Freeform 3630">
              <a:extLst>
                <a:ext uri="{FF2B5EF4-FFF2-40B4-BE49-F238E27FC236}">
                  <a16:creationId xmlns:a16="http://schemas.microsoft.com/office/drawing/2014/main" id="{4C019E3A-6AFA-FEF1-7B3C-C4AADF74B077}"/>
                </a:ext>
              </a:extLst>
            </p:cNvPr>
            <p:cNvSpPr/>
            <p:nvPr/>
          </p:nvSpPr>
          <p:spPr>
            <a:xfrm>
              <a:off x="8269760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22" name="Freeform 3631">
              <a:extLst>
                <a:ext uri="{FF2B5EF4-FFF2-40B4-BE49-F238E27FC236}">
                  <a16:creationId xmlns:a16="http://schemas.microsoft.com/office/drawing/2014/main" id="{CFFA4215-8513-7668-7162-557B1715E3C5}"/>
                </a:ext>
              </a:extLst>
            </p:cNvPr>
            <p:cNvSpPr/>
            <p:nvPr/>
          </p:nvSpPr>
          <p:spPr>
            <a:xfrm>
              <a:off x="828791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23" name="Freeform 3632">
              <a:extLst>
                <a:ext uri="{FF2B5EF4-FFF2-40B4-BE49-F238E27FC236}">
                  <a16:creationId xmlns:a16="http://schemas.microsoft.com/office/drawing/2014/main" id="{83BCD9B1-28B7-84DB-4E59-DB2A2DD19AF3}"/>
                </a:ext>
              </a:extLst>
            </p:cNvPr>
            <p:cNvSpPr/>
            <p:nvPr/>
          </p:nvSpPr>
          <p:spPr>
            <a:xfrm>
              <a:off x="8273823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24" name="Freeform 3633">
              <a:extLst>
                <a:ext uri="{FF2B5EF4-FFF2-40B4-BE49-F238E27FC236}">
                  <a16:creationId xmlns:a16="http://schemas.microsoft.com/office/drawing/2014/main" id="{81614CB1-7813-F822-D598-41D3B92D675E}"/>
                </a:ext>
              </a:extLst>
            </p:cNvPr>
            <p:cNvSpPr/>
            <p:nvPr/>
          </p:nvSpPr>
          <p:spPr>
            <a:xfrm>
              <a:off x="829185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25" name="Freeform 3634">
              <a:extLst>
                <a:ext uri="{FF2B5EF4-FFF2-40B4-BE49-F238E27FC236}">
                  <a16:creationId xmlns:a16="http://schemas.microsoft.com/office/drawing/2014/main" id="{840FB445-B117-F9AD-2AF2-63316CB72C14}"/>
                </a:ext>
              </a:extLst>
            </p:cNvPr>
            <p:cNvSpPr/>
            <p:nvPr/>
          </p:nvSpPr>
          <p:spPr>
            <a:xfrm>
              <a:off x="8273823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26" name="Freeform 3635">
              <a:extLst>
                <a:ext uri="{FF2B5EF4-FFF2-40B4-BE49-F238E27FC236}">
                  <a16:creationId xmlns:a16="http://schemas.microsoft.com/office/drawing/2014/main" id="{9C6AF9FD-E299-844A-AE2E-69BEB3437537}"/>
                </a:ext>
              </a:extLst>
            </p:cNvPr>
            <p:cNvSpPr/>
            <p:nvPr/>
          </p:nvSpPr>
          <p:spPr>
            <a:xfrm>
              <a:off x="829185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27" name="Freeform 3636">
              <a:extLst>
                <a:ext uri="{FF2B5EF4-FFF2-40B4-BE49-F238E27FC236}">
                  <a16:creationId xmlns:a16="http://schemas.microsoft.com/office/drawing/2014/main" id="{78A56DD8-7513-1844-443C-DF65961C35F4}"/>
                </a:ext>
              </a:extLst>
            </p:cNvPr>
            <p:cNvSpPr/>
            <p:nvPr/>
          </p:nvSpPr>
          <p:spPr>
            <a:xfrm>
              <a:off x="8273823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28" name="Freeform 3637">
              <a:extLst>
                <a:ext uri="{FF2B5EF4-FFF2-40B4-BE49-F238E27FC236}">
                  <a16:creationId xmlns:a16="http://schemas.microsoft.com/office/drawing/2014/main" id="{AD431183-73FB-55BA-9E48-CE92F83A3B65}"/>
                </a:ext>
              </a:extLst>
            </p:cNvPr>
            <p:cNvSpPr/>
            <p:nvPr/>
          </p:nvSpPr>
          <p:spPr>
            <a:xfrm>
              <a:off x="829185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29" name="Freeform 3638">
              <a:extLst>
                <a:ext uri="{FF2B5EF4-FFF2-40B4-BE49-F238E27FC236}">
                  <a16:creationId xmlns:a16="http://schemas.microsoft.com/office/drawing/2014/main" id="{B91FBDC9-7738-A988-60A0-0C61132B48B4}"/>
                </a:ext>
              </a:extLst>
            </p:cNvPr>
            <p:cNvSpPr/>
            <p:nvPr/>
          </p:nvSpPr>
          <p:spPr>
            <a:xfrm>
              <a:off x="8273823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30" name="Freeform 3639">
              <a:extLst>
                <a:ext uri="{FF2B5EF4-FFF2-40B4-BE49-F238E27FC236}">
                  <a16:creationId xmlns:a16="http://schemas.microsoft.com/office/drawing/2014/main" id="{B48728FF-9EC0-01CF-B39E-6546D849614B}"/>
                </a:ext>
              </a:extLst>
            </p:cNvPr>
            <p:cNvSpPr/>
            <p:nvPr/>
          </p:nvSpPr>
          <p:spPr>
            <a:xfrm>
              <a:off x="829185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31" name="Freeform 3640">
              <a:extLst>
                <a:ext uri="{FF2B5EF4-FFF2-40B4-BE49-F238E27FC236}">
                  <a16:creationId xmlns:a16="http://schemas.microsoft.com/office/drawing/2014/main" id="{DEE82FA3-0417-444B-5D5C-5D41F51E06D2}"/>
                </a:ext>
              </a:extLst>
            </p:cNvPr>
            <p:cNvSpPr/>
            <p:nvPr/>
          </p:nvSpPr>
          <p:spPr>
            <a:xfrm>
              <a:off x="8275728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32" name="Freeform 3641">
              <a:extLst>
                <a:ext uri="{FF2B5EF4-FFF2-40B4-BE49-F238E27FC236}">
                  <a16:creationId xmlns:a16="http://schemas.microsoft.com/office/drawing/2014/main" id="{54B3CBA5-1FB8-BC01-0921-4354BAB759A4}"/>
                </a:ext>
              </a:extLst>
            </p:cNvPr>
            <p:cNvSpPr/>
            <p:nvPr/>
          </p:nvSpPr>
          <p:spPr>
            <a:xfrm>
              <a:off x="829375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33" name="Freeform 3642">
              <a:extLst>
                <a:ext uri="{FF2B5EF4-FFF2-40B4-BE49-F238E27FC236}">
                  <a16:creationId xmlns:a16="http://schemas.microsoft.com/office/drawing/2014/main" id="{8860A3AB-41B5-6D44-04A8-31177A64E787}"/>
                </a:ext>
              </a:extLst>
            </p:cNvPr>
            <p:cNvSpPr/>
            <p:nvPr/>
          </p:nvSpPr>
          <p:spPr>
            <a:xfrm>
              <a:off x="8275728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34" name="Freeform 3643">
              <a:extLst>
                <a:ext uri="{FF2B5EF4-FFF2-40B4-BE49-F238E27FC236}">
                  <a16:creationId xmlns:a16="http://schemas.microsoft.com/office/drawing/2014/main" id="{8CBCCF04-B42A-8E57-A65D-77E383237160}"/>
                </a:ext>
              </a:extLst>
            </p:cNvPr>
            <p:cNvSpPr/>
            <p:nvPr/>
          </p:nvSpPr>
          <p:spPr>
            <a:xfrm>
              <a:off x="829375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35" name="Freeform 3644">
              <a:extLst>
                <a:ext uri="{FF2B5EF4-FFF2-40B4-BE49-F238E27FC236}">
                  <a16:creationId xmlns:a16="http://schemas.microsoft.com/office/drawing/2014/main" id="{D3585266-F023-C3E2-192A-479363488BD9}"/>
                </a:ext>
              </a:extLst>
            </p:cNvPr>
            <p:cNvSpPr/>
            <p:nvPr/>
          </p:nvSpPr>
          <p:spPr>
            <a:xfrm>
              <a:off x="8275728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36" name="Freeform 3645">
              <a:extLst>
                <a:ext uri="{FF2B5EF4-FFF2-40B4-BE49-F238E27FC236}">
                  <a16:creationId xmlns:a16="http://schemas.microsoft.com/office/drawing/2014/main" id="{11F46D4D-85DC-3042-8877-4922BA6772B8}"/>
                </a:ext>
              </a:extLst>
            </p:cNvPr>
            <p:cNvSpPr/>
            <p:nvPr/>
          </p:nvSpPr>
          <p:spPr>
            <a:xfrm>
              <a:off x="829375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37" name="Freeform 3646">
              <a:extLst>
                <a:ext uri="{FF2B5EF4-FFF2-40B4-BE49-F238E27FC236}">
                  <a16:creationId xmlns:a16="http://schemas.microsoft.com/office/drawing/2014/main" id="{435472AB-948B-ACC2-B38D-D6792E68C1C0}"/>
                </a:ext>
              </a:extLst>
            </p:cNvPr>
            <p:cNvSpPr/>
            <p:nvPr/>
          </p:nvSpPr>
          <p:spPr>
            <a:xfrm>
              <a:off x="8279664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38" name="Freeform 3647">
              <a:extLst>
                <a:ext uri="{FF2B5EF4-FFF2-40B4-BE49-F238E27FC236}">
                  <a16:creationId xmlns:a16="http://schemas.microsoft.com/office/drawing/2014/main" id="{80555CE6-92FB-BAE6-08D4-A9CFD44E33DC}"/>
                </a:ext>
              </a:extLst>
            </p:cNvPr>
            <p:cNvSpPr/>
            <p:nvPr/>
          </p:nvSpPr>
          <p:spPr>
            <a:xfrm>
              <a:off x="829769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39" name="Freeform 3648">
              <a:extLst>
                <a:ext uri="{FF2B5EF4-FFF2-40B4-BE49-F238E27FC236}">
                  <a16:creationId xmlns:a16="http://schemas.microsoft.com/office/drawing/2014/main" id="{116B8BCA-45EE-3998-10DB-A86575E4795B}"/>
                </a:ext>
              </a:extLst>
            </p:cNvPr>
            <p:cNvSpPr/>
            <p:nvPr/>
          </p:nvSpPr>
          <p:spPr>
            <a:xfrm>
              <a:off x="8279664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40" name="Freeform 3649">
              <a:extLst>
                <a:ext uri="{FF2B5EF4-FFF2-40B4-BE49-F238E27FC236}">
                  <a16:creationId xmlns:a16="http://schemas.microsoft.com/office/drawing/2014/main" id="{801BBA6F-3EC5-FA1E-F6A0-5EBB8C6A14C8}"/>
                </a:ext>
              </a:extLst>
            </p:cNvPr>
            <p:cNvSpPr/>
            <p:nvPr/>
          </p:nvSpPr>
          <p:spPr>
            <a:xfrm>
              <a:off x="829769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41" name="Freeform 3650">
              <a:extLst>
                <a:ext uri="{FF2B5EF4-FFF2-40B4-BE49-F238E27FC236}">
                  <a16:creationId xmlns:a16="http://schemas.microsoft.com/office/drawing/2014/main" id="{DC7F025C-2F8D-4DFE-0094-1057C25AB384}"/>
                </a:ext>
              </a:extLst>
            </p:cNvPr>
            <p:cNvSpPr/>
            <p:nvPr/>
          </p:nvSpPr>
          <p:spPr>
            <a:xfrm>
              <a:off x="8281568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42" name="Freeform 3651">
              <a:extLst>
                <a:ext uri="{FF2B5EF4-FFF2-40B4-BE49-F238E27FC236}">
                  <a16:creationId xmlns:a16="http://schemas.microsoft.com/office/drawing/2014/main" id="{184C7C43-25E8-7410-9B78-0F4118F14667}"/>
                </a:ext>
              </a:extLst>
            </p:cNvPr>
            <p:cNvSpPr/>
            <p:nvPr/>
          </p:nvSpPr>
          <p:spPr>
            <a:xfrm>
              <a:off x="829959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43" name="Freeform 3652">
              <a:extLst>
                <a:ext uri="{FF2B5EF4-FFF2-40B4-BE49-F238E27FC236}">
                  <a16:creationId xmlns:a16="http://schemas.microsoft.com/office/drawing/2014/main" id="{75CC4ACE-D5D3-14B5-7FE0-4601D8BD78DE}"/>
                </a:ext>
              </a:extLst>
            </p:cNvPr>
            <p:cNvSpPr/>
            <p:nvPr/>
          </p:nvSpPr>
          <p:spPr>
            <a:xfrm>
              <a:off x="8283600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44" name="Freeform 3653">
              <a:extLst>
                <a:ext uri="{FF2B5EF4-FFF2-40B4-BE49-F238E27FC236}">
                  <a16:creationId xmlns:a16="http://schemas.microsoft.com/office/drawing/2014/main" id="{E90A3419-9B0B-414C-9FFE-C7CC9135ADD5}"/>
                </a:ext>
              </a:extLst>
            </p:cNvPr>
            <p:cNvSpPr/>
            <p:nvPr/>
          </p:nvSpPr>
          <p:spPr>
            <a:xfrm>
              <a:off x="8301629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45" name="Freeform 3654">
              <a:extLst>
                <a:ext uri="{FF2B5EF4-FFF2-40B4-BE49-F238E27FC236}">
                  <a16:creationId xmlns:a16="http://schemas.microsoft.com/office/drawing/2014/main" id="{19DD2CDD-0341-492B-41F3-4673B862AA7A}"/>
                </a:ext>
              </a:extLst>
            </p:cNvPr>
            <p:cNvSpPr/>
            <p:nvPr/>
          </p:nvSpPr>
          <p:spPr>
            <a:xfrm>
              <a:off x="828753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46" name="Freeform 3655">
              <a:extLst>
                <a:ext uri="{FF2B5EF4-FFF2-40B4-BE49-F238E27FC236}">
                  <a16:creationId xmlns:a16="http://schemas.microsoft.com/office/drawing/2014/main" id="{9CCCFCE3-0DAE-C61A-DDA7-B2211D6BACE6}"/>
                </a:ext>
              </a:extLst>
            </p:cNvPr>
            <p:cNvSpPr/>
            <p:nvPr/>
          </p:nvSpPr>
          <p:spPr>
            <a:xfrm>
              <a:off x="830556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47" name="Freeform 3656">
              <a:extLst>
                <a:ext uri="{FF2B5EF4-FFF2-40B4-BE49-F238E27FC236}">
                  <a16:creationId xmlns:a16="http://schemas.microsoft.com/office/drawing/2014/main" id="{7F20E7CC-ADDA-FE90-4E27-9F86CC2D2EFA}"/>
                </a:ext>
              </a:extLst>
            </p:cNvPr>
            <p:cNvSpPr/>
            <p:nvPr/>
          </p:nvSpPr>
          <p:spPr>
            <a:xfrm>
              <a:off x="828753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48" name="Freeform 3657">
              <a:extLst>
                <a:ext uri="{FF2B5EF4-FFF2-40B4-BE49-F238E27FC236}">
                  <a16:creationId xmlns:a16="http://schemas.microsoft.com/office/drawing/2014/main" id="{D1FA8DC4-039D-09C5-0968-73762F394226}"/>
                </a:ext>
              </a:extLst>
            </p:cNvPr>
            <p:cNvSpPr/>
            <p:nvPr/>
          </p:nvSpPr>
          <p:spPr>
            <a:xfrm>
              <a:off x="830556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49" name="Freeform 3658">
              <a:extLst>
                <a:ext uri="{FF2B5EF4-FFF2-40B4-BE49-F238E27FC236}">
                  <a16:creationId xmlns:a16="http://schemas.microsoft.com/office/drawing/2014/main" id="{1C641B7A-A227-3EBC-0265-31EB0B3C410C}"/>
                </a:ext>
              </a:extLst>
            </p:cNvPr>
            <p:cNvSpPr/>
            <p:nvPr/>
          </p:nvSpPr>
          <p:spPr>
            <a:xfrm>
              <a:off x="828753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50" name="Freeform 3659">
              <a:extLst>
                <a:ext uri="{FF2B5EF4-FFF2-40B4-BE49-F238E27FC236}">
                  <a16:creationId xmlns:a16="http://schemas.microsoft.com/office/drawing/2014/main" id="{CB7F19E5-8BDC-DAB1-9E76-A5DFC3690458}"/>
                </a:ext>
              </a:extLst>
            </p:cNvPr>
            <p:cNvSpPr/>
            <p:nvPr/>
          </p:nvSpPr>
          <p:spPr>
            <a:xfrm>
              <a:off x="830556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51" name="Freeform 3660">
              <a:extLst>
                <a:ext uri="{FF2B5EF4-FFF2-40B4-BE49-F238E27FC236}">
                  <a16:creationId xmlns:a16="http://schemas.microsoft.com/office/drawing/2014/main" id="{356CD4A9-3A05-8B81-EAE3-8647E71D8FFB}"/>
                </a:ext>
              </a:extLst>
            </p:cNvPr>
            <p:cNvSpPr/>
            <p:nvPr/>
          </p:nvSpPr>
          <p:spPr>
            <a:xfrm>
              <a:off x="8289440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52" name="Freeform 3661">
              <a:extLst>
                <a:ext uri="{FF2B5EF4-FFF2-40B4-BE49-F238E27FC236}">
                  <a16:creationId xmlns:a16="http://schemas.microsoft.com/office/drawing/2014/main" id="{B50309D3-EECD-BE67-0B60-A0467A694227}"/>
                </a:ext>
              </a:extLst>
            </p:cNvPr>
            <p:cNvSpPr/>
            <p:nvPr/>
          </p:nvSpPr>
          <p:spPr>
            <a:xfrm>
              <a:off x="8307469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53" name="Freeform 3662">
              <a:extLst>
                <a:ext uri="{FF2B5EF4-FFF2-40B4-BE49-F238E27FC236}">
                  <a16:creationId xmlns:a16="http://schemas.microsoft.com/office/drawing/2014/main" id="{DA81EA63-855F-E9E5-84E6-2436A6D89211}"/>
                </a:ext>
              </a:extLst>
            </p:cNvPr>
            <p:cNvSpPr/>
            <p:nvPr/>
          </p:nvSpPr>
          <p:spPr>
            <a:xfrm>
              <a:off x="8289440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54" name="Freeform 3663">
              <a:extLst>
                <a:ext uri="{FF2B5EF4-FFF2-40B4-BE49-F238E27FC236}">
                  <a16:creationId xmlns:a16="http://schemas.microsoft.com/office/drawing/2014/main" id="{7919CCE3-60CC-6DF4-C020-62B5C1CC9670}"/>
                </a:ext>
              </a:extLst>
            </p:cNvPr>
            <p:cNvSpPr/>
            <p:nvPr/>
          </p:nvSpPr>
          <p:spPr>
            <a:xfrm>
              <a:off x="8307469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55" name="Freeform 3664">
              <a:extLst>
                <a:ext uri="{FF2B5EF4-FFF2-40B4-BE49-F238E27FC236}">
                  <a16:creationId xmlns:a16="http://schemas.microsoft.com/office/drawing/2014/main" id="{D9F62E96-F873-F3A1-E59D-3585FF4EE21D}"/>
                </a:ext>
              </a:extLst>
            </p:cNvPr>
            <p:cNvSpPr/>
            <p:nvPr/>
          </p:nvSpPr>
          <p:spPr>
            <a:xfrm>
              <a:off x="8293376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56" name="Freeform 3665">
              <a:extLst>
                <a:ext uri="{FF2B5EF4-FFF2-40B4-BE49-F238E27FC236}">
                  <a16:creationId xmlns:a16="http://schemas.microsoft.com/office/drawing/2014/main" id="{58700CB4-3D97-97D1-C65D-0F7977AAE11C}"/>
                </a:ext>
              </a:extLst>
            </p:cNvPr>
            <p:cNvSpPr/>
            <p:nvPr/>
          </p:nvSpPr>
          <p:spPr>
            <a:xfrm>
              <a:off x="831153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57" name="Freeform 3666">
              <a:extLst>
                <a:ext uri="{FF2B5EF4-FFF2-40B4-BE49-F238E27FC236}">
                  <a16:creationId xmlns:a16="http://schemas.microsoft.com/office/drawing/2014/main" id="{F0125853-2A47-657A-093D-DEFB9E395F65}"/>
                </a:ext>
              </a:extLst>
            </p:cNvPr>
            <p:cNvSpPr/>
            <p:nvPr/>
          </p:nvSpPr>
          <p:spPr>
            <a:xfrm>
              <a:off x="829731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58" name="Freeform 3667">
              <a:extLst>
                <a:ext uri="{FF2B5EF4-FFF2-40B4-BE49-F238E27FC236}">
                  <a16:creationId xmlns:a16="http://schemas.microsoft.com/office/drawing/2014/main" id="{C9DF856A-B3F8-FEEB-C59A-0FE71AB41A98}"/>
                </a:ext>
              </a:extLst>
            </p:cNvPr>
            <p:cNvSpPr/>
            <p:nvPr/>
          </p:nvSpPr>
          <p:spPr>
            <a:xfrm>
              <a:off x="831534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59" name="Freeform 3668">
              <a:extLst>
                <a:ext uri="{FF2B5EF4-FFF2-40B4-BE49-F238E27FC236}">
                  <a16:creationId xmlns:a16="http://schemas.microsoft.com/office/drawing/2014/main" id="{F50C70F2-6D47-5A9B-7D25-8BE7BE0C940E}"/>
                </a:ext>
              </a:extLst>
            </p:cNvPr>
            <p:cNvSpPr/>
            <p:nvPr/>
          </p:nvSpPr>
          <p:spPr>
            <a:xfrm>
              <a:off x="829731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60" name="Freeform 3669">
              <a:extLst>
                <a:ext uri="{FF2B5EF4-FFF2-40B4-BE49-F238E27FC236}">
                  <a16:creationId xmlns:a16="http://schemas.microsoft.com/office/drawing/2014/main" id="{E3A15C91-0B25-1C5D-82BC-BC8E6A207659}"/>
                </a:ext>
              </a:extLst>
            </p:cNvPr>
            <p:cNvSpPr/>
            <p:nvPr/>
          </p:nvSpPr>
          <p:spPr>
            <a:xfrm>
              <a:off x="831534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61" name="Freeform 3670">
              <a:extLst>
                <a:ext uri="{FF2B5EF4-FFF2-40B4-BE49-F238E27FC236}">
                  <a16:creationId xmlns:a16="http://schemas.microsoft.com/office/drawing/2014/main" id="{ECE96CE3-830E-D56C-01C1-F2AAC97A7B21}"/>
                </a:ext>
              </a:extLst>
            </p:cNvPr>
            <p:cNvSpPr/>
            <p:nvPr/>
          </p:nvSpPr>
          <p:spPr>
            <a:xfrm>
              <a:off x="8299217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62" name="Freeform 3671">
              <a:extLst>
                <a:ext uri="{FF2B5EF4-FFF2-40B4-BE49-F238E27FC236}">
                  <a16:creationId xmlns:a16="http://schemas.microsoft.com/office/drawing/2014/main" id="{5FE2237E-6BC7-29FA-568D-C1923F3F7565}"/>
                </a:ext>
              </a:extLst>
            </p:cNvPr>
            <p:cNvSpPr/>
            <p:nvPr/>
          </p:nvSpPr>
          <p:spPr>
            <a:xfrm>
              <a:off x="831724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63" name="Freeform 3672">
              <a:extLst>
                <a:ext uri="{FF2B5EF4-FFF2-40B4-BE49-F238E27FC236}">
                  <a16:creationId xmlns:a16="http://schemas.microsoft.com/office/drawing/2014/main" id="{4B3DACFB-0088-6F21-2C04-3C56C85A9CF5}"/>
                </a:ext>
              </a:extLst>
            </p:cNvPr>
            <p:cNvSpPr/>
            <p:nvPr/>
          </p:nvSpPr>
          <p:spPr>
            <a:xfrm>
              <a:off x="8299217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64" name="Freeform 3673">
              <a:extLst>
                <a:ext uri="{FF2B5EF4-FFF2-40B4-BE49-F238E27FC236}">
                  <a16:creationId xmlns:a16="http://schemas.microsoft.com/office/drawing/2014/main" id="{608C27A9-2BFB-D29E-851D-B83A9DDF0480}"/>
                </a:ext>
              </a:extLst>
            </p:cNvPr>
            <p:cNvSpPr/>
            <p:nvPr/>
          </p:nvSpPr>
          <p:spPr>
            <a:xfrm>
              <a:off x="831724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65" name="Freeform 3674">
              <a:extLst>
                <a:ext uri="{FF2B5EF4-FFF2-40B4-BE49-F238E27FC236}">
                  <a16:creationId xmlns:a16="http://schemas.microsoft.com/office/drawing/2014/main" id="{88F88D18-BBAB-B098-B0F5-25016A818155}"/>
                </a:ext>
              </a:extLst>
            </p:cNvPr>
            <p:cNvSpPr/>
            <p:nvPr/>
          </p:nvSpPr>
          <p:spPr>
            <a:xfrm>
              <a:off x="8301248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66" name="Freeform 3675">
              <a:extLst>
                <a:ext uri="{FF2B5EF4-FFF2-40B4-BE49-F238E27FC236}">
                  <a16:creationId xmlns:a16="http://schemas.microsoft.com/office/drawing/2014/main" id="{FBA81049-CB45-B438-1768-0AF1DBF65B32}"/>
                </a:ext>
              </a:extLst>
            </p:cNvPr>
            <p:cNvSpPr/>
            <p:nvPr/>
          </p:nvSpPr>
          <p:spPr>
            <a:xfrm>
              <a:off x="831927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67" name="Freeform 3676">
              <a:extLst>
                <a:ext uri="{FF2B5EF4-FFF2-40B4-BE49-F238E27FC236}">
                  <a16:creationId xmlns:a16="http://schemas.microsoft.com/office/drawing/2014/main" id="{168E4114-19D4-9AAB-596E-EC72D2777126}"/>
                </a:ext>
              </a:extLst>
            </p:cNvPr>
            <p:cNvSpPr/>
            <p:nvPr/>
          </p:nvSpPr>
          <p:spPr>
            <a:xfrm>
              <a:off x="8301248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68" name="Freeform 3677">
              <a:extLst>
                <a:ext uri="{FF2B5EF4-FFF2-40B4-BE49-F238E27FC236}">
                  <a16:creationId xmlns:a16="http://schemas.microsoft.com/office/drawing/2014/main" id="{AFF58DAB-2C23-E34C-8E0A-016357C4C7C4}"/>
                </a:ext>
              </a:extLst>
            </p:cNvPr>
            <p:cNvSpPr/>
            <p:nvPr/>
          </p:nvSpPr>
          <p:spPr>
            <a:xfrm>
              <a:off x="831927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69" name="Freeform 3678">
              <a:extLst>
                <a:ext uri="{FF2B5EF4-FFF2-40B4-BE49-F238E27FC236}">
                  <a16:creationId xmlns:a16="http://schemas.microsoft.com/office/drawing/2014/main" id="{47F41281-8F3D-4933-26B0-1B4250969474}"/>
                </a:ext>
              </a:extLst>
            </p:cNvPr>
            <p:cNvSpPr/>
            <p:nvPr/>
          </p:nvSpPr>
          <p:spPr>
            <a:xfrm>
              <a:off x="8303153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70" name="Freeform 3679">
              <a:extLst>
                <a:ext uri="{FF2B5EF4-FFF2-40B4-BE49-F238E27FC236}">
                  <a16:creationId xmlns:a16="http://schemas.microsoft.com/office/drawing/2014/main" id="{9F3A3A80-7339-969C-0D85-BD2D663ABE36}"/>
                </a:ext>
              </a:extLst>
            </p:cNvPr>
            <p:cNvSpPr/>
            <p:nvPr/>
          </p:nvSpPr>
          <p:spPr>
            <a:xfrm>
              <a:off x="8321309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71" name="Freeform 3680">
              <a:extLst>
                <a:ext uri="{FF2B5EF4-FFF2-40B4-BE49-F238E27FC236}">
                  <a16:creationId xmlns:a16="http://schemas.microsoft.com/office/drawing/2014/main" id="{7EE59D60-987C-E77A-E465-163DB4B959A7}"/>
                </a:ext>
              </a:extLst>
            </p:cNvPr>
            <p:cNvSpPr/>
            <p:nvPr/>
          </p:nvSpPr>
          <p:spPr>
            <a:xfrm>
              <a:off x="8307089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72" name="Freeform 3681">
              <a:extLst>
                <a:ext uri="{FF2B5EF4-FFF2-40B4-BE49-F238E27FC236}">
                  <a16:creationId xmlns:a16="http://schemas.microsoft.com/office/drawing/2014/main" id="{32D68122-E8BF-F23E-A393-40FA6E4DDAB0}"/>
                </a:ext>
              </a:extLst>
            </p:cNvPr>
            <p:cNvSpPr/>
            <p:nvPr/>
          </p:nvSpPr>
          <p:spPr>
            <a:xfrm>
              <a:off x="832511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73" name="Freeform 3682">
              <a:extLst>
                <a:ext uri="{FF2B5EF4-FFF2-40B4-BE49-F238E27FC236}">
                  <a16:creationId xmlns:a16="http://schemas.microsoft.com/office/drawing/2014/main" id="{3E00B185-6C06-EF68-087E-7C5CFA62873B}"/>
                </a:ext>
              </a:extLst>
            </p:cNvPr>
            <p:cNvSpPr/>
            <p:nvPr/>
          </p:nvSpPr>
          <p:spPr>
            <a:xfrm>
              <a:off x="8307089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74" name="Freeform 3683">
              <a:extLst>
                <a:ext uri="{FF2B5EF4-FFF2-40B4-BE49-F238E27FC236}">
                  <a16:creationId xmlns:a16="http://schemas.microsoft.com/office/drawing/2014/main" id="{605E6972-D436-8E04-893A-BC54520AA3A3}"/>
                </a:ext>
              </a:extLst>
            </p:cNvPr>
            <p:cNvSpPr/>
            <p:nvPr/>
          </p:nvSpPr>
          <p:spPr>
            <a:xfrm>
              <a:off x="832511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75" name="Freeform 3684">
              <a:extLst>
                <a:ext uri="{FF2B5EF4-FFF2-40B4-BE49-F238E27FC236}">
                  <a16:creationId xmlns:a16="http://schemas.microsoft.com/office/drawing/2014/main" id="{88EE5718-FA0E-2759-F7DF-6ECE6B4222BD}"/>
                </a:ext>
              </a:extLst>
            </p:cNvPr>
            <p:cNvSpPr/>
            <p:nvPr/>
          </p:nvSpPr>
          <p:spPr>
            <a:xfrm>
              <a:off x="8308993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76" name="Freeform 3685">
              <a:extLst>
                <a:ext uri="{FF2B5EF4-FFF2-40B4-BE49-F238E27FC236}">
                  <a16:creationId xmlns:a16="http://schemas.microsoft.com/office/drawing/2014/main" id="{1A415DFE-E922-C75E-FCBB-3AB162721C99}"/>
                </a:ext>
              </a:extLst>
            </p:cNvPr>
            <p:cNvSpPr/>
            <p:nvPr/>
          </p:nvSpPr>
          <p:spPr>
            <a:xfrm>
              <a:off x="832702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77" name="Freeform 3686">
              <a:extLst>
                <a:ext uri="{FF2B5EF4-FFF2-40B4-BE49-F238E27FC236}">
                  <a16:creationId xmlns:a16="http://schemas.microsoft.com/office/drawing/2014/main" id="{F1743F1E-58F4-D822-7B0F-CF636802287B}"/>
                </a:ext>
              </a:extLst>
            </p:cNvPr>
            <p:cNvSpPr/>
            <p:nvPr/>
          </p:nvSpPr>
          <p:spPr>
            <a:xfrm>
              <a:off x="8311025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78" name="Freeform 3687">
              <a:extLst>
                <a:ext uri="{FF2B5EF4-FFF2-40B4-BE49-F238E27FC236}">
                  <a16:creationId xmlns:a16="http://schemas.microsoft.com/office/drawing/2014/main" id="{C8C617B4-09F6-4C6D-9E57-FEC06313FDCC}"/>
                </a:ext>
              </a:extLst>
            </p:cNvPr>
            <p:cNvSpPr/>
            <p:nvPr/>
          </p:nvSpPr>
          <p:spPr>
            <a:xfrm>
              <a:off x="832905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79" name="Freeform 3688">
              <a:extLst>
                <a:ext uri="{FF2B5EF4-FFF2-40B4-BE49-F238E27FC236}">
                  <a16:creationId xmlns:a16="http://schemas.microsoft.com/office/drawing/2014/main" id="{EE5A07D0-3153-73C8-EDD8-BA3EBC802337}"/>
                </a:ext>
              </a:extLst>
            </p:cNvPr>
            <p:cNvSpPr/>
            <p:nvPr/>
          </p:nvSpPr>
          <p:spPr>
            <a:xfrm>
              <a:off x="8311025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80" name="Freeform 3689">
              <a:extLst>
                <a:ext uri="{FF2B5EF4-FFF2-40B4-BE49-F238E27FC236}">
                  <a16:creationId xmlns:a16="http://schemas.microsoft.com/office/drawing/2014/main" id="{120BAB60-B792-F1CC-F09D-26E5220EB105}"/>
                </a:ext>
              </a:extLst>
            </p:cNvPr>
            <p:cNvSpPr/>
            <p:nvPr/>
          </p:nvSpPr>
          <p:spPr>
            <a:xfrm>
              <a:off x="832905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81" name="Freeform 3690">
              <a:extLst>
                <a:ext uri="{FF2B5EF4-FFF2-40B4-BE49-F238E27FC236}">
                  <a16:creationId xmlns:a16="http://schemas.microsoft.com/office/drawing/2014/main" id="{5FE449F9-7C62-60F6-F8DD-296AB2FD904B}"/>
                </a:ext>
              </a:extLst>
            </p:cNvPr>
            <p:cNvSpPr/>
            <p:nvPr/>
          </p:nvSpPr>
          <p:spPr>
            <a:xfrm>
              <a:off x="8312929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82" name="Freeform 3691">
              <a:extLst>
                <a:ext uri="{FF2B5EF4-FFF2-40B4-BE49-F238E27FC236}">
                  <a16:creationId xmlns:a16="http://schemas.microsoft.com/office/drawing/2014/main" id="{EB552CFB-8B13-BF62-2016-4AF6AF033C72}"/>
                </a:ext>
              </a:extLst>
            </p:cNvPr>
            <p:cNvSpPr/>
            <p:nvPr/>
          </p:nvSpPr>
          <p:spPr>
            <a:xfrm>
              <a:off x="833108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83" name="Freeform 3692">
              <a:extLst>
                <a:ext uri="{FF2B5EF4-FFF2-40B4-BE49-F238E27FC236}">
                  <a16:creationId xmlns:a16="http://schemas.microsoft.com/office/drawing/2014/main" id="{C859FEE0-A6F4-928B-C872-036518DD08E7}"/>
                </a:ext>
              </a:extLst>
            </p:cNvPr>
            <p:cNvSpPr/>
            <p:nvPr/>
          </p:nvSpPr>
          <p:spPr>
            <a:xfrm>
              <a:off x="8320801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84" name="Freeform 3693">
              <a:extLst>
                <a:ext uri="{FF2B5EF4-FFF2-40B4-BE49-F238E27FC236}">
                  <a16:creationId xmlns:a16="http://schemas.microsoft.com/office/drawing/2014/main" id="{2D8A7DBF-0A6B-0D96-62B5-BA673824D38C}"/>
                </a:ext>
              </a:extLst>
            </p:cNvPr>
            <p:cNvSpPr/>
            <p:nvPr/>
          </p:nvSpPr>
          <p:spPr>
            <a:xfrm>
              <a:off x="833883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85" name="Freeform 3694">
              <a:extLst>
                <a:ext uri="{FF2B5EF4-FFF2-40B4-BE49-F238E27FC236}">
                  <a16:creationId xmlns:a16="http://schemas.microsoft.com/office/drawing/2014/main" id="{AD11F272-82DC-2080-6D70-B17DEA4BE8CE}"/>
                </a:ext>
              </a:extLst>
            </p:cNvPr>
            <p:cNvSpPr/>
            <p:nvPr/>
          </p:nvSpPr>
          <p:spPr>
            <a:xfrm>
              <a:off x="8320801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86" name="Freeform 3695">
              <a:extLst>
                <a:ext uri="{FF2B5EF4-FFF2-40B4-BE49-F238E27FC236}">
                  <a16:creationId xmlns:a16="http://schemas.microsoft.com/office/drawing/2014/main" id="{39E9B4EF-E101-BC2B-9B75-DC0A52BB7992}"/>
                </a:ext>
              </a:extLst>
            </p:cNvPr>
            <p:cNvSpPr/>
            <p:nvPr/>
          </p:nvSpPr>
          <p:spPr>
            <a:xfrm>
              <a:off x="833883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87" name="Freeform 3696">
              <a:extLst>
                <a:ext uri="{FF2B5EF4-FFF2-40B4-BE49-F238E27FC236}">
                  <a16:creationId xmlns:a16="http://schemas.microsoft.com/office/drawing/2014/main" id="{4A6E3071-ADD2-8691-4120-6D5B11EB6535}"/>
                </a:ext>
              </a:extLst>
            </p:cNvPr>
            <p:cNvSpPr/>
            <p:nvPr/>
          </p:nvSpPr>
          <p:spPr>
            <a:xfrm>
              <a:off x="8324737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88" name="Freeform 3697">
              <a:extLst>
                <a:ext uri="{FF2B5EF4-FFF2-40B4-BE49-F238E27FC236}">
                  <a16:creationId xmlns:a16="http://schemas.microsoft.com/office/drawing/2014/main" id="{8BE692A5-7023-DD19-57E6-1E9FB04A5985}"/>
                </a:ext>
              </a:extLst>
            </p:cNvPr>
            <p:cNvSpPr/>
            <p:nvPr/>
          </p:nvSpPr>
          <p:spPr>
            <a:xfrm>
              <a:off x="834276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89" name="Freeform 3698">
              <a:extLst>
                <a:ext uri="{FF2B5EF4-FFF2-40B4-BE49-F238E27FC236}">
                  <a16:creationId xmlns:a16="http://schemas.microsoft.com/office/drawing/2014/main" id="{B8C4D5C9-025A-F45E-D207-64836670033C}"/>
                </a:ext>
              </a:extLst>
            </p:cNvPr>
            <p:cNvSpPr/>
            <p:nvPr/>
          </p:nvSpPr>
          <p:spPr>
            <a:xfrm>
              <a:off x="8324737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90" name="Freeform 3699">
              <a:extLst>
                <a:ext uri="{FF2B5EF4-FFF2-40B4-BE49-F238E27FC236}">
                  <a16:creationId xmlns:a16="http://schemas.microsoft.com/office/drawing/2014/main" id="{5643DDEB-4DD4-7E05-91C3-5E9888114146}"/>
                </a:ext>
              </a:extLst>
            </p:cNvPr>
            <p:cNvSpPr/>
            <p:nvPr/>
          </p:nvSpPr>
          <p:spPr>
            <a:xfrm>
              <a:off x="834276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91" name="Freeform 3700">
              <a:extLst>
                <a:ext uri="{FF2B5EF4-FFF2-40B4-BE49-F238E27FC236}">
                  <a16:creationId xmlns:a16="http://schemas.microsoft.com/office/drawing/2014/main" id="{736B7A38-C562-9B9A-120E-FBFB4ADEF686}"/>
                </a:ext>
              </a:extLst>
            </p:cNvPr>
            <p:cNvSpPr/>
            <p:nvPr/>
          </p:nvSpPr>
          <p:spPr>
            <a:xfrm>
              <a:off x="8334514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92" name="Freeform 3701">
              <a:extLst>
                <a:ext uri="{FF2B5EF4-FFF2-40B4-BE49-F238E27FC236}">
                  <a16:creationId xmlns:a16="http://schemas.microsoft.com/office/drawing/2014/main" id="{43B6839B-1D39-5B97-45FD-17C5E60A1FA3}"/>
                </a:ext>
              </a:extLst>
            </p:cNvPr>
            <p:cNvSpPr/>
            <p:nvPr/>
          </p:nvSpPr>
          <p:spPr>
            <a:xfrm>
              <a:off x="835254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93" name="Freeform 3702">
              <a:extLst>
                <a:ext uri="{FF2B5EF4-FFF2-40B4-BE49-F238E27FC236}">
                  <a16:creationId xmlns:a16="http://schemas.microsoft.com/office/drawing/2014/main" id="{315DA63C-9860-E986-1A40-314092EA58BD}"/>
                </a:ext>
              </a:extLst>
            </p:cNvPr>
            <p:cNvSpPr/>
            <p:nvPr/>
          </p:nvSpPr>
          <p:spPr>
            <a:xfrm>
              <a:off x="8336545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94" name="Freeform 3703">
              <a:extLst>
                <a:ext uri="{FF2B5EF4-FFF2-40B4-BE49-F238E27FC236}">
                  <a16:creationId xmlns:a16="http://schemas.microsoft.com/office/drawing/2014/main" id="{84B90B0D-091E-468C-7D54-8B8241E54B46}"/>
                </a:ext>
              </a:extLst>
            </p:cNvPr>
            <p:cNvSpPr/>
            <p:nvPr/>
          </p:nvSpPr>
          <p:spPr>
            <a:xfrm>
              <a:off x="835457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95" name="Freeform 3704">
              <a:extLst>
                <a:ext uri="{FF2B5EF4-FFF2-40B4-BE49-F238E27FC236}">
                  <a16:creationId xmlns:a16="http://schemas.microsoft.com/office/drawing/2014/main" id="{D2F3CB0C-9924-6D6E-708F-8A5E1AC6F600}"/>
                </a:ext>
              </a:extLst>
            </p:cNvPr>
            <p:cNvSpPr/>
            <p:nvPr/>
          </p:nvSpPr>
          <p:spPr>
            <a:xfrm>
              <a:off x="8342386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96" name="Freeform 3705">
              <a:extLst>
                <a:ext uri="{FF2B5EF4-FFF2-40B4-BE49-F238E27FC236}">
                  <a16:creationId xmlns:a16="http://schemas.microsoft.com/office/drawing/2014/main" id="{741B0615-276F-DF1C-3C80-6865559B267C}"/>
                </a:ext>
              </a:extLst>
            </p:cNvPr>
            <p:cNvSpPr/>
            <p:nvPr/>
          </p:nvSpPr>
          <p:spPr>
            <a:xfrm>
              <a:off x="836041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97" name="Freeform 3706">
              <a:extLst>
                <a:ext uri="{FF2B5EF4-FFF2-40B4-BE49-F238E27FC236}">
                  <a16:creationId xmlns:a16="http://schemas.microsoft.com/office/drawing/2014/main" id="{D477E6FB-FD58-288A-286F-863471B796CC}"/>
                </a:ext>
              </a:extLst>
            </p:cNvPr>
            <p:cNvSpPr/>
            <p:nvPr/>
          </p:nvSpPr>
          <p:spPr>
            <a:xfrm>
              <a:off x="8344290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98" name="Freeform 3707">
              <a:extLst>
                <a:ext uri="{FF2B5EF4-FFF2-40B4-BE49-F238E27FC236}">
                  <a16:creationId xmlns:a16="http://schemas.microsoft.com/office/drawing/2014/main" id="{4CB6BEDA-4934-85ED-5060-5F5E55CD957E}"/>
                </a:ext>
              </a:extLst>
            </p:cNvPr>
            <p:cNvSpPr/>
            <p:nvPr/>
          </p:nvSpPr>
          <p:spPr>
            <a:xfrm>
              <a:off x="836232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199" name="Freeform 3708">
              <a:extLst>
                <a:ext uri="{FF2B5EF4-FFF2-40B4-BE49-F238E27FC236}">
                  <a16:creationId xmlns:a16="http://schemas.microsoft.com/office/drawing/2014/main" id="{F97C3725-6151-84DA-AA4D-DEE1EBC796F9}"/>
                </a:ext>
              </a:extLst>
            </p:cNvPr>
            <p:cNvSpPr/>
            <p:nvPr/>
          </p:nvSpPr>
          <p:spPr>
            <a:xfrm>
              <a:off x="834632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00" name="Freeform 3709">
              <a:extLst>
                <a:ext uri="{FF2B5EF4-FFF2-40B4-BE49-F238E27FC236}">
                  <a16:creationId xmlns:a16="http://schemas.microsoft.com/office/drawing/2014/main" id="{2C4F14A6-EC5F-D615-9D5A-1F129C4AB6AD}"/>
                </a:ext>
              </a:extLst>
            </p:cNvPr>
            <p:cNvSpPr/>
            <p:nvPr/>
          </p:nvSpPr>
          <p:spPr>
            <a:xfrm>
              <a:off x="836435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01" name="Freeform 3710">
              <a:extLst>
                <a:ext uri="{FF2B5EF4-FFF2-40B4-BE49-F238E27FC236}">
                  <a16:creationId xmlns:a16="http://schemas.microsoft.com/office/drawing/2014/main" id="{0D6C2CEE-8B35-1C1A-335C-591F3A0F2E35}"/>
                </a:ext>
              </a:extLst>
            </p:cNvPr>
            <p:cNvSpPr/>
            <p:nvPr/>
          </p:nvSpPr>
          <p:spPr>
            <a:xfrm>
              <a:off x="8348226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02" name="Freeform 3711">
              <a:extLst>
                <a:ext uri="{FF2B5EF4-FFF2-40B4-BE49-F238E27FC236}">
                  <a16:creationId xmlns:a16="http://schemas.microsoft.com/office/drawing/2014/main" id="{9238F7B8-6ED3-1F7F-643F-FD7542054468}"/>
                </a:ext>
              </a:extLst>
            </p:cNvPr>
            <p:cNvSpPr/>
            <p:nvPr/>
          </p:nvSpPr>
          <p:spPr>
            <a:xfrm>
              <a:off x="836625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03" name="Freeform 3712">
              <a:extLst>
                <a:ext uri="{FF2B5EF4-FFF2-40B4-BE49-F238E27FC236}">
                  <a16:creationId xmlns:a16="http://schemas.microsoft.com/office/drawing/2014/main" id="{6B4F813E-AAE1-0173-0654-35D8984DC57E}"/>
                </a:ext>
              </a:extLst>
            </p:cNvPr>
            <p:cNvSpPr/>
            <p:nvPr/>
          </p:nvSpPr>
          <p:spPr>
            <a:xfrm>
              <a:off x="8348226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04" name="Freeform 3713">
              <a:extLst>
                <a:ext uri="{FF2B5EF4-FFF2-40B4-BE49-F238E27FC236}">
                  <a16:creationId xmlns:a16="http://schemas.microsoft.com/office/drawing/2014/main" id="{837DBE8C-7CC0-E1AF-834C-B0C122329963}"/>
                </a:ext>
              </a:extLst>
            </p:cNvPr>
            <p:cNvSpPr/>
            <p:nvPr/>
          </p:nvSpPr>
          <p:spPr>
            <a:xfrm>
              <a:off x="836625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05" name="Freeform 3714">
              <a:extLst>
                <a:ext uri="{FF2B5EF4-FFF2-40B4-BE49-F238E27FC236}">
                  <a16:creationId xmlns:a16="http://schemas.microsoft.com/office/drawing/2014/main" id="{0E5BB0C1-D61C-960A-8A43-919AB8BC5717}"/>
                </a:ext>
              </a:extLst>
            </p:cNvPr>
            <p:cNvSpPr/>
            <p:nvPr/>
          </p:nvSpPr>
          <p:spPr>
            <a:xfrm>
              <a:off x="8350258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06" name="Freeform 3715">
              <a:extLst>
                <a:ext uri="{FF2B5EF4-FFF2-40B4-BE49-F238E27FC236}">
                  <a16:creationId xmlns:a16="http://schemas.microsoft.com/office/drawing/2014/main" id="{D491A0B1-CD84-383F-41F7-D2E9B67A658B}"/>
                </a:ext>
              </a:extLst>
            </p:cNvPr>
            <p:cNvSpPr/>
            <p:nvPr/>
          </p:nvSpPr>
          <p:spPr>
            <a:xfrm>
              <a:off x="836828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07" name="Freeform 3716">
              <a:extLst>
                <a:ext uri="{FF2B5EF4-FFF2-40B4-BE49-F238E27FC236}">
                  <a16:creationId xmlns:a16="http://schemas.microsoft.com/office/drawing/2014/main" id="{41314FFE-314B-6248-3E8B-C172D3E402F5}"/>
                </a:ext>
              </a:extLst>
            </p:cNvPr>
            <p:cNvSpPr/>
            <p:nvPr/>
          </p:nvSpPr>
          <p:spPr>
            <a:xfrm>
              <a:off x="8352162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08" name="Freeform 3717">
              <a:extLst>
                <a:ext uri="{FF2B5EF4-FFF2-40B4-BE49-F238E27FC236}">
                  <a16:creationId xmlns:a16="http://schemas.microsoft.com/office/drawing/2014/main" id="{DFEB77DE-09D1-ACD3-3E52-F3857A19DFF5}"/>
                </a:ext>
              </a:extLst>
            </p:cNvPr>
            <p:cNvSpPr/>
            <p:nvPr/>
          </p:nvSpPr>
          <p:spPr>
            <a:xfrm>
              <a:off x="837019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09" name="Freeform 3718">
              <a:extLst>
                <a:ext uri="{FF2B5EF4-FFF2-40B4-BE49-F238E27FC236}">
                  <a16:creationId xmlns:a16="http://schemas.microsoft.com/office/drawing/2014/main" id="{D750EAFF-01E0-6B57-D010-2C05C73169C1}"/>
                </a:ext>
              </a:extLst>
            </p:cNvPr>
            <p:cNvSpPr/>
            <p:nvPr/>
          </p:nvSpPr>
          <p:spPr>
            <a:xfrm>
              <a:off x="8352162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10" name="Freeform 3719">
              <a:extLst>
                <a:ext uri="{FF2B5EF4-FFF2-40B4-BE49-F238E27FC236}">
                  <a16:creationId xmlns:a16="http://schemas.microsoft.com/office/drawing/2014/main" id="{0FA504C1-58F4-81DC-1011-B54EC2B59DDF}"/>
                </a:ext>
              </a:extLst>
            </p:cNvPr>
            <p:cNvSpPr/>
            <p:nvPr/>
          </p:nvSpPr>
          <p:spPr>
            <a:xfrm>
              <a:off x="837019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11" name="Freeform 3720">
              <a:extLst>
                <a:ext uri="{FF2B5EF4-FFF2-40B4-BE49-F238E27FC236}">
                  <a16:creationId xmlns:a16="http://schemas.microsoft.com/office/drawing/2014/main" id="{33387432-1530-460D-250E-70C00693BD2A}"/>
                </a:ext>
              </a:extLst>
            </p:cNvPr>
            <p:cNvSpPr/>
            <p:nvPr/>
          </p:nvSpPr>
          <p:spPr>
            <a:xfrm>
              <a:off x="8363970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12" name="Freeform 3721">
              <a:extLst>
                <a:ext uri="{FF2B5EF4-FFF2-40B4-BE49-F238E27FC236}">
                  <a16:creationId xmlns:a16="http://schemas.microsoft.com/office/drawing/2014/main" id="{500D8332-A3F7-6260-787D-76FBC2439832}"/>
                </a:ext>
              </a:extLst>
            </p:cNvPr>
            <p:cNvSpPr/>
            <p:nvPr/>
          </p:nvSpPr>
          <p:spPr>
            <a:xfrm>
              <a:off x="838200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13" name="Freeform 3722">
              <a:extLst>
                <a:ext uri="{FF2B5EF4-FFF2-40B4-BE49-F238E27FC236}">
                  <a16:creationId xmlns:a16="http://schemas.microsoft.com/office/drawing/2014/main" id="{458AD561-AB96-C5D8-389E-07C3A75F66D8}"/>
                </a:ext>
              </a:extLst>
            </p:cNvPr>
            <p:cNvSpPr/>
            <p:nvPr/>
          </p:nvSpPr>
          <p:spPr>
            <a:xfrm>
              <a:off x="8365875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14" name="Freeform 3723">
              <a:extLst>
                <a:ext uri="{FF2B5EF4-FFF2-40B4-BE49-F238E27FC236}">
                  <a16:creationId xmlns:a16="http://schemas.microsoft.com/office/drawing/2014/main" id="{03C5A54E-92C2-83D5-669F-290DFB149154}"/>
                </a:ext>
              </a:extLst>
            </p:cNvPr>
            <p:cNvSpPr/>
            <p:nvPr/>
          </p:nvSpPr>
          <p:spPr>
            <a:xfrm>
              <a:off x="838403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15" name="Freeform 3724">
              <a:extLst>
                <a:ext uri="{FF2B5EF4-FFF2-40B4-BE49-F238E27FC236}">
                  <a16:creationId xmlns:a16="http://schemas.microsoft.com/office/drawing/2014/main" id="{9CF75885-73FF-D4FA-51EE-834046CF24D7}"/>
                </a:ext>
              </a:extLst>
            </p:cNvPr>
            <p:cNvSpPr/>
            <p:nvPr/>
          </p:nvSpPr>
          <p:spPr>
            <a:xfrm>
              <a:off x="8367779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16" name="Freeform 3725">
              <a:extLst>
                <a:ext uri="{FF2B5EF4-FFF2-40B4-BE49-F238E27FC236}">
                  <a16:creationId xmlns:a16="http://schemas.microsoft.com/office/drawing/2014/main" id="{1E52A963-504E-FD99-1556-AA6FB330FC1D}"/>
                </a:ext>
              </a:extLst>
            </p:cNvPr>
            <p:cNvSpPr/>
            <p:nvPr/>
          </p:nvSpPr>
          <p:spPr>
            <a:xfrm>
              <a:off x="8385809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17" name="Freeform 3726">
              <a:extLst>
                <a:ext uri="{FF2B5EF4-FFF2-40B4-BE49-F238E27FC236}">
                  <a16:creationId xmlns:a16="http://schemas.microsoft.com/office/drawing/2014/main" id="{83920262-7260-A2E2-7266-A1911A187AB7}"/>
                </a:ext>
              </a:extLst>
            </p:cNvPr>
            <p:cNvSpPr/>
            <p:nvPr/>
          </p:nvSpPr>
          <p:spPr>
            <a:xfrm>
              <a:off x="8371715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18" name="Freeform 3727">
              <a:extLst>
                <a:ext uri="{FF2B5EF4-FFF2-40B4-BE49-F238E27FC236}">
                  <a16:creationId xmlns:a16="http://schemas.microsoft.com/office/drawing/2014/main" id="{00B4E772-D479-3E3E-B27F-76D89591222A}"/>
                </a:ext>
              </a:extLst>
            </p:cNvPr>
            <p:cNvSpPr/>
            <p:nvPr/>
          </p:nvSpPr>
          <p:spPr>
            <a:xfrm>
              <a:off x="838974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19" name="Freeform 3728">
              <a:extLst>
                <a:ext uri="{FF2B5EF4-FFF2-40B4-BE49-F238E27FC236}">
                  <a16:creationId xmlns:a16="http://schemas.microsoft.com/office/drawing/2014/main" id="{C6B9B975-797F-257D-18BA-679C3EF55517}"/>
                </a:ext>
              </a:extLst>
            </p:cNvPr>
            <p:cNvSpPr/>
            <p:nvPr/>
          </p:nvSpPr>
          <p:spPr>
            <a:xfrm>
              <a:off x="8371715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20" name="Freeform 3729">
              <a:extLst>
                <a:ext uri="{FF2B5EF4-FFF2-40B4-BE49-F238E27FC236}">
                  <a16:creationId xmlns:a16="http://schemas.microsoft.com/office/drawing/2014/main" id="{FF15DC7F-9BCF-B28C-736B-70E4BA06B8D8}"/>
                </a:ext>
              </a:extLst>
            </p:cNvPr>
            <p:cNvSpPr/>
            <p:nvPr/>
          </p:nvSpPr>
          <p:spPr>
            <a:xfrm>
              <a:off x="838974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21" name="Freeform 3730">
              <a:extLst>
                <a:ext uri="{FF2B5EF4-FFF2-40B4-BE49-F238E27FC236}">
                  <a16:creationId xmlns:a16="http://schemas.microsoft.com/office/drawing/2014/main" id="{CE01A146-7E03-05F2-C609-80D78643B5AE}"/>
                </a:ext>
              </a:extLst>
            </p:cNvPr>
            <p:cNvSpPr/>
            <p:nvPr/>
          </p:nvSpPr>
          <p:spPr>
            <a:xfrm>
              <a:off x="8375651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22" name="Freeform 3731">
              <a:extLst>
                <a:ext uri="{FF2B5EF4-FFF2-40B4-BE49-F238E27FC236}">
                  <a16:creationId xmlns:a16="http://schemas.microsoft.com/office/drawing/2014/main" id="{17AB8DBB-8D4B-D4EA-D1FC-C0E6E3E3FAC4}"/>
                </a:ext>
              </a:extLst>
            </p:cNvPr>
            <p:cNvSpPr/>
            <p:nvPr/>
          </p:nvSpPr>
          <p:spPr>
            <a:xfrm>
              <a:off x="839380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23" name="Freeform 3732">
              <a:extLst>
                <a:ext uri="{FF2B5EF4-FFF2-40B4-BE49-F238E27FC236}">
                  <a16:creationId xmlns:a16="http://schemas.microsoft.com/office/drawing/2014/main" id="{61906F3C-D128-FF15-9E35-308A54C55BD2}"/>
                </a:ext>
              </a:extLst>
            </p:cNvPr>
            <p:cNvSpPr/>
            <p:nvPr/>
          </p:nvSpPr>
          <p:spPr>
            <a:xfrm>
              <a:off x="8377683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24" name="Freeform 3733">
              <a:extLst>
                <a:ext uri="{FF2B5EF4-FFF2-40B4-BE49-F238E27FC236}">
                  <a16:creationId xmlns:a16="http://schemas.microsoft.com/office/drawing/2014/main" id="{D5DC9EF3-3B3C-25CA-BEA6-699ECF29CDF1}"/>
                </a:ext>
              </a:extLst>
            </p:cNvPr>
            <p:cNvSpPr/>
            <p:nvPr/>
          </p:nvSpPr>
          <p:spPr>
            <a:xfrm>
              <a:off x="839571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25" name="Freeform 3734">
              <a:extLst>
                <a:ext uri="{FF2B5EF4-FFF2-40B4-BE49-F238E27FC236}">
                  <a16:creationId xmlns:a16="http://schemas.microsoft.com/office/drawing/2014/main" id="{57EBA2CB-EA83-2A32-871C-FE91F181F6E1}"/>
                </a:ext>
              </a:extLst>
            </p:cNvPr>
            <p:cNvSpPr/>
            <p:nvPr/>
          </p:nvSpPr>
          <p:spPr>
            <a:xfrm>
              <a:off x="8379587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26" name="Freeform 3735">
              <a:extLst>
                <a:ext uri="{FF2B5EF4-FFF2-40B4-BE49-F238E27FC236}">
                  <a16:creationId xmlns:a16="http://schemas.microsoft.com/office/drawing/2014/main" id="{251A901D-621A-B6ED-0783-5A74599D21FA}"/>
                </a:ext>
              </a:extLst>
            </p:cNvPr>
            <p:cNvSpPr/>
            <p:nvPr/>
          </p:nvSpPr>
          <p:spPr>
            <a:xfrm>
              <a:off x="839774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27" name="Freeform 3736">
              <a:extLst>
                <a:ext uri="{FF2B5EF4-FFF2-40B4-BE49-F238E27FC236}">
                  <a16:creationId xmlns:a16="http://schemas.microsoft.com/office/drawing/2014/main" id="{494C58D9-A1CA-9B82-520D-074A843E2855}"/>
                </a:ext>
              </a:extLst>
            </p:cNvPr>
            <p:cNvSpPr/>
            <p:nvPr/>
          </p:nvSpPr>
          <p:spPr>
            <a:xfrm>
              <a:off x="8379587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28" name="Freeform 3737">
              <a:extLst>
                <a:ext uri="{FF2B5EF4-FFF2-40B4-BE49-F238E27FC236}">
                  <a16:creationId xmlns:a16="http://schemas.microsoft.com/office/drawing/2014/main" id="{7891E0EB-BE27-2719-559A-C12019816001}"/>
                </a:ext>
              </a:extLst>
            </p:cNvPr>
            <p:cNvSpPr/>
            <p:nvPr/>
          </p:nvSpPr>
          <p:spPr>
            <a:xfrm>
              <a:off x="839774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29" name="Freeform 3738">
              <a:extLst>
                <a:ext uri="{FF2B5EF4-FFF2-40B4-BE49-F238E27FC236}">
                  <a16:creationId xmlns:a16="http://schemas.microsoft.com/office/drawing/2014/main" id="{D24A8789-9B80-1606-0484-D2A6B8D1C637}"/>
                </a:ext>
              </a:extLst>
            </p:cNvPr>
            <p:cNvSpPr/>
            <p:nvPr/>
          </p:nvSpPr>
          <p:spPr>
            <a:xfrm>
              <a:off x="8381492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30" name="Freeform 3739">
              <a:extLst>
                <a:ext uri="{FF2B5EF4-FFF2-40B4-BE49-F238E27FC236}">
                  <a16:creationId xmlns:a16="http://schemas.microsoft.com/office/drawing/2014/main" id="{9955F554-1639-2EF8-1C74-27B6E1F6C2D0}"/>
                </a:ext>
              </a:extLst>
            </p:cNvPr>
            <p:cNvSpPr/>
            <p:nvPr/>
          </p:nvSpPr>
          <p:spPr>
            <a:xfrm>
              <a:off x="839964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31" name="Freeform 3740">
              <a:extLst>
                <a:ext uri="{FF2B5EF4-FFF2-40B4-BE49-F238E27FC236}">
                  <a16:creationId xmlns:a16="http://schemas.microsoft.com/office/drawing/2014/main" id="{112BAC1D-72D6-20B0-7222-99D6BDCCD6EA}"/>
                </a:ext>
              </a:extLst>
            </p:cNvPr>
            <p:cNvSpPr/>
            <p:nvPr/>
          </p:nvSpPr>
          <p:spPr>
            <a:xfrm>
              <a:off x="8381492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32" name="Freeform 3741">
              <a:extLst>
                <a:ext uri="{FF2B5EF4-FFF2-40B4-BE49-F238E27FC236}">
                  <a16:creationId xmlns:a16="http://schemas.microsoft.com/office/drawing/2014/main" id="{E1207F82-5CF0-42F8-6E96-0F41898E72AD}"/>
                </a:ext>
              </a:extLst>
            </p:cNvPr>
            <p:cNvSpPr/>
            <p:nvPr/>
          </p:nvSpPr>
          <p:spPr>
            <a:xfrm>
              <a:off x="839964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33" name="Freeform 3742">
              <a:extLst>
                <a:ext uri="{FF2B5EF4-FFF2-40B4-BE49-F238E27FC236}">
                  <a16:creationId xmlns:a16="http://schemas.microsoft.com/office/drawing/2014/main" id="{396FE3AD-0F53-DB74-3BD0-85B7FD87AF7F}"/>
                </a:ext>
              </a:extLst>
            </p:cNvPr>
            <p:cNvSpPr/>
            <p:nvPr/>
          </p:nvSpPr>
          <p:spPr>
            <a:xfrm>
              <a:off x="8383523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34" name="Freeform 3743">
              <a:extLst>
                <a:ext uri="{FF2B5EF4-FFF2-40B4-BE49-F238E27FC236}">
                  <a16:creationId xmlns:a16="http://schemas.microsoft.com/office/drawing/2014/main" id="{F0133483-7784-7E03-7CBB-AD373EA3F347}"/>
                </a:ext>
              </a:extLst>
            </p:cNvPr>
            <p:cNvSpPr/>
            <p:nvPr/>
          </p:nvSpPr>
          <p:spPr>
            <a:xfrm>
              <a:off x="840155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35" name="Freeform 3744">
              <a:extLst>
                <a:ext uri="{FF2B5EF4-FFF2-40B4-BE49-F238E27FC236}">
                  <a16:creationId xmlns:a16="http://schemas.microsoft.com/office/drawing/2014/main" id="{E84AC61C-62D4-9B19-5980-DFB967DF6878}"/>
                </a:ext>
              </a:extLst>
            </p:cNvPr>
            <p:cNvSpPr/>
            <p:nvPr/>
          </p:nvSpPr>
          <p:spPr>
            <a:xfrm>
              <a:off x="8385428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36" name="Freeform 3745">
              <a:extLst>
                <a:ext uri="{FF2B5EF4-FFF2-40B4-BE49-F238E27FC236}">
                  <a16:creationId xmlns:a16="http://schemas.microsoft.com/office/drawing/2014/main" id="{1D83E10A-BED0-FD20-9742-8A4D83030E46}"/>
                </a:ext>
              </a:extLst>
            </p:cNvPr>
            <p:cNvSpPr/>
            <p:nvPr/>
          </p:nvSpPr>
          <p:spPr>
            <a:xfrm>
              <a:off x="840358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37" name="Freeform 3746">
              <a:extLst>
                <a:ext uri="{FF2B5EF4-FFF2-40B4-BE49-F238E27FC236}">
                  <a16:creationId xmlns:a16="http://schemas.microsoft.com/office/drawing/2014/main" id="{BF2CBD62-F7CB-9FB7-012D-13A7B188914B}"/>
                </a:ext>
              </a:extLst>
            </p:cNvPr>
            <p:cNvSpPr/>
            <p:nvPr/>
          </p:nvSpPr>
          <p:spPr>
            <a:xfrm>
              <a:off x="8387459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38" name="Freeform 3747">
              <a:extLst>
                <a:ext uri="{FF2B5EF4-FFF2-40B4-BE49-F238E27FC236}">
                  <a16:creationId xmlns:a16="http://schemas.microsoft.com/office/drawing/2014/main" id="{6CD07BB5-0C6C-F3D3-8DAE-EB3AF77C388C}"/>
                </a:ext>
              </a:extLst>
            </p:cNvPr>
            <p:cNvSpPr/>
            <p:nvPr/>
          </p:nvSpPr>
          <p:spPr>
            <a:xfrm>
              <a:off x="8405489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39" name="Freeform 3748">
              <a:extLst>
                <a:ext uri="{FF2B5EF4-FFF2-40B4-BE49-F238E27FC236}">
                  <a16:creationId xmlns:a16="http://schemas.microsoft.com/office/drawing/2014/main" id="{D55E4D1F-9553-C80E-5321-8C1B24CF3242}"/>
                </a:ext>
              </a:extLst>
            </p:cNvPr>
            <p:cNvSpPr/>
            <p:nvPr/>
          </p:nvSpPr>
          <p:spPr>
            <a:xfrm>
              <a:off x="8389491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40" name="Freeform 3749">
              <a:extLst>
                <a:ext uri="{FF2B5EF4-FFF2-40B4-BE49-F238E27FC236}">
                  <a16:creationId xmlns:a16="http://schemas.microsoft.com/office/drawing/2014/main" id="{0FBD76FB-B5E7-C805-B047-2E365DB1E722}"/>
                </a:ext>
              </a:extLst>
            </p:cNvPr>
            <p:cNvSpPr/>
            <p:nvPr/>
          </p:nvSpPr>
          <p:spPr>
            <a:xfrm>
              <a:off x="840752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41" name="Freeform 3750">
              <a:extLst>
                <a:ext uri="{FF2B5EF4-FFF2-40B4-BE49-F238E27FC236}">
                  <a16:creationId xmlns:a16="http://schemas.microsoft.com/office/drawing/2014/main" id="{3AEF24B0-8B2E-F50A-5029-9D5A51D9C0AF}"/>
                </a:ext>
              </a:extLst>
            </p:cNvPr>
            <p:cNvSpPr/>
            <p:nvPr/>
          </p:nvSpPr>
          <p:spPr>
            <a:xfrm>
              <a:off x="8389491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42" name="Freeform 3751">
              <a:extLst>
                <a:ext uri="{FF2B5EF4-FFF2-40B4-BE49-F238E27FC236}">
                  <a16:creationId xmlns:a16="http://schemas.microsoft.com/office/drawing/2014/main" id="{64245ACE-5719-8A1A-C1D5-E0BAD5481C94}"/>
                </a:ext>
              </a:extLst>
            </p:cNvPr>
            <p:cNvSpPr/>
            <p:nvPr/>
          </p:nvSpPr>
          <p:spPr>
            <a:xfrm>
              <a:off x="840752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43" name="Freeform 3752">
              <a:extLst>
                <a:ext uri="{FF2B5EF4-FFF2-40B4-BE49-F238E27FC236}">
                  <a16:creationId xmlns:a16="http://schemas.microsoft.com/office/drawing/2014/main" id="{BBD44063-E6DD-5C9D-4D0D-C78148DB3B58}"/>
                </a:ext>
              </a:extLst>
            </p:cNvPr>
            <p:cNvSpPr/>
            <p:nvPr/>
          </p:nvSpPr>
          <p:spPr>
            <a:xfrm>
              <a:off x="8395204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44" name="Freeform 3753">
              <a:extLst>
                <a:ext uri="{FF2B5EF4-FFF2-40B4-BE49-F238E27FC236}">
                  <a16:creationId xmlns:a16="http://schemas.microsoft.com/office/drawing/2014/main" id="{0CD6D080-79E9-E12A-9485-96B2E2CE74BF}"/>
                </a:ext>
              </a:extLst>
            </p:cNvPr>
            <p:cNvSpPr/>
            <p:nvPr/>
          </p:nvSpPr>
          <p:spPr>
            <a:xfrm>
              <a:off x="841336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45" name="Freeform 3754">
              <a:extLst>
                <a:ext uri="{FF2B5EF4-FFF2-40B4-BE49-F238E27FC236}">
                  <a16:creationId xmlns:a16="http://schemas.microsoft.com/office/drawing/2014/main" id="{8267553F-CDA3-B363-6FB1-C123290614DF}"/>
                </a:ext>
              </a:extLst>
            </p:cNvPr>
            <p:cNvSpPr/>
            <p:nvPr/>
          </p:nvSpPr>
          <p:spPr>
            <a:xfrm>
              <a:off x="8395204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46" name="Freeform 3755">
              <a:extLst>
                <a:ext uri="{FF2B5EF4-FFF2-40B4-BE49-F238E27FC236}">
                  <a16:creationId xmlns:a16="http://schemas.microsoft.com/office/drawing/2014/main" id="{C046E12A-1103-BED4-6B96-24160DC64C6E}"/>
                </a:ext>
              </a:extLst>
            </p:cNvPr>
            <p:cNvSpPr/>
            <p:nvPr/>
          </p:nvSpPr>
          <p:spPr>
            <a:xfrm>
              <a:off x="841336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47" name="Freeform 3756">
              <a:extLst>
                <a:ext uri="{FF2B5EF4-FFF2-40B4-BE49-F238E27FC236}">
                  <a16:creationId xmlns:a16="http://schemas.microsoft.com/office/drawing/2014/main" id="{33400628-039B-8408-0DC5-F4121D79C4E3}"/>
                </a:ext>
              </a:extLst>
            </p:cNvPr>
            <p:cNvSpPr/>
            <p:nvPr/>
          </p:nvSpPr>
          <p:spPr>
            <a:xfrm>
              <a:off x="8395204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48" name="Freeform 3757">
              <a:extLst>
                <a:ext uri="{FF2B5EF4-FFF2-40B4-BE49-F238E27FC236}">
                  <a16:creationId xmlns:a16="http://schemas.microsoft.com/office/drawing/2014/main" id="{7A2FFCAB-AB5F-1CDB-A06C-36DD88D80F5C}"/>
                </a:ext>
              </a:extLst>
            </p:cNvPr>
            <p:cNvSpPr/>
            <p:nvPr/>
          </p:nvSpPr>
          <p:spPr>
            <a:xfrm>
              <a:off x="841336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49" name="Freeform 3758">
              <a:extLst>
                <a:ext uri="{FF2B5EF4-FFF2-40B4-BE49-F238E27FC236}">
                  <a16:creationId xmlns:a16="http://schemas.microsoft.com/office/drawing/2014/main" id="{509AD044-BBFE-1A71-517F-F9D2B58BE1BC}"/>
                </a:ext>
              </a:extLst>
            </p:cNvPr>
            <p:cNvSpPr/>
            <p:nvPr/>
          </p:nvSpPr>
          <p:spPr>
            <a:xfrm>
              <a:off x="839723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50" name="Freeform 3759">
              <a:extLst>
                <a:ext uri="{FF2B5EF4-FFF2-40B4-BE49-F238E27FC236}">
                  <a16:creationId xmlns:a16="http://schemas.microsoft.com/office/drawing/2014/main" id="{1E4D9C98-8C0E-8C03-863E-D8F26A9D9494}"/>
                </a:ext>
              </a:extLst>
            </p:cNvPr>
            <p:cNvSpPr/>
            <p:nvPr/>
          </p:nvSpPr>
          <p:spPr>
            <a:xfrm>
              <a:off x="841526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51" name="Freeform 3760">
              <a:extLst>
                <a:ext uri="{FF2B5EF4-FFF2-40B4-BE49-F238E27FC236}">
                  <a16:creationId xmlns:a16="http://schemas.microsoft.com/office/drawing/2014/main" id="{AC1BA4F9-A6BF-B18A-54F4-10B2122E5E11}"/>
                </a:ext>
              </a:extLst>
            </p:cNvPr>
            <p:cNvSpPr/>
            <p:nvPr/>
          </p:nvSpPr>
          <p:spPr>
            <a:xfrm>
              <a:off x="8399267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52" name="Freeform 3761">
              <a:extLst>
                <a:ext uri="{FF2B5EF4-FFF2-40B4-BE49-F238E27FC236}">
                  <a16:creationId xmlns:a16="http://schemas.microsoft.com/office/drawing/2014/main" id="{5AE81C3C-01D9-688D-465D-AFD33BE038FC}"/>
                </a:ext>
              </a:extLst>
            </p:cNvPr>
            <p:cNvSpPr/>
            <p:nvPr/>
          </p:nvSpPr>
          <p:spPr>
            <a:xfrm>
              <a:off x="841729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53" name="Freeform 3762">
              <a:extLst>
                <a:ext uri="{FF2B5EF4-FFF2-40B4-BE49-F238E27FC236}">
                  <a16:creationId xmlns:a16="http://schemas.microsoft.com/office/drawing/2014/main" id="{5582F5EF-DF05-290A-F288-E1FC24B61F3F}"/>
                </a:ext>
              </a:extLst>
            </p:cNvPr>
            <p:cNvSpPr/>
            <p:nvPr/>
          </p:nvSpPr>
          <p:spPr>
            <a:xfrm>
              <a:off x="8399267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54" name="Freeform 3763">
              <a:extLst>
                <a:ext uri="{FF2B5EF4-FFF2-40B4-BE49-F238E27FC236}">
                  <a16:creationId xmlns:a16="http://schemas.microsoft.com/office/drawing/2014/main" id="{C1574542-9364-0A7C-B1CE-19D1E821B626}"/>
                </a:ext>
              </a:extLst>
            </p:cNvPr>
            <p:cNvSpPr/>
            <p:nvPr/>
          </p:nvSpPr>
          <p:spPr>
            <a:xfrm>
              <a:off x="841729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55" name="Freeform 3764">
              <a:extLst>
                <a:ext uri="{FF2B5EF4-FFF2-40B4-BE49-F238E27FC236}">
                  <a16:creationId xmlns:a16="http://schemas.microsoft.com/office/drawing/2014/main" id="{6FECCFAF-EF07-B581-EBC6-7CD2EF9D6843}"/>
                </a:ext>
              </a:extLst>
            </p:cNvPr>
            <p:cNvSpPr/>
            <p:nvPr/>
          </p:nvSpPr>
          <p:spPr>
            <a:xfrm>
              <a:off x="8399267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56" name="Freeform 3765">
              <a:extLst>
                <a:ext uri="{FF2B5EF4-FFF2-40B4-BE49-F238E27FC236}">
                  <a16:creationId xmlns:a16="http://schemas.microsoft.com/office/drawing/2014/main" id="{274B8905-2653-77F4-15EE-FABA63FE9BA8}"/>
                </a:ext>
              </a:extLst>
            </p:cNvPr>
            <p:cNvSpPr/>
            <p:nvPr/>
          </p:nvSpPr>
          <p:spPr>
            <a:xfrm>
              <a:off x="841729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57" name="Freeform 3766">
              <a:extLst>
                <a:ext uri="{FF2B5EF4-FFF2-40B4-BE49-F238E27FC236}">
                  <a16:creationId xmlns:a16="http://schemas.microsoft.com/office/drawing/2014/main" id="{807E0A55-B468-52B1-361D-7E74F855F2CC}"/>
                </a:ext>
              </a:extLst>
            </p:cNvPr>
            <p:cNvSpPr/>
            <p:nvPr/>
          </p:nvSpPr>
          <p:spPr>
            <a:xfrm>
              <a:off x="8401172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58" name="Freeform 3767">
              <a:extLst>
                <a:ext uri="{FF2B5EF4-FFF2-40B4-BE49-F238E27FC236}">
                  <a16:creationId xmlns:a16="http://schemas.microsoft.com/office/drawing/2014/main" id="{24E1E1E8-147C-530A-F713-836C80769F93}"/>
                </a:ext>
              </a:extLst>
            </p:cNvPr>
            <p:cNvSpPr/>
            <p:nvPr/>
          </p:nvSpPr>
          <p:spPr>
            <a:xfrm>
              <a:off x="841920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59" name="Freeform 3768">
              <a:extLst>
                <a:ext uri="{FF2B5EF4-FFF2-40B4-BE49-F238E27FC236}">
                  <a16:creationId xmlns:a16="http://schemas.microsoft.com/office/drawing/2014/main" id="{77018121-DBD3-F2D8-280C-E086F3CF9667}"/>
                </a:ext>
              </a:extLst>
            </p:cNvPr>
            <p:cNvSpPr/>
            <p:nvPr/>
          </p:nvSpPr>
          <p:spPr>
            <a:xfrm>
              <a:off x="8401172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60" name="Freeform 3769">
              <a:extLst>
                <a:ext uri="{FF2B5EF4-FFF2-40B4-BE49-F238E27FC236}">
                  <a16:creationId xmlns:a16="http://schemas.microsoft.com/office/drawing/2014/main" id="{610BB946-A12A-1A82-2134-CE615616E272}"/>
                </a:ext>
              </a:extLst>
            </p:cNvPr>
            <p:cNvSpPr/>
            <p:nvPr/>
          </p:nvSpPr>
          <p:spPr>
            <a:xfrm>
              <a:off x="841920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61" name="Freeform 3770">
              <a:extLst>
                <a:ext uri="{FF2B5EF4-FFF2-40B4-BE49-F238E27FC236}">
                  <a16:creationId xmlns:a16="http://schemas.microsoft.com/office/drawing/2014/main" id="{F2E64185-890E-E0BA-13E9-E911C2940D35}"/>
                </a:ext>
              </a:extLst>
            </p:cNvPr>
            <p:cNvSpPr/>
            <p:nvPr/>
          </p:nvSpPr>
          <p:spPr>
            <a:xfrm>
              <a:off x="8403203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62" name="Freeform 3771">
              <a:extLst>
                <a:ext uri="{FF2B5EF4-FFF2-40B4-BE49-F238E27FC236}">
                  <a16:creationId xmlns:a16="http://schemas.microsoft.com/office/drawing/2014/main" id="{9A9F24A8-D004-F558-D267-00C212674024}"/>
                </a:ext>
              </a:extLst>
            </p:cNvPr>
            <p:cNvSpPr/>
            <p:nvPr/>
          </p:nvSpPr>
          <p:spPr>
            <a:xfrm>
              <a:off x="842123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63" name="Freeform 3772">
              <a:extLst>
                <a:ext uri="{FF2B5EF4-FFF2-40B4-BE49-F238E27FC236}">
                  <a16:creationId xmlns:a16="http://schemas.microsoft.com/office/drawing/2014/main" id="{ECEA6D9F-9E9B-A48E-A3FC-FB30124E6D81}"/>
                </a:ext>
              </a:extLst>
            </p:cNvPr>
            <p:cNvSpPr/>
            <p:nvPr/>
          </p:nvSpPr>
          <p:spPr>
            <a:xfrm>
              <a:off x="840701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64" name="Freeform 3773">
              <a:extLst>
                <a:ext uri="{FF2B5EF4-FFF2-40B4-BE49-F238E27FC236}">
                  <a16:creationId xmlns:a16="http://schemas.microsoft.com/office/drawing/2014/main" id="{CF49040C-9F4B-8163-EF4F-9FA8C0A8A4DC}"/>
                </a:ext>
              </a:extLst>
            </p:cNvPr>
            <p:cNvSpPr/>
            <p:nvPr/>
          </p:nvSpPr>
          <p:spPr>
            <a:xfrm>
              <a:off x="842504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65" name="Freeform 3774">
              <a:extLst>
                <a:ext uri="{FF2B5EF4-FFF2-40B4-BE49-F238E27FC236}">
                  <a16:creationId xmlns:a16="http://schemas.microsoft.com/office/drawing/2014/main" id="{89467006-3136-1DEB-DF9A-78631EEA9EBA}"/>
                </a:ext>
              </a:extLst>
            </p:cNvPr>
            <p:cNvSpPr/>
            <p:nvPr/>
          </p:nvSpPr>
          <p:spPr>
            <a:xfrm>
              <a:off x="840701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66" name="Freeform 3775">
              <a:extLst>
                <a:ext uri="{FF2B5EF4-FFF2-40B4-BE49-F238E27FC236}">
                  <a16:creationId xmlns:a16="http://schemas.microsoft.com/office/drawing/2014/main" id="{8B118899-B098-D664-F5A9-901D0639A5CB}"/>
                </a:ext>
              </a:extLst>
            </p:cNvPr>
            <p:cNvSpPr/>
            <p:nvPr/>
          </p:nvSpPr>
          <p:spPr>
            <a:xfrm>
              <a:off x="842504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67" name="Freeform 3776">
              <a:extLst>
                <a:ext uri="{FF2B5EF4-FFF2-40B4-BE49-F238E27FC236}">
                  <a16:creationId xmlns:a16="http://schemas.microsoft.com/office/drawing/2014/main" id="{3179D63C-62A3-9B41-92DA-C8F0A6EEF4F2}"/>
                </a:ext>
              </a:extLst>
            </p:cNvPr>
            <p:cNvSpPr/>
            <p:nvPr/>
          </p:nvSpPr>
          <p:spPr>
            <a:xfrm>
              <a:off x="8409044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68" name="Freeform 3777">
              <a:extLst>
                <a:ext uri="{FF2B5EF4-FFF2-40B4-BE49-F238E27FC236}">
                  <a16:creationId xmlns:a16="http://schemas.microsoft.com/office/drawing/2014/main" id="{2DC96790-9836-E0A3-A1CE-920FC171129B}"/>
                </a:ext>
              </a:extLst>
            </p:cNvPr>
            <p:cNvSpPr/>
            <p:nvPr/>
          </p:nvSpPr>
          <p:spPr>
            <a:xfrm>
              <a:off x="842707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69" name="Freeform 3778">
              <a:extLst>
                <a:ext uri="{FF2B5EF4-FFF2-40B4-BE49-F238E27FC236}">
                  <a16:creationId xmlns:a16="http://schemas.microsoft.com/office/drawing/2014/main" id="{A8BCCC1F-AD54-E363-73C3-85DACFF4C2AE}"/>
                </a:ext>
              </a:extLst>
            </p:cNvPr>
            <p:cNvSpPr/>
            <p:nvPr/>
          </p:nvSpPr>
          <p:spPr>
            <a:xfrm>
              <a:off x="8409044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70" name="Freeform 3779">
              <a:extLst>
                <a:ext uri="{FF2B5EF4-FFF2-40B4-BE49-F238E27FC236}">
                  <a16:creationId xmlns:a16="http://schemas.microsoft.com/office/drawing/2014/main" id="{B3DEEB1D-9162-DAE3-9AD0-EBBAF6FEE126}"/>
                </a:ext>
              </a:extLst>
            </p:cNvPr>
            <p:cNvSpPr/>
            <p:nvPr/>
          </p:nvSpPr>
          <p:spPr>
            <a:xfrm>
              <a:off x="842707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71" name="Freeform 3780">
              <a:extLst>
                <a:ext uri="{FF2B5EF4-FFF2-40B4-BE49-F238E27FC236}">
                  <a16:creationId xmlns:a16="http://schemas.microsoft.com/office/drawing/2014/main" id="{EA9CF213-599C-CDE9-6559-A876536400AB}"/>
                </a:ext>
              </a:extLst>
            </p:cNvPr>
            <p:cNvSpPr/>
            <p:nvPr/>
          </p:nvSpPr>
          <p:spPr>
            <a:xfrm>
              <a:off x="8409044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72" name="Freeform 3781">
              <a:extLst>
                <a:ext uri="{FF2B5EF4-FFF2-40B4-BE49-F238E27FC236}">
                  <a16:creationId xmlns:a16="http://schemas.microsoft.com/office/drawing/2014/main" id="{1F849BA8-F913-57CE-21B0-8C697C28F7BE}"/>
                </a:ext>
              </a:extLst>
            </p:cNvPr>
            <p:cNvSpPr/>
            <p:nvPr/>
          </p:nvSpPr>
          <p:spPr>
            <a:xfrm>
              <a:off x="842707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73" name="Freeform 3782">
              <a:extLst>
                <a:ext uri="{FF2B5EF4-FFF2-40B4-BE49-F238E27FC236}">
                  <a16:creationId xmlns:a16="http://schemas.microsoft.com/office/drawing/2014/main" id="{D0B77577-79B6-1E32-8295-FE88D647FBD3}"/>
                </a:ext>
              </a:extLst>
            </p:cNvPr>
            <p:cNvSpPr/>
            <p:nvPr/>
          </p:nvSpPr>
          <p:spPr>
            <a:xfrm>
              <a:off x="8410948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74" name="Freeform 3783">
              <a:extLst>
                <a:ext uri="{FF2B5EF4-FFF2-40B4-BE49-F238E27FC236}">
                  <a16:creationId xmlns:a16="http://schemas.microsoft.com/office/drawing/2014/main" id="{AFFA1024-0F0D-3236-6FCC-7657DD3A6B94}"/>
                </a:ext>
              </a:extLst>
            </p:cNvPr>
            <p:cNvSpPr/>
            <p:nvPr/>
          </p:nvSpPr>
          <p:spPr>
            <a:xfrm>
              <a:off x="842897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75" name="Freeform 3784">
              <a:extLst>
                <a:ext uri="{FF2B5EF4-FFF2-40B4-BE49-F238E27FC236}">
                  <a16:creationId xmlns:a16="http://schemas.microsoft.com/office/drawing/2014/main" id="{FE25F150-529E-37EE-6DF1-DCE66547BE1F}"/>
                </a:ext>
              </a:extLst>
            </p:cNvPr>
            <p:cNvSpPr/>
            <p:nvPr/>
          </p:nvSpPr>
          <p:spPr>
            <a:xfrm>
              <a:off x="8410948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76" name="Freeform 3785">
              <a:extLst>
                <a:ext uri="{FF2B5EF4-FFF2-40B4-BE49-F238E27FC236}">
                  <a16:creationId xmlns:a16="http://schemas.microsoft.com/office/drawing/2014/main" id="{34D9F9B7-59E0-24F1-57DA-73100326C03A}"/>
                </a:ext>
              </a:extLst>
            </p:cNvPr>
            <p:cNvSpPr/>
            <p:nvPr/>
          </p:nvSpPr>
          <p:spPr>
            <a:xfrm>
              <a:off x="842897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77" name="Freeform 3786">
              <a:extLst>
                <a:ext uri="{FF2B5EF4-FFF2-40B4-BE49-F238E27FC236}">
                  <a16:creationId xmlns:a16="http://schemas.microsoft.com/office/drawing/2014/main" id="{206F5392-4060-31DA-9292-F157CD5EFA26}"/>
                </a:ext>
              </a:extLst>
            </p:cNvPr>
            <p:cNvSpPr/>
            <p:nvPr/>
          </p:nvSpPr>
          <p:spPr>
            <a:xfrm>
              <a:off x="8410948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78" name="Freeform 3787">
              <a:extLst>
                <a:ext uri="{FF2B5EF4-FFF2-40B4-BE49-F238E27FC236}">
                  <a16:creationId xmlns:a16="http://schemas.microsoft.com/office/drawing/2014/main" id="{F8A06E30-09CF-BA79-17ED-F85DD79835D2}"/>
                </a:ext>
              </a:extLst>
            </p:cNvPr>
            <p:cNvSpPr/>
            <p:nvPr/>
          </p:nvSpPr>
          <p:spPr>
            <a:xfrm>
              <a:off x="842897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79" name="Freeform 3788">
              <a:extLst>
                <a:ext uri="{FF2B5EF4-FFF2-40B4-BE49-F238E27FC236}">
                  <a16:creationId xmlns:a16="http://schemas.microsoft.com/office/drawing/2014/main" id="{6A3B86F8-AFD6-DAF7-7299-6F2FA76CBE78}"/>
                </a:ext>
              </a:extLst>
            </p:cNvPr>
            <p:cNvSpPr/>
            <p:nvPr/>
          </p:nvSpPr>
          <p:spPr>
            <a:xfrm>
              <a:off x="841691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80" name="Freeform 3789">
              <a:extLst>
                <a:ext uri="{FF2B5EF4-FFF2-40B4-BE49-F238E27FC236}">
                  <a16:creationId xmlns:a16="http://schemas.microsoft.com/office/drawing/2014/main" id="{54A904D7-2024-1EC5-472D-6844DA122F2D}"/>
                </a:ext>
              </a:extLst>
            </p:cNvPr>
            <p:cNvSpPr/>
            <p:nvPr/>
          </p:nvSpPr>
          <p:spPr>
            <a:xfrm>
              <a:off x="843494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81" name="Freeform 3790">
              <a:extLst>
                <a:ext uri="{FF2B5EF4-FFF2-40B4-BE49-F238E27FC236}">
                  <a16:creationId xmlns:a16="http://schemas.microsoft.com/office/drawing/2014/main" id="{1397F97D-A90C-CE07-9A50-5A024BBBABA2}"/>
                </a:ext>
              </a:extLst>
            </p:cNvPr>
            <p:cNvSpPr/>
            <p:nvPr/>
          </p:nvSpPr>
          <p:spPr>
            <a:xfrm>
              <a:off x="841691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82" name="Freeform 3791">
              <a:extLst>
                <a:ext uri="{FF2B5EF4-FFF2-40B4-BE49-F238E27FC236}">
                  <a16:creationId xmlns:a16="http://schemas.microsoft.com/office/drawing/2014/main" id="{909FA0FE-DA04-C942-BEAD-8B82F70C1AD3}"/>
                </a:ext>
              </a:extLst>
            </p:cNvPr>
            <p:cNvSpPr/>
            <p:nvPr/>
          </p:nvSpPr>
          <p:spPr>
            <a:xfrm>
              <a:off x="843494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83" name="Freeform 3792">
              <a:extLst>
                <a:ext uri="{FF2B5EF4-FFF2-40B4-BE49-F238E27FC236}">
                  <a16:creationId xmlns:a16="http://schemas.microsoft.com/office/drawing/2014/main" id="{3719EAAD-5494-ECCF-D2CC-0863E54BD357}"/>
                </a:ext>
              </a:extLst>
            </p:cNvPr>
            <p:cNvSpPr/>
            <p:nvPr/>
          </p:nvSpPr>
          <p:spPr>
            <a:xfrm>
              <a:off x="8418820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84" name="Freeform 3793">
              <a:extLst>
                <a:ext uri="{FF2B5EF4-FFF2-40B4-BE49-F238E27FC236}">
                  <a16:creationId xmlns:a16="http://schemas.microsoft.com/office/drawing/2014/main" id="{5E8663BD-30FB-38B5-FD9F-D45C95D85BD2}"/>
                </a:ext>
              </a:extLst>
            </p:cNvPr>
            <p:cNvSpPr/>
            <p:nvPr/>
          </p:nvSpPr>
          <p:spPr>
            <a:xfrm>
              <a:off x="843685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85" name="Freeform 3794">
              <a:extLst>
                <a:ext uri="{FF2B5EF4-FFF2-40B4-BE49-F238E27FC236}">
                  <a16:creationId xmlns:a16="http://schemas.microsoft.com/office/drawing/2014/main" id="{80529D5A-9969-B15A-871A-47F0D82DF428}"/>
                </a:ext>
              </a:extLst>
            </p:cNvPr>
            <p:cNvSpPr/>
            <p:nvPr/>
          </p:nvSpPr>
          <p:spPr>
            <a:xfrm>
              <a:off x="8420725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86" name="Freeform 3795">
              <a:extLst>
                <a:ext uri="{FF2B5EF4-FFF2-40B4-BE49-F238E27FC236}">
                  <a16:creationId xmlns:a16="http://schemas.microsoft.com/office/drawing/2014/main" id="{D49DBDDD-8462-532B-BA56-F754870D7602}"/>
                </a:ext>
              </a:extLst>
            </p:cNvPr>
            <p:cNvSpPr/>
            <p:nvPr/>
          </p:nvSpPr>
          <p:spPr>
            <a:xfrm>
              <a:off x="843875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87" name="Freeform 3796">
              <a:extLst>
                <a:ext uri="{FF2B5EF4-FFF2-40B4-BE49-F238E27FC236}">
                  <a16:creationId xmlns:a16="http://schemas.microsoft.com/office/drawing/2014/main" id="{E3857E1F-8B61-01FE-ECF5-5440AED7F9B4}"/>
                </a:ext>
              </a:extLst>
            </p:cNvPr>
            <p:cNvSpPr/>
            <p:nvPr/>
          </p:nvSpPr>
          <p:spPr>
            <a:xfrm>
              <a:off x="8420725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88" name="Freeform 3797">
              <a:extLst>
                <a:ext uri="{FF2B5EF4-FFF2-40B4-BE49-F238E27FC236}">
                  <a16:creationId xmlns:a16="http://schemas.microsoft.com/office/drawing/2014/main" id="{3127421D-4939-6C8C-F291-76003222563F}"/>
                </a:ext>
              </a:extLst>
            </p:cNvPr>
            <p:cNvSpPr/>
            <p:nvPr/>
          </p:nvSpPr>
          <p:spPr>
            <a:xfrm>
              <a:off x="843875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89" name="Freeform 3798">
              <a:extLst>
                <a:ext uri="{FF2B5EF4-FFF2-40B4-BE49-F238E27FC236}">
                  <a16:creationId xmlns:a16="http://schemas.microsoft.com/office/drawing/2014/main" id="{F966F601-A146-DBB7-40C6-88DB29EA3F06}"/>
                </a:ext>
              </a:extLst>
            </p:cNvPr>
            <p:cNvSpPr/>
            <p:nvPr/>
          </p:nvSpPr>
          <p:spPr>
            <a:xfrm>
              <a:off x="842275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90" name="Freeform 3799">
              <a:extLst>
                <a:ext uri="{FF2B5EF4-FFF2-40B4-BE49-F238E27FC236}">
                  <a16:creationId xmlns:a16="http://schemas.microsoft.com/office/drawing/2014/main" id="{94A07AE6-DF75-9498-1B2A-7E5746D419B1}"/>
                </a:ext>
              </a:extLst>
            </p:cNvPr>
            <p:cNvSpPr/>
            <p:nvPr/>
          </p:nvSpPr>
          <p:spPr>
            <a:xfrm>
              <a:off x="844078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91" name="Freeform 3800">
              <a:extLst>
                <a:ext uri="{FF2B5EF4-FFF2-40B4-BE49-F238E27FC236}">
                  <a16:creationId xmlns:a16="http://schemas.microsoft.com/office/drawing/2014/main" id="{F4DB0EDC-3241-A068-9B02-E1C943EB8F50}"/>
                </a:ext>
              </a:extLst>
            </p:cNvPr>
            <p:cNvSpPr/>
            <p:nvPr/>
          </p:nvSpPr>
          <p:spPr>
            <a:xfrm>
              <a:off x="842275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92" name="Freeform 3801">
              <a:extLst>
                <a:ext uri="{FF2B5EF4-FFF2-40B4-BE49-F238E27FC236}">
                  <a16:creationId xmlns:a16="http://schemas.microsoft.com/office/drawing/2014/main" id="{565DCAFF-E9C1-43E1-0ABD-D17A44217807}"/>
                </a:ext>
              </a:extLst>
            </p:cNvPr>
            <p:cNvSpPr/>
            <p:nvPr/>
          </p:nvSpPr>
          <p:spPr>
            <a:xfrm>
              <a:off x="844078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93" name="Freeform 3802">
              <a:extLst>
                <a:ext uri="{FF2B5EF4-FFF2-40B4-BE49-F238E27FC236}">
                  <a16:creationId xmlns:a16="http://schemas.microsoft.com/office/drawing/2014/main" id="{9C659A56-28F7-02D8-86EC-B7DA9122D646}"/>
                </a:ext>
              </a:extLst>
            </p:cNvPr>
            <p:cNvSpPr/>
            <p:nvPr/>
          </p:nvSpPr>
          <p:spPr>
            <a:xfrm>
              <a:off x="842275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94" name="Freeform 3803">
              <a:extLst>
                <a:ext uri="{FF2B5EF4-FFF2-40B4-BE49-F238E27FC236}">
                  <a16:creationId xmlns:a16="http://schemas.microsoft.com/office/drawing/2014/main" id="{85CB09B7-2237-D7C7-065F-888F74D0E397}"/>
                </a:ext>
              </a:extLst>
            </p:cNvPr>
            <p:cNvSpPr/>
            <p:nvPr/>
          </p:nvSpPr>
          <p:spPr>
            <a:xfrm>
              <a:off x="844078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95" name="Freeform 3804">
              <a:extLst>
                <a:ext uri="{FF2B5EF4-FFF2-40B4-BE49-F238E27FC236}">
                  <a16:creationId xmlns:a16="http://schemas.microsoft.com/office/drawing/2014/main" id="{51EC72DA-FF7F-4770-FA23-C309C3FB47BB}"/>
                </a:ext>
              </a:extLst>
            </p:cNvPr>
            <p:cNvSpPr/>
            <p:nvPr/>
          </p:nvSpPr>
          <p:spPr>
            <a:xfrm>
              <a:off x="842275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96" name="Freeform 3805">
              <a:extLst>
                <a:ext uri="{FF2B5EF4-FFF2-40B4-BE49-F238E27FC236}">
                  <a16:creationId xmlns:a16="http://schemas.microsoft.com/office/drawing/2014/main" id="{5BBA52A5-3C9A-24E7-9E9C-710BA4629403}"/>
                </a:ext>
              </a:extLst>
            </p:cNvPr>
            <p:cNvSpPr/>
            <p:nvPr/>
          </p:nvSpPr>
          <p:spPr>
            <a:xfrm>
              <a:off x="844078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97" name="Freeform 3806">
              <a:extLst>
                <a:ext uri="{FF2B5EF4-FFF2-40B4-BE49-F238E27FC236}">
                  <a16:creationId xmlns:a16="http://schemas.microsoft.com/office/drawing/2014/main" id="{480C3AEE-7011-1C72-90CC-CD3BC2666CDB}"/>
                </a:ext>
              </a:extLst>
            </p:cNvPr>
            <p:cNvSpPr/>
            <p:nvPr/>
          </p:nvSpPr>
          <p:spPr>
            <a:xfrm>
              <a:off x="8424661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98" name="Freeform 3807">
              <a:extLst>
                <a:ext uri="{FF2B5EF4-FFF2-40B4-BE49-F238E27FC236}">
                  <a16:creationId xmlns:a16="http://schemas.microsoft.com/office/drawing/2014/main" id="{CB35D7A6-009D-F2FC-A0B9-C417DF2BF5FF}"/>
                </a:ext>
              </a:extLst>
            </p:cNvPr>
            <p:cNvSpPr/>
            <p:nvPr/>
          </p:nvSpPr>
          <p:spPr>
            <a:xfrm>
              <a:off x="844269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299" name="Freeform 3808">
              <a:extLst>
                <a:ext uri="{FF2B5EF4-FFF2-40B4-BE49-F238E27FC236}">
                  <a16:creationId xmlns:a16="http://schemas.microsoft.com/office/drawing/2014/main" id="{9EDEDF0D-3324-2B1D-E25A-B41BF94369D0}"/>
                </a:ext>
              </a:extLst>
            </p:cNvPr>
            <p:cNvSpPr/>
            <p:nvPr/>
          </p:nvSpPr>
          <p:spPr>
            <a:xfrm>
              <a:off x="842669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00" name="Freeform 3809">
              <a:extLst>
                <a:ext uri="{FF2B5EF4-FFF2-40B4-BE49-F238E27FC236}">
                  <a16:creationId xmlns:a16="http://schemas.microsoft.com/office/drawing/2014/main" id="{1451242D-A2EB-6C13-2D9A-86F945328258}"/>
                </a:ext>
              </a:extLst>
            </p:cNvPr>
            <p:cNvSpPr/>
            <p:nvPr/>
          </p:nvSpPr>
          <p:spPr>
            <a:xfrm>
              <a:off x="844472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01" name="Freeform 3810">
              <a:extLst>
                <a:ext uri="{FF2B5EF4-FFF2-40B4-BE49-F238E27FC236}">
                  <a16:creationId xmlns:a16="http://schemas.microsoft.com/office/drawing/2014/main" id="{6704AED7-1732-3661-4816-49951E7C6E60}"/>
                </a:ext>
              </a:extLst>
            </p:cNvPr>
            <p:cNvSpPr/>
            <p:nvPr/>
          </p:nvSpPr>
          <p:spPr>
            <a:xfrm>
              <a:off x="8428597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02" name="Freeform 3811">
              <a:extLst>
                <a:ext uri="{FF2B5EF4-FFF2-40B4-BE49-F238E27FC236}">
                  <a16:creationId xmlns:a16="http://schemas.microsoft.com/office/drawing/2014/main" id="{399F584A-46E5-6421-A6FC-751FB72CD3D6}"/>
                </a:ext>
              </a:extLst>
            </p:cNvPr>
            <p:cNvSpPr/>
            <p:nvPr/>
          </p:nvSpPr>
          <p:spPr>
            <a:xfrm>
              <a:off x="844675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03" name="Freeform 3812">
              <a:extLst>
                <a:ext uri="{FF2B5EF4-FFF2-40B4-BE49-F238E27FC236}">
                  <a16:creationId xmlns:a16="http://schemas.microsoft.com/office/drawing/2014/main" id="{A9BAE8B1-5929-0C53-F998-BEAE489D0CA8}"/>
                </a:ext>
              </a:extLst>
            </p:cNvPr>
            <p:cNvSpPr/>
            <p:nvPr/>
          </p:nvSpPr>
          <p:spPr>
            <a:xfrm>
              <a:off x="8430501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04" name="Freeform 3813">
              <a:extLst>
                <a:ext uri="{FF2B5EF4-FFF2-40B4-BE49-F238E27FC236}">
                  <a16:creationId xmlns:a16="http://schemas.microsoft.com/office/drawing/2014/main" id="{C2CD6907-4EE8-B0A3-44DD-7EA584DA33FD}"/>
                </a:ext>
              </a:extLst>
            </p:cNvPr>
            <p:cNvSpPr/>
            <p:nvPr/>
          </p:nvSpPr>
          <p:spPr>
            <a:xfrm>
              <a:off x="844853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05" name="Freeform 3814">
              <a:extLst>
                <a:ext uri="{FF2B5EF4-FFF2-40B4-BE49-F238E27FC236}">
                  <a16:creationId xmlns:a16="http://schemas.microsoft.com/office/drawing/2014/main" id="{C3995A6A-C1D1-1873-4BE3-B2AD726B4209}"/>
                </a:ext>
              </a:extLst>
            </p:cNvPr>
            <p:cNvSpPr/>
            <p:nvPr/>
          </p:nvSpPr>
          <p:spPr>
            <a:xfrm>
              <a:off x="8430501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06" name="Freeform 3815">
              <a:extLst>
                <a:ext uri="{FF2B5EF4-FFF2-40B4-BE49-F238E27FC236}">
                  <a16:creationId xmlns:a16="http://schemas.microsoft.com/office/drawing/2014/main" id="{FD52DEB9-D158-038C-D72E-4312ED0A4B29}"/>
                </a:ext>
              </a:extLst>
            </p:cNvPr>
            <p:cNvSpPr/>
            <p:nvPr/>
          </p:nvSpPr>
          <p:spPr>
            <a:xfrm>
              <a:off x="844853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07" name="Freeform 3816">
              <a:extLst>
                <a:ext uri="{FF2B5EF4-FFF2-40B4-BE49-F238E27FC236}">
                  <a16:creationId xmlns:a16="http://schemas.microsoft.com/office/drawing/2014/main" id="{B6CC20CA-FD55-258D-19E4-A50A686DECAA}"/>
                </a:ext>
              </a:extLst>
            </p:cNvPr>
            <p:cNvSpPr/>
            <p:nvPr/>
          </p:nvSpPr>
          <p:spPr>
            <a:xfrm>
              <a:off x="8434437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08" name="Freeform 3817">
              <a:extLst>
                <a:ext uri="{FF2B5EF4-FFF2-40B4-BE49-F238E27FC236}">
                  <a16:creationId xmlns:a16="http://schemas.microsoft.com/office/drawing/2014/main" id="{CCE09499-5ED0-A09F-A61E-EF759D7D083F}"/>
                </a:ext>
              </a:extLst>
            </p:cNvPr>
            <p:cNvSpPr/>
            <p:nvPr/>
          </p:nvSpPr>
          <p:spPr>
            <a:xfrm>
              <a:off x="845246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09" name="Freeform 3818">
              <a:extLst>
                <a:ext uri="{FF2B5EF4-FFF2-40B4-BE49-F238E27FC236}">
                  <a16:creationId xmlns:a16="http://schemas.microsoft.com/office/drawing/2014/main" id="{C1FD2B93-7E12-B005-03BE-F08435C58302}"/>
                </a:ext>
              </a:extLst>
            </p:cNvPr>
            <p:cNvSpPr/>
            <p:nvPr/>
          </p:nvSpPr>
          <p:spPr>
            <a:xfrm>
              <a:off x="8436469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10" name="Freeform 3819">
              <a:extLst>
                <a:ext uri="{FF2B5EF4-FFF2-40B4-BE49-F238E27FC236}">
                  <a16:creationId xmlns:a16="http://schemas.microsoft.com/office/drawing/2014/main" id="{27E2773C-CC5F-74BE-50C0-0C04D3832080}"/>
                </a:ext>
              </a:extLst>
            </p:cNvPr>
            <p:cNvSpPr/>
            <p:nvPr/>
          </p:nvSpPr>
          <p:spPr>
            <a:xfrm>
              <a:off x="845449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11" name="Freeform 3820">
              <a:extLst>
                <a:ext uri="{FF2B5EF4-FFF2-40B4-BE49-F238E27FC236}">
                  <a16:creationId xmlns:a16="http://schemas.microsoft.com/office/drawing/2014/main" id="{04344D25-35A0-BF25-4C49-4B78C8CD5F3C}"/>
                </a:ext>
              </a:extLst>
            </p:cNvPr>
            <p:cNvSpPr/>
            <p:nvPr/>
          </p:nvSpPr>
          <p:spPr>
            <a:xfrm>
              <a:off x="8436469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12" name="Freeform 3821">
              <a:extLst>
                <a:ext uri="{FF2B5EF4-FFF2-40B4-BE49-F238E27FC236}">
                  <a16:creationId xmlns:a16="http://schemas.microsoft.com/office/drawing/2014/main" id="{2F0EE5DB-C3F9-2B39-DDAC-C4D2EE2DDE82}"/>
                </a:ext>
              </a:extLst>
            </p:cNvPr>
            <p:cNvSpPr/>
            <p:nvPr/>
          </p:nvSpPr>
          <p:spPr>
            <a:xfrm>
              <a:off x="845449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13" name="Freeform 3822">
              <a:extLst>
                <a:ext uri="{FF2B5EF4-FFF2-40B4-BE49-F238E27FC236}">
                  <a16:creationId xmlns:a16="http://schemas.microsoft.com/office/drawing/2014/main" id="{754CF9AF-B58E-AB0C-770A-D6ADE1D8D7C1}"/>
                </a:ext>
              </a:extLst>
            </p:cNvPr>
            <p:cNvSpPr/>
            <p:nvPr/>
          </p:nvSpPr>
          <p:spPr>
            <a:xfrm>
              <a:off x="8436469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14" name="Freeform 3823">
              <a:extLst>
                <a:ext uri="{FF2B5EF4-FFF2-40B4-BE49-F238E27FC236}">
                  <a16:creationId xmlns:a16="http://schemas.microsoft.com/office/drawing/2014/main" id="{B80F1696-285D-242B-0C76-703933D2A97D}"/>
                </a:ext>
              </a:extLst>
            </p:cNvPr>
            <p:cNvSpPr/>
            <p:nvPr/>
          </p:nvSpPr>
          <p:spPr>
            <a:xfrm>
              <a:off x="845449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15" name="Freeform 3824">
              <a:extLst>
                <a:ext uri="{FF2B5EF4-FFF2-40B4-BE49-F238E27FC236}">
                  <a16:creationId xmlns:a16="http://schemas.microsoft.com/office/drawing/2014/main" id="{9D09446B-BF4C-64B2-325A-4010C3AC76A0}"/>
                </a:ext>
              </a:extLst>
            </p:cNvPr>
            <p:cNvSpPr/>
            <p:nvPr/>
          </p:nvSpPr>
          <p:spPr>
            <a:xfrm>
              <a:off x="8438373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16" name="Freeform 3825">
              <a:extLst>
                <a:ext uri="{FF2B5EF4-FFF2-40B4-BE49-F238E27FC236}">
                  <a16:creationId xmlns:a16="http://schemas.microsoft.com/office/drawing/2014/main" id="{C55EAAAD-1BB6-784D-457F-65B626C8A713}"/>
                </a:ext>
              </a:extLst>
            </p:cNvPr>
            <p:cNvSpPr/>
            <p:nvPr/>
          </p:nvSpPr>
          <p:spPr>
            <a:xfrm>
              <a:off x="845653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17" name="Freeform 3826">
              <a:extLst>
                <a:ext uri="{FF2B5EF4-FFF2-40B4-BE49-F238E27FC236}">
                  <a16:creationId xmlns:a16="http://schemas.microsoft.com/office/drawing/2014/main" id="{3959C35A-CDF0-BB06-394E-AF47D59882B1}"/>
                </a:ext>
              </a:extLst>
            </p:cNvPr>
            <p:cNvSpPr/>
            <p:nvPr/>
          </p:nvSpPr>
          <p:spPr>
            <a:xfrm>
              <a:off x="8440405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18" name="Freeform 3827">
              <a:extLst>
                <a:ext uri="{FF2B5EF4-FFF2-40B4-BE49-F238E27FC236}">
                  <a16:creationId xmlns:a16="http://schemas.microsoft.com/office/drawing/2014/main" id="{FE1483CF-E264-F016-54DC-D58B7C464BBE}"/>
                </a:ext>
              </a:extLst>
            </p:cNvPr>
            <p:cNvSpPr/>
            <p:nvPr/>
          </p:nvSpPr>
          <p:spPr>
            <a:xfrm>
              <a:off x="845843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19" name="Freeform 3828">
              <a:extLst>
                <a:ext uri="{FF2B5EF4-FFF2-40B4-BE49-F238E27FC236}">
                  <a16:creationId xmlns:a16="http://schemas.microsoft.com/office/drawing/2014/main" id="{430E6CA9-45DD-C789-C693-8D2C1780AF0F}"/>
                </a:ext>
              </a:extLst>
            </p:cNvPr>
            <p:cNvSpPr/>
            <p:nvPr/>
          </p:nvSpPr>
          <p:spPr>
            <a:xfrm>
              <a:off x="8440405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20" name="Freeform 3829">
              <a:extLst>
                <a:ext uri="{FF2B5EF4-FFF2-40B4-BE49-F238E27FC236}">
                  <a16:creationId xmlns:a16="http://schemas.microsoft.com/office/drawing/2014/main" id="{361D89F4-0830-C9EF-E54F-778AF1062868}"/>
                </a:ext>
              </a:extLst>
            </p:cNvPr>
            <p:cNvSpPr/>
            <p:nvPr/>
          </p:nvSpPr>
          <p:spPr>
            <a:xfrm>
              <a:off x="845843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21" name="Freeform 3830">
              <a:extLst>
                <a:ext uri="{FF2B5EF4-FFF2-40B4-BE49-F238E27FC236}">
                  <a16:creationId xmlns:a16="http://schemas.microsoft.com/office/drawing/2014/main" id="{2FEC6341-9FC7-2D36-17FC-76B5540ED94D}"/>
                </a:ext>
              </a:extLst>
            </p:cNvPr>
            <p:cNvSpPr/>
            <p:nvPr/>
          </p:nvSpPr>
          <p:spPr>
            <a:xfrm>
              <a:off x="8442309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22" name="Freeform 3831">
              <a:extLst>
                <a:ext uri="{FF2B5EF4-FFF2-40B4-BE49-F238E27FC236}">
                  <a16:creationId xmlns:a16="http://schemas.microsoft.com/office/drawing/2014/main" id="{B34F38EF-AAFB-D2D4-6A8A-89E8444EE9E4}"/>
                </a:ext>
              </a:extLst>
            </p:cNvPr>
            <p:cNvSpPr/>
            <p:nvPr/>
          </p:nvSpPr>
          <p:spPr>
            <a:xfrm>
              <a:off x="8460339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23" name="Freeform 3832">
              <a:extLst>
                <a:ext uri="{FF2B5EF4-FFF2-40B4-BE49-F238E27FC236}">
                  <a16:creationId xmlns:a16="http://schemas.microsoft.com/office/drawing/2014/main" id="{6C6EFBAB-9D51-5A4F-F381-5390D8A3A7E7}"/>
                </a:ext>
              </a:extLst>
            </p:cNvPr>
            <p:cNvSpPr/>
            <p:nvPr/>
          </p:nvSpPr>
          <p:spPr>
            <a:xfrm>
              <a:off x="8446245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24" name="Freeform 3833">
              <a:extLst>
                <a:ext uri="{FF2B5EF4-FFF2-40B4-BE49-F238E27FC236}">
                  <a16:creationId xmlns:a16="http://schemas.microsoft.com/office/drawing/2014/main" id="{D535B0CC-66DC-3FDF-B1A9-5E545B7DB43C}"/>
                </a:ext>
              </a:extLst>
            </p:cNvPr>
            <p:cNvSpPr/>
            <p:nvPr/>
          </p:nvSpPr>
          <p:spPr>
            <a:xfrm>
              <a:off x="846427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25" name="Freeform 3834">
              <a:extLst>
                <a:ext uri="{FF2B5EF4-FFF2-40B4-BE49-F238E27FC236}">
                  <a16:creationId xmlns:a16="http://schemas.microsoft.com/office/drawing/2014/main" id="{955C7953-0EB9-C1A9-34D4-0B1BCC9D7619}"/>
                </a:ext>
              </a:extLst>
            </p:cNvPr>
            <p:cNvSpPr/>
            <p:nvPr/>
          </p:nvSpPr>
          <p:spPr>
            <a:xfrm>
              <a:off x="8448150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26" name="Freeform 3835">
              <a:extLst>
                <a:ext uri="{FF2B5EF4-FFF2-40B4-BE49-F238E27FC236}">
                  <a16:creationId xmlns:a16="http://schemas.microsoft.com/office/drawing/2014/main" id="{DD013012-BD54-A64F-3349-75B69BD82005}"/>
                </a:ext>
              </a:extLst>
            </p:cNvPr>
            <p:cNvSpPr/>
            <p:nvPr/>
          </p:nvSpPr>
          <p:spPr>
            <a:xfrm>
              <a:off x="846630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27" name="Freeform 3836">
              <a:extLst>
                <a:ext uri="{FF2B5EF4-FFF2-40B4-BE49-F238E27FC236}">
                  <a16:creationId xmlns:a16="http://schemas.microsoft.com/office/drawing/2014/main" id="{B0E9B91C-7EBF-6B24-5689-0EBA7D3152DC}"/>
                </a:ext>
              </a:extLst>
            </p:cNvPr>
            <p:cNvSpPr/>
            <p:nvPr/>
          </p:nvSpPr>
          <p:spPr>
            <a:xfrm>
              <a:off x="8450181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28" name="Freeform 3837">
              <a:extLst>
                <a:ext uri="{FF2B5EF4-FFF2-40B4-BE49-F238E27FC236}">
                  <a16:creationId xmlns:a16="http://schemas.microsoft.com/office/drawing/2014/main" id="{A5D422FF-7532-9BC1-A85C-64B0757CC238}"/>
                </a:ext>
              </a:extLst>
            </p:cNvPr>
            <p:cNvSpPr/>
            <p:nvPr/>
          </p:nvSpPr>
          <p:spPr>
            <a:xfrm>
              <a:off x="846821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29" name="Freeform 3838">
              <a:extLst>
                <a:ext uri="{FF2B5EF4-FFF2-40B4-BE49-F238E27FC236}">
                  <a16:creationId xmlns:a16="http://schemas.microsoft.com/office/drawing/2014/main" id="{8B1EB319-9F2F-FFDE-995F-5FBA2ABD5303}"/>
                </a:ext>
              </a:extLst>
            </p:cNvPr>
            <p:cNvSpPr/>
            <p:nvPr/>
          </p:nvSpPr>
          <p:spPr>
            <a:xfrm>
              <a:off x="8450181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30" name="Freeform 3839">
              <a:extLst>
                <a:ext uri="{FF2B5EF4-FFF2-40B4-BE49-F238E27FC236}">
                  <a16:creationId xmlns:a16="http://schemas.microsoft.com/office/drawing/2014/main" id="{2E34C0F7-D2D4-A789-39D9-FF3C7C3527FD}"/>
                </a:ext>
              </a:extLst>
            </p:cNvPr>
            <p:cNvSpPr/>
            <p:nvPr/>
          </p:nvSpPr>
          <p:spPr>
            <a:xfrm>
              <a:off x="846821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31" name="Freeform 3840">
              <a:extLst>
                <a:ext uri="{FF2B5EF4-FFF2-40B4-BE49-F238E27FC236}">
                  <a16:creationId xmlns:a16="http://schemas.microsoft.com/office/drawing/2014/main" id="{C803AE25-76D4-ABA9-7D76-12C37D2FED51}"/>
                </a:ext>
              </a:extLst>
            </p:cNvPr>
            <p:cNvSpPr/>
            <p:nvPr/>
          </p:nvSpPr>
          <p:spPr>
            <a:xfrm>
              <a:off x="8452213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32" name="Freeform 3841">
              <a:extLst>
                <a:ext uri="{FF2B5EF4-FFF2-40B4-BE49-F238E27FC236}">
                  <a16:creationId xmlns:a16="http://schemas.microsoft.com/office/drawing/2014/main" id="{E6338145-0BA6-66E7-29D0-1D5C5E32E83F}"/>
                </a:ext>
              </a:extLst>
            </p:cNvPr>
            <p:cNvSpPr/>
            <p:nvPr/>
          </p:nvSpPr>
          <p:spPr>
            <a:xfrm>
              <a:off x="847024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33" name="Freeform 3842">
              <a:extLst>
                <a:ext uri="{FF2B5EF4-FFF2-40B4-BE49-F238E27FC236}">
                  <a16:creationId xmlns:a16="http://schemas.microsoft.com/office/drawing/2014/main" id="{1C06862A-18C4-49B1-EA38-B1F92E6E6211}"/>
                </a:ext>
              </a:extLst>
            </p:cNvPr>
            <p:cNvSpPr/>
            <p:nvPr/>
          </p:nvSpPr>
          <p:spPr>
            <a:xfrm>
              <a:off x="845602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34" name="Freeform 3843">
              <a:extLst>
                <a:ext uri="{FF2B5EF4-FFF2-40B4-BE49-F238E27FC236}">
                  <a16:creationId xmlns:a16="http://schemas.microsoft.com/office/drawing/2014/main" id="{BF2B8146-98A6-D0F4-EC4E-3364B29A186C}"/>
                </a:ext>
              </a:extLst>
            </p:cNvPr>
            <p:cNvSpPr/>
            <p:nvPr/>
          </p:nvSpPr>
          <p:spPr>
            <a:xfrm>
              <a:off x="847405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35" name="Freeform 3844">
              <a:extLst>
                <a:ext uri="{FF2B5EF4-FFF2-40B4-BE49-F238E27FC236}">
                  <a16:creationId xmlns:a16="http://schemas.microsoft.com/office/drawing/2014/main" id="{9F47BB4B-5E70-197D-A440-F77A0D418F4B}"/>
                </a:ext>
              </a:extLst>
            </p:cNvPr>
            <p:cNvSpPr/>
            <p:nvPr/>
          </p:nvSpPr>
          <p:spPr>
            <a:xfrm>
              <a:off x="845602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36" name="Freeform 3845">
              <a:extLst>
                <a:ext uri="{FF2B5EF4-FFF2-40B4-BE49-F238E27FC236}">
                  <a16:creationId xmlns:a16="http://schemas.microsoft.com/office/drawing/2014/main" id="{CDC6981A-6317-721A-E0E4-9C9CD31BD913}"/>
                </a:ext>
              </a:extLst>
            </p:cNvPr>
            <p:cNvSpPr/>
            <p:nvPr/>
          </p:nvSpPr>
          <p:spPr>
            <a:xfrm>
              <a:off x="847405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37" name="Freeform 3846">
              <a:extLst>
                <a:ext uri="{FF2B5EF4-FFF2-40B4-BE49-F238E27FC236}">
                  <a16:creationId xmlns:a16="http://schemas.microsoft.com/office/drawing/2014/main" id="{77D31369-A591-6DE1-E64D-A120B44D495E}"/>
                </a:ext>
              </a:extLst>
            </p:cNvPr>
            <p:cNvSpPr/>
            <p:nvPr/>
          </p:nvSpPr>
          <p:spPr>
            <a:xfrm>
              <a:off x="845602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38" name="Freeform 3847">
              <a:extLst>
                <a:ext uri="{FF2B5EF4-FFF2-40B4-BE49-F238E27FC236}">
                  <a16:creationId xmlns:a16="http://schemas.microsoft.com/office/drawing/2014/main" id="{65BD58D4-BC63-1089-1626-F62FA94EF5C8}"/>
                </a:ext>
              </a:extLst>
            </p:cNvPr>
            <p:cNvSpPr/>
            <p:nvPr/>
          </p:nvSpPr>
          <p:spPr>
            <a:xfrm>
              <a:off x="847405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39" name="Freeform 3848">
              <a:extLst>
                <a:ext uri="{FF2B5EF4-FFF2-40B4-BE49-F238E27FC236}">
                  <a16:creationId xmlns:a16="http://schemas.microsoft.com/office/drawing/2014/main" id="{D033DE71-E684-2409-F08C-DEEF6E6AE98F}"/>
                </a:ext>
              </a:extLst>
            </p:cNvPr>
            <p:cNvSpPr/>
            <p:nvPr/>
          </p:nvSpPr>
          <p:spPr>
            <a:xfrm>
              <a:off x="8459958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40" name="Freeform 3849">
              <a:extLst>
                <a:ext uri="{FF2B5EF4-FFF2-40B4-BE49-F238E27FC236}">
                  <a16:creationId xmlns:a16="http://schemas.microsoft.com/office/drawing/2014/main" id="{5B743306-F656-0507-4E76-EB45204CE003}"/>
                </a:ext>
              </a:extLst>
            </p:cNvPr>
            <p:cNvSpPr/>
            <p:nvPr/>
          </p:nvSpPr>
          <p:spPr>
            <a:xfrm>
              <a:off x="847798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41" name="Freeform 3850">
              <a:extLst>
                <a:ext uri="{FF2B5EF4-FFF2-40B4-BE49-F238E27FC236}">
                  <a16:creationId xmlns:a16="http://schemas.microsoft.com/office/drawing/2014/main" id="{8A3786C2-D8CA-C3FC-8835-D06E6980E281}"/>
                </a:ext>
              </a:extLst>
            </p:cNvPr>
            <p:cNvSpPr/>
            <p:nvPr/>
          </p:nvSpPr>
          <p:spPr>
            <a:xfrm>
              <a:off x="8459958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42" name="Freeform 3851">
              <a:extLst>
                <a:ext uri="{FF2B5EF4-FFF2-40B4-BE49-F238E27FC236}">
                  <a16:creationId xmlns:a16="http://schemas.microsoft.com/office/drawing/2014/main" id="{F740304F-73BC-F2AA-724B-3E057CA43BAE}"/>
                </a:ext>
              </a:extLst>
            </p:cNvPr>
            <p:cNvSpPr/>
            <p:nvPr/>
          </p:nvSpPr>
          <p:spPr>
            <a:xfrm>
              <a:off x="847798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43" name="Freeform 3852">
              <a:extLst>
                <a:ext uri="{FF2B5EF4-FFF2-40B4-BE49-F238E27FC236}">
                  <a16:creationId xmlns:a16="http://schemas.microsoft.com/office/drawing/2014/main" id="{8C5C7D4F-9BFD-F70C-8640-48FDC14F7BC5}"/>
                </a:ext>
              </a:extLst>
            </p:cNvPr>
            <p:cNvSpPr/>
            <p:nvPr/>
          </p:nvSpPr>
          <p:spPr>
            <a:xfrm>
              <a:off x="8459958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44" name="Freeform 3853">
              <a:extLst>
                <a:ext uri="{FF2B5EF4-FFF2-40B4-BE49-F238E27FC236}">
                  <a16:creationId xmlns:a16="http://schemas.microsoft.com/office/drawing/2014/main" id="{7977B326-4F50-8B28-DBE8-CE61B0B33FCB}"/>
                </a:ext>
              </a:extLst>
            </p:cNvPr>
            <p:cNvSpPr/>
            <p:nvPr/>
          </p:nvSpPr>
          <p:spPr>
            <a:xfrm>
              <a:off x="847798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45" name="Freeform 3854">
              <a:extLst>
                <a:ext uri="{FF2B5EF4-FFF2-40B4-BE49-F238E27FC236}">
                  <a16:creationId xmlns:a16="http://schemas.microsoft.com/office/drawing/2014/main" id="{B7661F2F-4281-B8A8-E187-9C5969267E9A}"/>
                </a:ext>
              </a:extLst>
            </p:cNvPr>
            <p:cNvSpPr/>
            <p:nvPr/>
          </p:nvSpPr>
          <p:spPr>
            <a:xfrm>
              <a:off x="8459958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46" name="Freeform 3855">
              <a:extLst>
                <a:ext uri="{FF2B5EF4-FFF2-40B4-BE49-F238E27FC236}">
                  <a16:creationId xmlns:a16="http://schemas.microsoft.com/office/drawing/2014/main" id="{523E07E1-D7C4-382C-AF65-AAA149747C61}"/>
                </a:ext>
              </a:extLst>
            </p:cNvPr>
            <p:cNvSpPr/>
            <p:nvPr/>
          </p:nvSpPr>
          <p:spPr>
            <a:xfrm>
              <a:off x="847798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47" name="Freeform 3856">
              <a:extLst>
                <a:ext uri="{FF2B5EF4-FFF2-40B4-BE49-F238E27FC236}">
                  <a16:creationId xmlns:a16="http://schemas.microsoft.com/office/drawing/2014/main" id="{03B21BF6-E263-B519-0B08-33C2C44A2542}"/>
                </a:ext>
              </a:extLst>
            </p:cNvPr>
            <p:cNvSpPr/>
            <p:nvPr/>
          </p:nvSpPr>
          <p:spPr>
            <a:xfrm>
              <a:off x="8465925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48" name="Freeform 3857">
              <a:extLst>
                <a:ext uri="{FF2B5EF4-FFF2-40B4-BE49-F238E27FC236}">
                  <a16:creationId xmlns:a16="http://schemas.microsoft.com/office/drawing/2014/main" id="{171D47BE-B14D-A456-4B1B-7D9517D4739F}"/>
                </a:ext>
              </a:extLst>
            </p:cNvPr>
            <p:cNvSpPr/>
            <p:nvPr/>
          </p:nvSpPr>
          <p:spPr>
            <a:xfrm>
              <a:off x="848395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49" name="Freeform 3858">
              <a:extLst>
                <a:ext uri="{FF2B5EF4-FFF2-40B4-BE49-F238E27FC236}">
                  <a16:creationId xmlns:a16="http://schemas.microsoft.com/office/drawing/2014/main" id="{DF5B3031-0E9F-BAAE-C3AE-49B8A8EE1D67}"/>
                </a:ext>
              </a:extLst>
            </p:cNvPr>
            <p:cNvSpPr/>
            <p:nvPr/>
          </p:nvSpPr>
          <p:spPr>
            <a:xfrm>
              <a:off x="8465925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50" name="Freeform 3859">
              <a:extLst>
                <a:ext uri="{FF2B5EF4-FFF2-40B4-BE49-F238E27FC236}">
                  <a16:creationId xmlns:a16="http://schemas.microsoft.com/office/drawing/2014/main" id="{1DCD022D-2CA9-ED68-005F-21304A39F7D5}"/>
                </a:ext>
              </a:extLst>
            </p:cNvPr>
            <p:cNvSpPr/>
            <p:nvPr/>
          </p:nvSpPr>
          <p:spPr>
            <a:xfrm>
              <a:off x="848395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51" name="Freeform 3860">
              <a:extLst>
                <a:ext uri="{FF2B5EF4-FFF2-40B4-BE49-F238E27FC236}">
                  <a16:creationId xmlns:a16="http://schemas.microsoft.com/office/drawing/2014/main" id="{3B4C7A85-60B2-1170-7352-D3928124D42E}"/>
                </a:ext>
              </a:extLst>
            </p:cNvPr>
            <p:cNvSpPr/>
            <p:nvPr/>
          </p:nvSpPr>
          <p:spPr>
            <a:xfrm>
              <a:off x="847176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52" name="Freeform 3861">
              <a:extLst>
                <a:ext uri="{FF2B5EF4-FFF2-40B4-BE49-F238E27FC236}">
                  <a16:creationId xmlns:a16="http://schemas.microsoft.com/office/drawing/2014/main" id="{A0221C9F-E64D-0BED-29A1-DFF6A71F71DA}"/>
                </a:ext>
              </a:extLst>
            </p:cNvPr>
            <p:cNvSpPr/>
            <p:nvPr/>
          </p:nvSpPr>
          <p:spPr>
            <a:xfrm>
              <a:off x="848979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53" name="Freeform 3862">
              <a:extLst>
                <a:ext uri="{FF2B5EF4-FFF2-40B4-BE49-F238E27FC236}">
                  <a16:creationId xmlns:a16="http://schemas.microsoft.com/office/drawing/2014/main" id="{16637B5B-F3C0-7FC6-212E-C04ADF8A88E5}"/>
                </a:ext>
              </a:extLst>
            </p:cNvPr>
            <p:cNvSpPr/>
            <p:nvPr/>
          </p:nvSpPr>
          <p:spPr>
            <a:xfrm>
              <a:off x="847176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54" name="Freeform 3863">
              <a:extLst>
                <a:ext uri="{FF2B5EF4-FFF2-40B4-BE49-F238E27FC236}">
                  <a16:creationId xmlns:a16="http://schemas.microsoft.com/office/drawing/2014/main" id="{15FB776E-55DC-7800-5F28-7DA624457595}"/>
                </a:ext>
              </a:extLst>
            </p:cNvPr>
            <p:cNvSpPr/>
            <p:nvPr/>
          </p:nvSpPr>
          <p:spPr>
            <a:xfrm>
              <a:off x="848979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55" name="Freeform 3864">
              <a:extLst>
                <a:ext uri="{FF2B5EF4-FFF2-40B4-BE49-F238E27FC236}">
                  <a16:creationId xmlns:a16="http://schemas.microsoft.com/office/drawing/2014/main" id="{2C609094-7089-DBAF-24BA-452C77883BAE}"/>
                </a:ext>
              </a:extLst>
            </p:cNvPr>
            <p:cNvSpPr/>
            <p:nvPr/>
          </p:nvSpPr>
          <p:spPr>
            <a:xfrm>
              <a:off x="847176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56" name="Freeform 3865">
              <a:extLst>
                <a:ext uri="{FF2B5EF4-FFF2-40B4-BE49-F238E27FC236}">
                  <a16:creationId xmlns:a16="http://schemas.microsoft.com/office/drawing/2014/main" id="{FA8A12CD-E379-19E1-7D99-BCC09E020D3D}"/>
                </a:ext>
              </a:extLst>
            </p:cNvPr>
            <p:cNvSpPr/>
            <p:nvPr/>
          </p:nvSpPr>
          <p:spPr>
            <a:xfrm>
              <a:off x="848979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57" name="Freeform 3866">
              <a:extLst>
                <a:ext uri="{FF2B5EF4-FFF2-40B4-BE49-F238E27FC236}">
                  <a16:creationId xmlns:a16="http://schemas.microsoft.com/office/drawing/2014/main" id="{814A3E4D-D441-E593-739F-7B3E77CE3882}"/>
                </a:ext>
              </a:extLst>
            </p:cNvPr>
            <p:cNvSpPr/>
            <p:nvPr/>
          </p:nvSpPr>
          <p:spPr>
            <a:xfrm>
              <a:off x="847176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58" name="Freeform 3867">
              <a:extLst>
                <a:ext uri="{FF2B5EF4-FFF2-40B4-BE49-F238E27FC236}">
                  <a16:creationId xmlns:a16="http://schemas.microsoft.com/office/drawing/2014/main" id="{5A75C854-E003-85EF-567D-78AF88F72182}"/>
                </a:ext>
              </a:extLst>
            </p:cNvPr>
            <p:cNvSpPr/>
            <p:nvPr/>
          </p:nvSpPr>
          <p:spPr>
            <a:xfrm>
              <a:off x="848979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59" name="Freeform 3868">
              <a:extLst>
                <a:ext uri="{FF2B5EF4-FFF2-40B4-BE49-F238E27FC236}">
                  <a16:creationId xmlns:a16="http://schemas.microsoft.com/office/drawing/2014/main" id="{3B8D5F5F-4AA5-8CE5-837C-40DF63F137FF}"/>
                </a:ext>
              </a:extLst>
            </p:cNvPr>
            <p:cNvSpPr/>
            <p:nvPr/>
          </p:nvSpPr>
          <p:spPr>
            <a:xfrm>
              <a:off x="8473670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60" name="Freeform 3869">
              <a:extLst>
                <a:ext uri="{FF2B5EF4-FFF2-40B4-BE49-F238E27FC236}">
                  <a16:creationId xmlns:a16="http://schemas.microsoft.com/office/drawing/2014/main" id="{3F4A1645-4F82-F7E3-8866-CB5C7AB35ECD}"/>
                </a:ext>
              </a:extLst>
            </p:cNvPr>
            <p:cNvSpPr/>
            <p:nvPr/>
          </p:nvSpPr>
          <p:spPr>
            <a:xfrm>
              <a:off x="849170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61" name="Freeform 3870">
              <a:extLst>
                <a:ext uri="{FF2B5EF4-FFF2-40B4-BE49-F238E27FC236}">
                  <a16:creationId xmlns:a16="http://schemas.microsoft.com/office/drawing/2014/main" id="{09912642-0742-2902-83C3-7E029D15CAE5}"/>
                </a:ext>
              </a:extLst>
            </p:cNvPr>
            <p:cNvSpPr/>
            <p:nvPr/>
          </p:nvSpPr>
          <p:spPr>
            <a:xfrm>
              <a:off x="8473670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62" name="Freeform 3871">
              <a:extLst>
                <a:ext uri="{FF2B5EF4-FFF2-40B4-BE49-F238E27FC236}">
                  <a16:creationId xmlns:a16="http://schemas.microsoft.com/office/drawing/2014/main" id="{A4D6F812-8869-710E-0330-A33CD233986E}"/>
                </a:ext>
              </a:extLst>
            </p:cNvPr>
            <p:cNvSpPr/>
            <p:nvPr/>
          </p:nvSpPr>
          <p:spPr>
            <a:xfrm>
              <a:off x="849170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63" name="Freeform 3872">
              <a:extLst>
                <a:ext uri="{FF2B5EF4-FFF2-40B4-BE49-F238E27FC236}">
                  <a16:creationId xmlns:a16="http://schemas.microsoft.com/office/drawing/2014/main" id="{3830CBC5-7448-386F-D715-D874CF35B2FF}"/>
                </a:ext>
              </a:extLst>
            </p:cNvPr>
            <p:cNvSpPr/>
            <p:nvPr/>
          </p:nvSpPr>
          <p:spPr>
            <a:xfrm>
              <a:off x="847570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64" name="Freeform 3873">
              <a:extLst>
                <a:ext uri="{FF2B5EF4-FFF2-40B4-BE49-F238E27FC236}">
                  <a16:creationId xmlns:a16="http://schemas.microsoft.com/office/drawing/2014/main" id="{72C40E9D-3E69-A56B-1485-7FD43FC70F5E}"/>
                </a:ext>
              </a:extLst>
            </p:cNvPr>
            <p:cNvSpPr/>
            <p:nvPr/>
          </p:nvSpPr>
          <p:spPr>
            <a:xfrm>
              <a:off x="849373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65" name="Freeform 3874">
              <a:extLst>
                <a:ext uri="{FF2B5EF4-FFF2-40B4-BE49-F238E27FC236}">
                  <a16:creationId xmlns:a16="http://schemas.microsoft.com/office/drawing/2014/main" id="{B62013DB-BF26-362C-CA2D-A59FEDAE929B}"/>
                </a:ext>
              </a:extLst>
            </p:cNvPr>
            <p:cNvSpPr/>
            <p:nvPr/>
          </p:nvSpPr>
          <p:spPr>
            <a:xfrm>
              <a:off x="847570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66" name="Freeform 3875">
              <a:extLst>
                <a:ext uri="{FF2B5EF4-FFF2-40B4-BE49-F238E27FC236}">
                  <a16:creationId xmlns:a16="http://schemas.microsoft.com/office/drawing/2014/main" id="{AB08CC5F-B646-EA14-C34B-000B05926B91}"/>
                </a:ext>
              </a:extLst>
            </p:cNvPr>
            <p:cNvSpPr/>
            <p:nvPr/>
          </p:nvSpPr>
          <p:spPr>
            <a:xfrm>
              <a:off x="849373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67" name="Freeform 3876">
              <a:extLst>
                <a:ext uri="{FF2B5EF4-FFF2-40B4-BE49-F238E27FC236}">
                  <a16:creationId xmlns:a16="http://schemas.microsoft.com/office/drawing/2014/main" id="{0A2661E7-8D54-FF91-B503-42B7163E4FC0}"/>
                </a:ext>
              </a:extLst>
            </p:cNvPr>
            <p:cNvSpPr/>
            <p:nvPr/>
          </p:nvSpPr>
          <p:spPr>
            <a:xfrm>
              <a:off x="847570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68" name="Freeform 3877">
              <a:extLst>
                <a:ext uri="{FF2B5EF4-FFF2-40B4-BE49-F238E27FC236}">
                  <a16:creationId xmlns:a16="http://schemas.microsoft.com/office/drawing/2014/main" id="{1CA1876C-FE9E-C17B-A4D8-A8E92D58C2A9}"/>
                </a:ext>
              </a:extLst>
            </p:cNvPr>
            <p:cNvSpPr/>
            <p:nvPr/>
          </p:nvSpPr>
          <p:spPr>
            <a:xfrm>
              <a:off x="849373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69" name="Freeform 3878">
              <a:extLst>
                <a:ext uri="{FF2B5EF4-FFF2-40B4-BE49-F238E27FC236}">
                  <a16:creationId xmlns:a16="http://schemas.microsoft.com/office/drawing/2014/main" id="{C46F6965-7C70-79DE-86B1-6F9D579407EA}"/>
                </a:ext>
              </a:extLst>
            </p:cNvPr>
            <p:cNvSpPr/>
            <p:nvPr/>
          </p:nvSpPr>
          <p:spPr>
            <a:xfrm>
              <a:off x="8487383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70" name="Freeform 3879">
              <a:extLst>
                <a:ext uri="{FF2B5EF4-FFF2-40B4-BE49-F238E27FC236}">
                  <a16:creationId xmlns:a16="http://schemas.microsoft.com/office/drawing/2014/main" id="{19095B85-E738-4EB2-44DD-F89BCDD03A40}"/>
                </a:ext>
              </a:extLst>
            </p:cNvPr>
            <p:cNvSpPr/>
            <p:nvPr/>
          </p:nvSpPr>
          <p:spPr>
            <a:xfrm>
              <a:off x="850541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71" name="Freeform 3880">
              <a:extLst>
                <a:ext uri="{FF2B5EF4-FFF2-40B4-BE49-F238E27FC236}">
                  <a16:creationId xmlns:a16="http://schemas.microsoft.com/office/drawing/2014/main" id="{2B1D706A-CB21-D898-8306-CF011C510D62}"/>
                </a:ext>
              </a:extLst>
            </p:cNvPr>
            <p:cNvSpPr/>
            <p:nvPr/>
          </p:nvSpPr>
          <p:spPr>
            <a:xfrm>
              <a:off x="8487383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72" name="Freeform 3881">
              <a:extLst>
                <a:ext uri="{FF2B5EF4-FFF2-40B4-BE49-F238E27FC236}">
                  <a16:creationId xmlns:a16="http://schemas.microsoft.com/office/drawing/2014/main" id="{85FDC69B-07A6-F91A-74F7-28CFFD5CDE55}"/>
                </a:ext>
              </a:extLst>
            </p:cNvPr>
            <p:cNvSpPr/>
            <p:nvPr/>
          </p:nvSpPr>
          <p:spPr>
            <a:xfrm>
              <a:off x="850541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73" name="Freeform 3882">
              <a:extLst>
                <a:ext uri="{FF2B5EF4-FFF2-40B4-BE49-F238E27FC236}">
                  <a16:creationId xmlns:a16="http://schemas.microsoft.com/office/drawing/2014/main" id="{B520AA87-1EC7-7777-F83B-D3050A8966D3}"/>
                </a:ext>
              </a:extLst>
            </p:cNvPr>
            <p:cNvSpPr/>
            <p:nvPr/>
          </p:nvSpPr>
          <p:spPr>
            <a:xfrm>
              <a:off x="8491319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74" name="Freeform 3883">
              <a:extLst>
                <a:ext uri="{FF2B5EF4-FFF2-40B4-BE49-F238E27FC236}">
                  <a16:creationId xmlns:a16="http://schemas.microsoft.com/office/drawing/2014/main" id="{3CA5F6D7-35D3-15B1-836D-2ABB9CFC8321}"/>
                </a:ext>
              </a:extLst>
            </p:cNvPr>
            <p:cNvSpPr/>
            <p:nvPr/>
          </p:nvSpPr>
          <p:spPr>
            <a:xfrm>
              <a:off x="850934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75" name="Freeform 3884">
              <a:extLst>
                <a:ext uri="{FF2B5EF4-FFF2-40B4-BE49-F238E27FC236}">
                  <a16:creationId xmlns:a16="http://schemas.microsoft.com/office/drawing/2014/main" id="{15154EE3-82E6-5AB4-DA4D-A6DABD546D49}"/>
                </a:ext>
              </a:extLst>
            </p:cNvPr>
            <p:cNvSpPr/>
            <p:nvPr/>
          </p:nvSpPr>
          <p:spPr>
            <a:xfrm>
              <a:off x="8491319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76" name="Freeform 3885">
              <a:extLst>
                <a:ext uri="{FF2B5EF4-FFF2-40B4-BE49-F238E27FC236}">
                  <a16:creationId xmlns:a16="http://schemas.microsoft.com/office/drawing/2014/main" id="{EA9F9648-2622-6CA5-5D2F-63B283F122DE}"/>
                </a:ext>
              </a:extLst>
            </p:cNvPr>
            <p:cNvSpPr/>
            <p:nvPr/>
          </p:nvSpPr>
          <p:spPr>
            <a:xfrm>
              <a:off x="850934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77" name="Freeform 3886">
              <a:extLst>
                <a:ext uri="{FF2B5EF4-FFF2-40B4-BE49-F238E27FC236}">
                  <a16:creationId xmlns:a16="http://schemas.microsoft.com/office/drawing/2014/main" id="{3BD189EC-9FAA-F956-0315-2347E0843DDE}"/>
                </a:ext>
              </a:extLst>
            </p:cNvPr>
            <p:cNvSpPr/>
            <p:nvPr/>
          </p:nvSpPr>
          <p:spPr>
            <a:xfrm>
              <a:off x="8493223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78" name="Freeform 3887">
              <a:extLst>
                <a:ext uri="{FF2B5EF4-FFF2-40B4-BE49-F238E27FC236}">
                  <a16:creationId xmlns:a16="http://schemas.microsoft.com/office/drawing/2014/main" id="{B0984B98-C16B-5652-6A4F-70F5D6BB1ACA}"/>
                </a:ext>
              </a:extLst>
            </p:cNvPr>
            <p:cNvSpPr/>
            <p:nvPr/>
          </p:nvSpPr>
          <p:spPr>
            <a:xfrm>
              <a:off x="851125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79" name="Freeform 3888">
              <a:extLst>
                <a:ext uri="{FF2B5EF4-FFF2-40B4-BE49-F238E27FC236}">
                  <a16:creationId xmlns:a16="http://schemas.microsoft.com/office/drawing/2014/main" id="{801DDAB4-E173-7104-BCCC-43BC33C46636}"/>
                </a:ext>
              </a:extLst>
            </p:cNvPr>
            <p:cNvSpPr/>
            <p:nvPr/>
          </p:nvSpPr>
          <p:spPr>
            <a:xfrm>
              <a:off x="8495255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80" name="Freeform 3889">
              <a:extLst>
                <a:ext uri="{FF2B5EF4-FFF2-40B4-BE49-F238E27FC236}">
                  <a16:creationId xmlns:a16="http://schemas.microsoft.com/office/drawing/2014/main" id="{3534D9B6-2DCA-E21E-1D80-73F4C5168BA2}"/>
                </a:ext>
              </a:extLst>
            </p:cNvPr>
            <p:cNvSpPr/>
            <p:nvPr/>
          </p:nvSpPr>
          <p:spPr>
            <a:xfrm>
              <a:off x="851328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81" name="Freeform 3890">
              <a:extLst>
                <a:ext uri="{FF2B5EF4-FFF2-40B4-BE49-F238E27FC236}">
                  <a16:creationId xmlns:a16="http://schemas.microsoft.com/office/drawing/2014/main" id="{1943E8A5-09CF-E4E6-232C-938FEEE281F5}"/>
                </a:ext>
              </a:extLst>
            </p:cNvPr>
            <p:cNvSpPr/>
            <p:nvPr/>
          </p:nvSpPr>
          <p:spPr>
            <a:xfrm>
              <a:off x="8497159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82" name="Freeform 3891">
              <a:extLst>
                <a:ext uri="{FF2B5EF4-FFF2-40B4-BE49-F238E27FC236}">
                  <a16:creationId xmlns:a16="http://schemas.microsoft.com/office/drawing/2014/main" id="{5986892E-CAC7-95EE-DED6-799AA6E5FBFE}"/>
                </a:ext>
              </a:extLst>
            </p:cNvPr>
            <p:cNvSpPr/>
            <p:nvPr/>
          </p:nvSpPr>
          <p:spPr>
            <a:xfrm>
              <a:off x="851531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83" name="Freeform 3892">
              <a:extLst>
                <a:ext uri="{FF2B5EF4-FFF2-40B4-BE49-F238E27FC236}">
                  <a16:creationId xmlns:a16="http://schemas.microsoft.com/office/drawing/2014/main" id="{56778460-8F31-AB2A-3E8E-F5414F1F498A}"/>
                </a:ext>
              </a:extLst>
            </p:cNvPr>
            <p:cNvSpPr/>
            <p:nvPr/>
          </p:nvSpPr>
          <p:spPr>
            <a:xfrm>
              <a:off x="8501095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84" name="Freeform 3893">
              <a:extLst>
                <a:ext uri="{FF2B5EF4-FFF2-40B4-BE49-F238E27FC236}">
                  <a16:creationId xmlns:a16="http://schemas.microsoft.com/office/drawing/2014/main" id="{4928E9E6-B932-BD54-99CA-16DD70991C98}"/>
                </a:ext>
              </a:extLst>
            </p:cNvPr>
            <p:cNvSpPr/>
            <p:nvPr/>
          </p:nvSpPr>
          <p:spPr>
            <a:xfrm>
              <a:off x="851925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85" name="Freeform 3894">
              <a:extLst>
                <a:ext uri="{FF2B5EF4-FFF2-40B4-BE49-F238E27FC236}">
                  <a16:creationId xmlns:a16="http://schemas.microsoft.com/office/drawing/2014/main" id="{DB2F7A89-DC8F-FB04-6489-57AAC5424382}"/>
                </a:ext>
              </a:extLst>
            </p:cNvPr>
            <p:cNvSpPr/>
            <p:nvPr/>
          </p:nvSpPr>
          <p:spPr>
            <a:xfrm>
              <a:off x="8505031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86" name="Freeform 3895">
              <a:extLst>
                <a:ext uri="{FF2B5EF4-FFF2-40B4-BE49-F238E27FC236}">
                  <a16:creationId xmlns:a16="http://schemas.microsoft.com/office/drawing/2014/main" id="{D8633362-7F05-BA0E-4C91-918CDF751B45}"/>
                </a:ext>
              </a:extLst>
            </p:cNvPr>
            <p:cNvSpPr/>
            <p:nvPr/>
          </p:nvSpPr>
          <p:spPr>
            <a:xfrm>
              <a:off x="852306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87" name="Freeform 3896">
              <a:extLst>
                <a:ext uri="{FF2B5EF4-FFF2-40B4-BE49-F238E27FC236}">
                  <a16:creationId xmlns:a16="http://schemas.microsoft.com/office/drawing/2014/main" id="{055BFFA8-6A79-E288-01F2-C6F95FC7F89C}"/>
                </a:ext>
              </a:extLst>
            </p:cNvPr>
            <p:cNvSpPr/>
            <p:nvPr/>
          </p:nvSpPr>
          <p:spPr>
            <a:xfrm>
              <a:off x="8505031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88" name="Freeform 3897">
              <a:extLst>
                <a:ext uri="{FF2B5EF4-FFF2-40B4-BE49-F238E27FC236}">
                  <a16:creationId xmlns:a16="http://schemas.microsoft.com/office/drawing/2014/main" id="{F3C6877B-73AC-229A-8040-809F24B56B57}"/>
                </a:ext>
              </a:extLst>
            </p:cNvPr>
            <p:cNvSpPr/>
            <p:nvPr/>
          </p:nvSpPr>
          <p:spPr>
            <a:xfrm>
              <a:off x="852306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89" name="Freeform 3898">
              <a:extLst>
                <a:ext uri="{FF2B5EF4-FFF2-40B4-BE49-F238E27FC236}">
                  <a16:creationId xmlns:a16="http://schemas.microsoft.com/office/drawing/2014/main" id="{3C3F474D-6277-D7F8-7B35-469592EA4184}"/>
                </a:ext>
              </a:extLst>
            </p:cNvPr>
            <p:cNvSpPr/>
            <p:nvPr/>
          </p:nvSpPr>
          <p:spPr>
            <a:xfrm>
              <a:off x="8506936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90" name="Freeform 3899">
              <a:extLst>
                <a:ext uri="{FF2B5EF4-FFF2-40B4-BE49-F238E27FC236}">
                  <a16:creationId xmlns:a16="http://schemas.microsoft.com/office/drawing/2014/main" id="{84DBBD58-79BC-6664-8230-90026392485E}"/>
                </a:ext>
              </a:extLst>
            </p:cNvPr>
            <p:cNvSpPr/>
            <p:nvPr/>
          </p:nvSpPr>
          <p:spPr>
            <a:xfrm>
              <a:off x="852509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91" name="Freeform 3900">
              <a:extLst>
                <a:ext uri="{FF2B5EF4-FFF2-40B4-BE49-F238E27FC236}">
                  <a16:creationId xmlns:a16="http://schemas.microsoft.com/office/drawing/2014/main" id="{BB3EBEC4-CC40-236B-F620-06400E1D92CE}"/>
                </a:ext>
              </a:extLst>
            </p:cNvPr>
            <p:cNvSpPr/>
            <p:nvPr/>
          </p:nvSpPr>
          <p:spPr>
            <a:xfrm>
              <a:off x="8506936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92" name="Freeform 3901">
              <a:extLst>
                <a:ext uri="{FF2B5EF4-FFF2-40B4-BE49-F238E27FC236}">
                  <a16:creationId xmlns:a16="http://schemas.microsoft.com/office/drawing/2014/main" id="{6FE187F9-CF14-F3F1-93E7-9D5834106B26}"/>
                </a:ext>
              </a:extLst>
            </p:cNvPr>
            <p:cNvSpPr/>
            <p:nvPr/>
          </p:nvSpPr>
          <p:spPr>
            <a:xfrm>
              <a:off x="852509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93" name="Freeform 3902">
              <a:extLst>
                <a:ext uri="{FF2B5EF4-FFF2-40B4-BE49-F238E27FC236}">
                  <a16:creationId xmlns:a16="http://schemas.microsoft.com/office/drawing/2014/main" id="{12AB0337-4F5E-AB59-021F-957406E12B82}"/>
                </a:ext>
              </a:extLst>
            </p:cNvPr>
            <p:cNvSpPr/>
            <p:nvPr/>
          </p:nvSpPr>
          <p:spPr>
            <a:xfrm>
              <a:off x="8510872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94" name="Freeform 3903">
              <a:extLst>
                <a:ext uri="{FF2B5EF4-FFF2-40B4-BE49-F238E27FC236}">
                  <a16:creationId xmlns:a16="http://schemas.microsoft.com/office/drawing/2014/main" id="{0E27A1FD-4669-EC31-5F31-F8FF555036C1}"/>
                </a:ext>
              </a:extLst>
            </p:cNvPr>
            <p:cNvSpPr/>
            <p:nvPr/>
          </p:nvSpPr>
          <p:spPr>
            <a:xfrm>
              <a:off x="852902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95" name="Freeform 3904">
              <a:extLst>
                <a:ext uri="{FF2B5EF4-FFF2-40B4-BE49-F238E27FC236}">
                  <a16:creationId xmlns:a16="http://schemas.microsoft.com/office/drawing/2014/main" id="{83A3AE1D-6E3E-9E56-DD5C-C41457DEFAB9}"/>
                </a:ext>
              </a:extLst>
            </p:cNvPr>
            <p:cNvSpPr/>
            <p:nvPr/>
          </p:nvSpPr>
          <p:spPr>
            <a:xfrm>
              <a:off x="8510872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96" name="Freeform 3905">
              <a:extLst>
                <a:ext uri="{FF2B5EF4-FFF2-40B4-BE49-F238E27FC236}">
                  <a16:creationId xmlns:a16="http://schemas.microsoft.com/office/drawing/2014/main" id="{9C66F5BF-D07C-5DC4-21CB-D4B78CD82DD0}"/>
                </a:ext>
              </a:extLst>
            </p:cNvPr>
            <p:cNvSpPr/>
            <p:nvPr/>
          </p:nvSpPr>
          <p:spPr>
            <a:xfrm>
              <a:off x="852902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97" name="Freeform 3906">
              <a:extLst>
                <a:ext uri="{FF2B5EF4-FFF2-40B4-BE49-F238E27FC236}">
                  <a16:creationId xmlns:a16="http://schemas.microsoft.com/office/drawing/2014/main" id="{28FC2A39-4114-0C28-23ED-7D037AE98E7B}"/>
                </a:ext>
              </a:extLst>
            </p:cNvPr>
            <p:cNvSpPr/>
            <p:nvPr/>
          </p:nvSpPr>
          <p:spPr>
            <a:xfrm>
              <a:off x="8512903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98" name="Freeform 3907">
              <a:extLst>
                <a:ext uri="{FF2B5EF4-FFF2-40B4-BE49-F238E27FC236}">
                  <a16:creationId xmlns:a16="http://schemas.microsoft.com/office/drawing/2014/main" id="{793EF4CD-322F-2BC6-72D9-FB1B7169C7E0}"/>
                </a:ext>
              </a:extLst>
            </p:cNvPr>
            <p:cNvSpPr/>
            <p:nvPr/>
          </p:nvSpPr>
          <p:spPr>
            <a:xfrm>
              <a:off x="853093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399" name="Freeform 3908">
              <a:extLst>
                <a:ext uri="{FF2B5EF4-FFF2-40B4-BE49-F238E27FC236}">
                  <a16:creationId xmlns:a16="http://schemas.microsoft.com/office/drawing/2014/main" id="{271F616B-A564-38EF-E2C6-890562F37AF3}"/>
                </a:ext>
              </a:extLst>
            </p:cNvPr>
            <p:cNvSpPr/>
            <p:nvPr/>
          </p:nvSpPr>
          <p:spPr>
            <a:xfrm>
              <a:off x="8514935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00" name="Freeform 3909">
              <a:extLst>
                <a:ext uri="{FF2B5EF4-FFF2-40B4-BE49-F238E27FC236}">
                  <a16:creationId xmlns:a16="http://schemas.microsoft.com/office/drawing/2014/main" id="{F741668B-665A-D20F-2A2F-5FF0E30496D1}"/>
                </a:ext>
              </a:extLst>
            </p:cNvPr>
            <p:cNvSpPr/>
            <p:nvPr/>
          </p:nvSpPr>
          <p:spPr>
            <a:xfrm>
              <a:off x="853296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01" name="Freeform 3910">
              <a:extLst>
                <a:ext uri="{FF2B5EF4-FFF2-40B4-BE49-F238E27FC236}">
                  <a16:creationId xmlns:a16="http://schemas.microsoft.com/office/drawing/2014/main" id="{2656B921-8BBB-8304-CDE9-0674F4A63020}"/>
                </a:ext>
              </a:extLst>
            </p:cNvPr>
            <p:cNvSpPr/>
            <p:nvPr/>
          </p:nvSpPr>
          <p:spPr>
            <a:xfrm>
              <a:off x="8516712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02" name="Freeform 3911">
              <a:extLst>
                <a:ext uri="{FF2B5EF4-FFF2-40B4-BE49-F238E27FC236}">
                  <a16:creationId xmlns:a16="http://schemas.microsoft.com/office/drawing/2014/main" id="{D0F35202-BB0F-8C6C-33D8-8CB918BA78A6}"/>
                </a:ext>
              </a:extLst>
            </p:cNvPr>
            <p:cNvSpPr/>
            <p:nvPr/>
          </p:nvSpPr>
          <p:spPr>
            <a:xfrm>
              <a:off x="8534869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03" name="Freeform 3912">
              <a:extLst>
                <a:ext uri="{FF2B5EF4-FFF2-40B4-BE49-F238E27FC236}">
                  <a16:creationId xmlns:a16="http://schemas.microsoft.com/office/drawing/2014/main" id="{0F153B92-5AA7-773A-C2B1-A6E268FEC2F1}"/>
                </a:ext>
              </a:extLst>
            </p:cNvPr>
            <p:cNvSpPr/>
            <p:nvPr/>
          </p:nvSpPr>
          <p:spPr>
            <a:xfrm>
              <a:off x="8518744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04" name="Freeform 3913">
              <a:extLst>
                <a:ext uri="{FF2B5EF4-FFF2-40B4-BE49-F238E27FC236}">
                  <a16:creationId xmlns:a16="http://schemas.microsoft.com/office/drawing/2014/main" id="{402515C2-628F-D2F1-DC8B-107D3299B40B}"/>
                </a:ext>
              </a:extLst>
            </p:cNvPr>
            <p:cNvSpPr/>
            <p:nvPr/>
          </p:nvSpPr>
          <p:spPr>
            <a:xfrm>
              <a:off x="853677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05" name="Freeform 3914">
              <a:extLst>
                <a:ext uri="{FF2B5EF4-FFF2-40B4-BE49-F238E27FC236}">
                  <a16:creationId xmlns:a16="http://schemas.microsoft.com/office/drawing/2014/main" id="{D3D3B493-CD0E-96D9-B149-F80C66FD8962}"/>
                </a:ext>
              </a:extLst>
            </p:cNvPr>
            <p:cNvSpPr/>
            <p:nvPr/>
          </p:nvSpPr>
          <p:spPr>
            <a:xfrm>
              <a:off x="8518744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06" name="Freeform 3915">
              <a:extLst>
                <a:ext uri="{FF2B5EF4-FFF2-40B4-BE49-F238E27FC236}">
                  <a16:creationId xmlns:a16="http://schemas.microsoft.com/office/drawing/2014/main" id="{BBA36C53-4124-5C6F-6AC3-F712D536DDF3}"/>
                </a:ext>
              </a:extLst>
            </p:cNvPr>
            <p:cNvSpPr/>
            <p:nvPr/>
          </p:nvSpPr>
          <p:spPr>
            <a:xfrm>
              <a:off x="853677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07" name="Freeform 3916">
              <a:extLst>
                <a:ext uri="{FF2B5EF4-FFF2-40B4-BE49-F238E27FC236}">
                  <a16:creationId xmlns:a16="http://schemas.microsoft.com/office/drawing/2014/main" id="{8E84CC6A-366B-D4F1-0AB6-E00E964B0D4C}"/>
                </a:ext>
              </a:extLst>
            </p:cNvPr>
            <p:cNvSpPr/>
            <p:nvPr/>
          </p:nvSpPr>
          <p:spPr>
            <a:xfrm>
              <a:off x="8520648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08" name="Freeform 3917">
              <a:extLst>
                <a:ext uri="{FF2B5EF4-FFF2-40B4-BE49-F238E27FC236}">
                  <a16:creationId xmlns:a16="http://schemas.microsoft.com/office/drawing/2014/main" id="{055EA203-911B-BE7B-6DA9-117B3447E303}"/>
                </a:ext>
              </a:extLst>
            </p:cNvPr>
            <p:cNvSpPr/>
            <p:nvPr/>
          </p:nvSpPr>
          <p:spPr>
            <a:xfrm>
              <a:off x="853880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09" name="Freeform 3918">
              <a:extLst>
                <a:ext uri="{FF2B5EF4-FFF2-40B4-BE49-F238E27FC236}">
                  <a16:creationId xmlns:a16="http://schemas.microsoft.com/office/drawing/2014/main" id="{1061B9B4-121B-D248-3560-69F833537C5F}"/>
                </a:ext>
              </a:extLst>
            </p:cNvPr>
            <p:cNvSpPr/>
            <p:nvPr/>
          </p:nvSpPr>
          <p:spPr>
            <a:xfrm>
              <a:off x="8520648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10" name="Freeform 3919">
              <a:extLst>
                <a:ext uri="{FF2B5EF4-FFF2-40B4-BE49-F238E27FC236}">
                  <a16:creationId xmlns:a16="http://schemas.microsoft.com/office/drawing/2014/main" id="{30C9C037-F6E1-2841-1296-7F947C084BB1}"/>
                </a:ext>
              </a:extLst>
            </p:cNvPr>
            <p:cNvSpPr/>
            <p:nvPr/>
          </p:nvSpPr>
          <p:spPr>
            <a:xfrm>
              <a:off x="853880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11" name="Freeform 3920">
              <a:extLst>
                <a:ext uri="{FF2B5EF4-FFF2-40B4-BE49-F238E27FC236}">
                  <a16:creationId xmlns:a16="http://schemas.microsoft.com/office/drawing/2014/main" id="{FB2777E0-E90F-F929-9DB4-E53095BC4B13}"/>
                </a:ext>
              </a:extLst>
            </p:cNvPr>
            <p:cNvSpPr/>
            <p:nvPr/>
          </p:nvSpPr>
          <p:spPr>
            <a:xfrm>
              <a:off x="8522680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12" name="Freeform 3921">
              <a:extLst>
                <a:ext uri="{FF2B5EF4-FFF2-40B4-BE49-F238E27FC236}">
                  <a16:creationId xmlns:a16="http://schemas.microsoft.com/office/drawing/2014/main" id="{A3004103-11E1-D7C4-D44D-C295998DDE26}"/>
                </a:ext>
              </a:extLst>
            </p:cNvPr>
            <p:cNvSpPr/>
            <p:nvPr/>
          </p:nvSpPr>
          <p:spPr>
            <a:xfrm>
              <a:off x="8540709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13" name="Freeform 3922">
              <a:extLst>
                <a:ext uri="{FF2B5EF4-FFF2-40B4-BE49-F238E27FC236}">
                  <a16:creationId xmlns:a16="http://schemas.microsoft.com/office/drawing/2014/main" id="{9EDFE030-EBE6-5E23-4DA1-50AD59F04A53}"/>
                </a:ext>
              </a:extLst>
            </p:cNvPr>
            <p:cNvSpPr/>
            <p:nvPr/>
          </p:nvSpPr>
          <p:spPr>
            <a:xfrm>
              <a:off x="8524711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14" name="Freeform 3923">
              <a:extLst>
                <a:ext uri="{FF2B5EF4-FFF2-40B4-BE49-F238E27FC236}">
                  <a16:creationId xmlns:a16="http://schemas.microsoft.com/office/drawing/2014/main" id="{EA10C9EF-A968-07A7-E2D2-B192531859ED}"/>
                </a:ext>
              </a:extLst>
            </p:cNvPr>
            <p:cNvSpPr/>
            <p:nvPr/>
          </p:nvSpPr>
          <p:spPr>
            <a:xfrm>
              <a:off x="854274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15" name="Freeform 3924">
              <a:extLst>
                <a:ext uri="{FF2B5EF4-FFF2-40B4-BE49-F238E27FC236}">
                  <a16:creationId xmlns:a16="http://schemas.microsoft.com/office/drawing/2014/main" id="{DCB6DED9-3E63-C6D4-A711-79AB316B00D8}"/>
                </a:ext>
              </a:extLst>
            </p:cNvPr>
            <p:cNvSpPr/>
            <p:nvPr/>
          </p:nvSpPr>
          <p:spPr>
            <a:xfrm>
              <a:off x="8524711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16" name="Freeform 3925">
              <a:extLst>
                <a:ext uri="{FF2B5EF4-FFF2-40B4-BE49-F238E27FC236}">
                  <a16:creationId xmlns:a16="http://schemas.microsoft.com/office/drawing/2014/main" id="{2307E2CD-C90D-18D0-5BBB-01B5972377B5}"/>
                </a:ext>
              </a:extLst>
            </p:cNvPr>
            <p:cNvSpPr/>
            <p:nvPr/>
          </p:nvSpPr>
          <p:spPr>
            <a:xfrm>
              <a:off x="854274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17" name="Freeform 3926">
              <a:extLst>
                <a:ext uri="{FF2B5EF4-FFF2-40B4-BE49-F238E27FC236}">
                  <a16:creationId xmlns:a16="http://schemas.microsoft.com/office/drawing/2014/main" id="{66972ED2-FE8A-93C1-981A-B03A438BF7B8}"/>
                </a:ext>
              </a:extLst>
            </p:cNvPr>
            <p:cNvSpPr/>
            <p:nvPr/>
          </p:nvSpPr>
          <p:spPr>
            <a:xfrm>
              <a:off x="8526616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18" name="Freeform 3927">
              <a:extLst>
                <a:ext uri="{FF2B5EF4-FFF2-40B4-BE49-F238E27FC236}">
                  <a16:creationId xmlns:a16="http://schemas.microsoft.com/office/drawing/2014/main" id="{E6614C4F-9983-F66E-3937-1B92ADD04448}"/>
                </a:ext>
              </a:extLst>
            </p:cNvPr>
            <p:cNvSpPr/>
            <p:nvPr/>
          </p:nvSpPr>
          <p:spPr>
            <a:xfrm>
              <a:off x="854464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19" name="Freeform 3928">
              <a:extLst>
                <a:ext uri="{FF2B5EF4-FFF2-40B4-BE49-F238E27FC236}">
                  <a16:creationId xmlns:a16="http://schemas.microsoft.com/office/drawing/2014/main" id="{D50733DE-0F1B-8980-F10D-797CAD5C9AC7}"/>
                </a:ext>
              </a:extLst>
            </p:cNvPr>
            <p:cNvSpPr/>
            <p:nvPr/>
          </p:nvSpPr>
          <p:spPr>
            <a:xfrm>
              <a:off x="8530425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20" name="Freeform 3929">
              <a:extLst>
                <a:ext uri="{FF2B5EF4-FFF2-40B4-BE49-F238E27FC236}">
                  <a16:creationId xmlns:a16="http://schemas.microsoft.com/office/drawing/2014/main" id="{36CD4099-DF33-26BC-1150-23B1278FDB56}"/>
                </a:ext>
              </a:extLst>
            </p:cNvPr>
            <p:cNvSpPr/>
            <p:nvPr/>
          </p:nvSpPr>
          <p:spPr>
            <a:xfrm>
              <a:off x="854858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21" name="Freeform 3930">
              <a:extLst>
                <a:ext uri="{FF2B5EF4-FFF2-40B4-BE49-F238E27FC236}">
                  <a16:creationId xmlns:a16="http://schemas.microsoft.com/office/drawing/2014/main" id="{BC0E1F80-F4EB-92AF-BC9C-ABBEB4D39324}"/>
                </a:ext>
              </a:extLst>
            </p:cNvPr>
            <p:cNvSpPr/>
            <p:nvPr/>
          </p:nvSpPr>
          <p:spPr>
            <a:xfrm>
              <a:off x="8534488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22" name="Freeform 3931">
              <a:extLst>
                <a:ext uri="{FF2B5EF4-FFF2-40B4-BE49-F238E27FC236}">
                  <a16:creationId xmlns:a16="http://schemas.microsoft.com/office/drawing/2014/main" id="{9BB550B5-232D-A4E1-8216-53E63E4727CF}"/>
                </a:ext>
              </a:extLst>
            </p:cNvPr>
            <p:cNvSpPr/>
            <p:nvPr/>
          </p:nvSpPr>
          <p:spPr>
            <a:xfrm>
              <a:off x="8552517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23" name="Freeform 3932">
              <a:extLst>
                <a:ext uri="{FF2B5EF4-FFF2-40B4-BE49-F238E27FC236}">
                  <a16:creationId xmlns:a16="http://schemas.microsoft.com/office/drawing/2014/main" id="{57AF7A87-754C-E859-8981-A1BCCFF01193}"/>
                </a:ext>
              </a:extLst>
            </p:cNvPr>
            <p:cNvSpPr/>
            <p:nvPr/>
          </p:nvSpPr>
          <p:spPr>
            <a:xfrm>
              <a:off x="8536392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24" name="Freeform 3933">
              <a:extLst>
                <a:ext uri="{FF2B5EF4-FFF2-40B4-BE49-F238E27FC236}">
                  <a16:creationId xmlns:a16="http://schemas.microsoft.com/office/drawing/2014/main" id="{76131F0E-FBC4-513D-2AEA-CC0BAFCFAB8E}"/>
                </a:ext>
              </a:extLst>
            </p:cNvPr>
            <p:cNvSpPr/>
            <p:nvPr/>
          </p:nvSpPr>
          <p:spPr>
            <a:xfrm>
              <a:off x="8554422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25" name="Freeform 3934">
              <a:extLst>
                <a:ext uri="{FF2B5EF4-FFF2-40B4-BE49-F238E27FC236}">
                  <a16:creationId xmlns:a16="http://schemas.microsoft.com/office/drawing/2014/main" id="{8BBE09B9-BE0E-C46E-D8E7-3143F87EAC32}"/>
                </a:ext>
              </a:extLst>
            </p:cNvPr>
            <p:cNvSpPr/>
            <p:nvPr/>
          </p:nvSpPr>
          <p:spPr>
            <a:xfrm>
              <a:off x="8540328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26" name="Freeform 3935">
              <a:extLst>
                <a:ext uri="{FF2B5EF4-FFF2-40B4-BE49-F238E27FC236}">
                  <a16:creationId xmlns:a16="http://schemas.microsoft.com/office/drawing/2014/main" id="{9343E132-B57A-1BEA-793D-FF13DC38A900}"/>
                </a:ext>
              </a:extLst>
            </p:cNvPr>
            <p:cNvSpPr/>
            <p:nvPr/>
          </p:nvSpPr>
          <p:spPr>
            <a:xfrm>
              <a:off x="8558358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27" name="Freeform 3936">
              <a:extLst>
                <a:ext uri="{FF2B5EF4-FFF2-40B4-BE49-F238E27FC236}">
                  <a16:creationId xmlns:a16="http://schemas.microsoft.com/office/drawing/2014/main" id="{0C90DC37-573D-21BF-B9DE-2CAEF1B061BB}"/>
                </a:ext>
              </a:extLst>
            </p:cNvPr>
            <p:cNvSpPr/>
            <p:nvPr/>
          </p:nvSpPr>
          <p:spPr>
            <a:xfrm>
              <a:off x="8540328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28" name="Freeform 3937">
              <a:extLst>
                <a:ext uri="{FF2B5EF4-FFF2-40B4-BE49-F238E27FC236}">
                  <a16:creationId xmlns:a16="http://schemas.microsoft.com/office/drawing/2014/main" id="{2F9B0E15-446C-DE59-4DAD-0665720F368E}"/>
                </a:ext>
              </a:extLst>
            </p:cNvPr>
            <p:cNvSpPr/>
            <p:nvPr/>
          </p:nvSpPr>
          <p:spPr>
            <a:xfrm>
              <a:off x="8558358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29" name="Freeform 3938">
              <a:extLst>
                <a:ext uri="{FF2B5EF4-FFF2-40B4-BE49-F238E27FC236}">
                  <a16:creationId xmlns:a16="http://schemas.microsoft.com/office/drawing/2014/main" id="{873D3221-DF89-0C38-A184-C0640159CD63}"/>
                </a:ext>
              </a:extLst>
            </p:cNvPr>
            <p:cNvSpPr/>
            <p:nvPr/>
          </p:nvSpPr>
          <p:spPr>
            <a:xfrm>
              <a:off x="8544264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30" name="Freeform 3939">
              <a:extLst>
                <a:ext uri="{FF2B5EF4-FFF2-40B4-BE49-F238E27FC236}">
                  <a16:creationId xmlns:a16="http://schemas.microsoft.com/office/drawing/2014/main" id="{84495382-62E6-B261-44F6-06BFCAD418E5}"/>
                </a:ext>
              </a:extLst>
            </p:cNvPr>
            <p:cNvSpPr/>
            <p:nvPr/>
          </p:nvSpPr>
          <p:spPr>
            <a:xfrm>
              <a:off x="8562294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31" name="Freeform 3940">
              <a:extLst>
                <a:ext uri="{FF2B5EF4-FFF2-40B4-BE49-F238E27FC236}">
                  <a16:creationId xmlns:a16="http://schemas.microsoft.com/office/drawing/2014/main" id="{224A664C-DC59-DAB3-6BFD-23CC466DFE6D}"/>
                </a:ext>
              </a:extLst>
            </p:cNvPr>
            <p:cNvSpPr/>
            <p:nvPr/>
          </p:nvSpPr>
          <p:spPr>
            <a:xfrm>
              <a:off x="8548200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32" name="Freeform 3941">
              <a:extLst>
                <a:ext uri="{FF2B5EF4-FFF2-40B4-BE49-F238E27FC236}">
                  <a16:creationId xmlns:a16="http://schemas.microsoft.com/office/drawing/2014/main" id="{740C5620-7C5A-6A4A-3EF9-A7DCCD6C6835}"/>
                </a:ext>
              </a:extLst>
            </p:cNvPr>
            <p:cNvSpPr/>
            <p:nvPr/>
          </p:nvSpPr>
          <p:spPr>
            <a:xfrm>
              <a:off x="8566230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33" name="Freeform 3942">
              <a:extLst>
                <a:ext uri="{FF2B5EF4-FFF2-40B4-BE49-F238E27FC236}">
                  <a16:creationId xmlns:a16="http://schemas.microsoft.com/office/drawing/2014/main" id="{D954FBBA-644E-66FB-34B0-013FB7129548}"/>
                </a:ext>
              </a:extLst>
            </p:cNvPr>
            <p:cNvSpPr/>
            <p:nvPr/>
          </p:nvSpPr>
          <p:spPr>
            <a:xfrm>
              <a:off x="8550105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34" name="Freeform 3943">
              <a:extLst>
                <a:ext uri="{FF2B5EF4-FFF2-40B4-BE49-F238E27FC236}">
                  <a16:creationId xmlns:a16="http://schemas.microsoft.com/office/drawing/2014/main" id="{9A3A1E07-7B10-2A65-EADF-EDC19C3FEC81}"/>
                </a:ext>
              </a:extLst>
            </p:cNvPr>
            <p:cNvSpPr/>
            <p:nvPr/>
          </p:nvSpPr>
          <p:spPr>
            <a:xfrm>
              <a:off x="8568134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35" name="Freeform 3944">
              <a:extLst>
                <a:ext uri="{FF2B5EF4-FFF2-40B4-BE49-F238E27FC236}">
                  <a16:creationId xmlns:a16="http://schemas.microsoft.com/office/drawing/2014/main" id="{BD5AACA9-F689-4DDB-95CD-7E7FFDFDEFA9}"/>
                </a:ext>
              </a:extLst>
            </p:cNvPr>
            <p:cNvSpPr/>
            <p:nvPr/>
          </p:nvSpPr>
          <p:spPr>
            <a:xfrm>
              <a:off x="8552136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36" name="Freeform 3945">
              <a:extLst>
                <a:ext uri="{FF2B5EF4-FFF2-40B4-BE49-F238E27FC236}">
                  <a16:creationId xmlns:a16="http://schemas.microsoft.com/office/drawing/2014/main" id="{2291EB28-D023-24F2-CFD0-6969C115823F}"/>
                </a:ext>
              </a:extLst>
            </p:cNvPr>
            <p:cNvSpPr/>
            <p:nvPr/>
          </p:nvSpPr>
          <p:spPr>
            <a:xfrm>
              <a:off x="8570166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37" name="Freeform 3946">
              <a:extLst>
                <a:ext uri="{FF2B5EF4-FFF2-40B4-BE49-F238E27FC236}">
                  <a16:creationId xmlns:a16="http://schemas.microsoft.com/office/drawing/2014/main" id="{57745ED1-0BB1-2D15-F8F9-BEC48E1F3A7E}"/>
                </a:ext>
              </a:extLst>
            </p:cNvPr>
            <p:cNvSpPr/>
            <p:nvPr/>
          </p:nvSpPr>
          <p:spPr>
            <a:xfrm>
              <a:off x="8552136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38" name="Freeform 3947">
              <a:extLst>
                <a:ext uri="{FF2B5EF4-FFF2-40B4-BE49-F238E27FC236}">
                  <a16:creationId xmlns:a16="http://schemas.microsoft.com/office/drawing/2014/main" id="{0E815816-5484-607E-4F41-F11E0FF8848B}"/>
                </a:ext>
              </a:extLst>
            </p:cNvPr>
            <p:cNvSpPr/>
            <p:nvPr/>
          </p:nvSpPr>
          <p:spPr>
            <a:xfrm>
              <a:off x="8570166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39" name="Freeform 3948">
              <a:extLst>
                <a:ext uri="{FF2B5EF4-FFF2-40B4-BE49-F238E27FC236}">
                  <a16:creationId xmlns:a16="http://schemas.microsoft.com/office/drawing/2014/main" id="{B9795F4D-CA6F-5EA5-EBE9-843BEA9074C3}"/>
                </a:ext>
              </a:extLst>
            </p:cNvPr>
            <p:cNvSpPr/>
            <p:nvPr/>
          </p:nvSpPr>
          <p:spPr>
            <a:xfrm>
              <a:off x="8554041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40" name="Freeform 3949">
              <a:extLst>
                <a:ext uri="{FF2B5EF4-FFF2-40B4-BE49-F238E27FC236}">
                  <a16:creationId xmlns:a16="http://schemas.microsoft.com/office/drawing/2014/main" id="{62040120-A245-4355-5307-6074DCA6D577}"/>
                </a:ext>
              </a:extLst>
            </p:cNvPr>
            <p:cNvSpPr/>
            <p:nvPr/>
          </p:nvSpPr>
          <p:spPr>
            <a:xfrm>
              <a:off x="8572070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41" name="Freeform 3950">
              <a:extLst>
                <a:ext uri="{FF2B5EF4-FFF2-40B4-BE49-F238E27FC236}">
                  <a16:creationId xmlns:a16="http://schemas.microsoft.com/office/drawing/2014/main" id="{5E638F26-7457-D71D-9C6E-06EAC199F03B}"/>
                </a:ext>
              </a:extLst>
            </p:cNvPr>
            <p:cNvSpPr/>
            <p:nvPr/>
          </p:nvSpPr>
          <p:spPr>
            <a:xfrm>
              <a:off x="8559881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42" name="Freeform 3951">
              <a:extLst>
                <a:ext uri="{FF2B5EF4-FFF2-40B4-BE49-F238E27FC236}">
                  <a16:creationId xmlns:a16="http://schemas.microsoft.com/office/drawing/2014/main" id="{68B5B6B8-D3AA-7591-FDA2-B81A606C2D1E}"/>
                </a:ext>
              </a:extLst>
            </p:cNvPr>
            <p:cNvSpPr/>
            <p:nvPr/>
          </p:nvSpPr>
          <p:spPr>
            <a:xfrm>
              <a:off x="8578038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43" name="Freeform 3952">
              <a:extLst>
                <a:ext uri="{FF2B5EF4-FFF2-40B4-BE49-F238E27FC236}">
                  <a16:creationId xmlns:a16="http://schemas.microsoft.com/office/drawing/2014/main" id="{86DE62A9-46D5-BB98-8796-3376C4972565}"/>
                </a:ext>
              </a:extLst>
            </p:cNvPr>
            <p:cNvSpPr/>
            <p:nvPr/>
          </p:nvSpPr>
          <p:spPr>
            <a:xfrm>
              <a:off x="8559881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44" name="Freeform 3953">
              <a:extLst>
                <a:ext uri="{FF2B5EF4-FFF2-40B4-BE49-F238E27FC236}">
                  <a16:creationId xmlns:a16="http://schemas.microsoft.com/office/drawing/2014/main" id="{D68C0044-6423-6DF2-E6C8-84A3471AEA6A}"/>
                </a:ext>
              </a:extLst>
            </p:cNvPr>
            <p:cNvSpPr/>
            <p:nvPr/>
          </p:nvSpPr>
          <p:spPr>
            <a:xfrm>
              <a:off x="8578038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45" name="Freeform 3954">
              <a:extLst>
                <a:ext uri="{FF2B5EF4-FFF2-40B4-BE49-F238E27FC236}">
                  <a16:creationId xmlns:a16="http://schemas.microsoft.com/office/drawing/2014/main" id="{D16B62D7-73DC-8EDB-17CD-7D5975337576}"/>
                </a:ext>
              </a:extLst>
            </p:cNvPr>
            <p:cNvSpPr/>
            <p:nvPr/>
          </p:nvSpPr>
          <p:spPr>
            <a:xfrm>
              <a:off x="8559881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46" name="Freeform 3955">
              <a:extLst>
                <a:ext uri="{FF2B5EF4-FFF2-40B4-BE49-F238E27FC236}">
                  <a16:creationId xmlns:a16="http://schemas.microsoft.com/office/drawing/2014/main" id="{F58D88BD-F7CA-1B47-79D9-B931981B0920}"/>
                </a:ext>
              </a:extLst>
            </p:cNvPr>
            <p:cNvSpPr/>
            <p:nvPr/>
          </p:nvSpPr>
          <p:spPr>
            <a:xfrm>
              <a:off x="8578038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47" name="Freeform 3956">
              <a:extLst>
                <a:ext uri="{FF2B5EF4-FFF2-40B4-BE49-F238E27FC236}">
                  <a16:creationId xmlns:a16="http://schemas.microsoft.com/office/drawing/2014/main" id="{FB96738C-27D5-B71C-5F45-B204B696094F}"/>
                </a:ext>
              </a:extLst>
            </p:cNvPr>
            <p:cNvSpPr/>
            <p:nvPr/>
          </p:nvSpPr>
          <p:spPr>
            <a:xfrm>
              <a:off x="8559881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48" name="Freeform 3957">
              <a:extLst>
                <a:ext uri="{FF2B5EF4-FFF2-40B4-BE49-F238E27FC236}">
                  <a16:creationId xmlns:a16="http://schemas.microsoft.com/office/drawing/2014/main" id="{DA0C738E-F175-E436-2F28-C1883F621A9C}"/>
                </a:ext>
              </a:extLst>
            </p:cNvPr>
            <p:cNvSpPr/>
            <p:nvPr/>
          </p:nvSpPr>
          <p:spPr>
            <a:xfrm>
              <a:off x="8578038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49" name="Freeform 3958">
              <a:extLst>
                <a:ext uri="{FF2B5EF4-FFF2-40B4-BE49-F238E27FC236}">
                  <a16:creationId xmlns:a16="http://schemas.microsoft.com/office/drawing/2014/main" id="{F7BD36E7-CF7B-7935-DF5E-4F848391FCA5}"/>
                </a:ext>
              </a:extLst>
            </p:cNvPr>
            <p:cNvSpPr/>
            <p:nvPr/>
          </p:nvSpPr>
          <p:spPr>
            <a:xfrm>
              <a:off x="8559881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50" name="Freeform 3959">
              <a:extLst>
                <a:ext uri="{FF2B5EF4-FFF2-40B4-BE49-F238E27FC236}">
                  <a16:creationId xmlns:a16="http://schemas.microsoft.com/office/drawing/2014/main" id="{710377AA-78DC-F86C-4753-4AC309281305}"/>
                </a:ext>
              </a:extLst>
            </p:cNvPr>
            <p:cNvSpPr/>
            <p:nvPr/>
          </p:nvSpPr>
          <p:spPr>
            <a:xfrm>
              <a:off x="8578038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51" name="Freeform 3960">
              <a:extLst>
                <a:ext uri="{FF2B5EF4-FFF2-40B4-BE49-F238E27FC236}">
                  <a16:creationId xmlns:a16="http://schemas.microsoft.com/office/drawing/2014/main" id="{0D432431-C036-47BF-9918-60D26C60A2E9}"/>
                </a:ext>
              </a:extLst>
            </p:cNvPr>
            <p:cNvSpPr/>
            <p:nvPr/>
          </p:nvSpPr>
          <p:spPr>
            <a:xfrm>
              <a:off x="8567753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52" name="Freeform 3961">
              <a:extLst>
                <a:ext uri="{FF2B5EF4-FFF2-40B4-BE49-F238E27FC236}">
                  <a16:creationId xmlns:a16="http://schemas.microsoft.com/office/drawing/2014/main" id="{1F74AF70-0D36-0925-43C7-D098765A85E8}"/>
                </a:ext>
              </a:extLst>
            </p:cNvPr>
            <p:cNvSpPr/>
            <p:nvPr/>
          </p:nvSpPr>
          <p:spPr>
            <a:xfrm>
              <a:off x="8585783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53" name="Freeform 3962">
              <a:extLst>
                <a:ext uri="{FF2B5EF4-FFF2-40B4-BE49-F238E27FC236}">
                  <a16:creationId xmlns:a16="http://schemas.microsoft.com/office/drawing/2014/main" id="{277B1435-8D81-4325-5947-2B388D1D7439}"/>
                </a:ext>
              </a:extLst>
            </p:cNvPr>
            <p:cNvSpPr/>
            <p:nvPr/>
          </p:nvSpPr>
          <p:spPr>
            <a:xfrm>
              <a:off x="8567753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54" name="Freeform 3963">
              <a:extLst>
                <a:ext uri="{FF2B5EF4-FFF2-40B4-BE49-F238E27FC236}">
                  <a16:creationId xmlns:a16="http://schemas.microsoft.com/office/drawing/2014/main" id="{473694F9-22D9-6DFE-AB75-21F70E60E261}"/>
                </a:ext>
              </a:extLst>
            </p:cNvPr>
            <p:cNvSpPr/>
            <p:nvPr/>
          </p:nvSpPr>
          <p:spPr>
            <a:xfrm>
              <a:off x="8585783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55" name="Freeform 3964">
              <a:extLst>
                <a:ext uri="{FF2B5EF4-FFF2-40B4-BE49-F238E27FC236}">
                  <a16:creationId xmlns:a16="http://schemas.microsoft.com/office/drawing/2014/main" id="{9C44EB88-1CD2-73E9-FA83-BA9493C216D6}"/>
                </a:ext>
              </a:extLst>
            </p:cNvPr>
            <p:cNvSpPr/>
            <p:nvPr/>
          </p:nvSpPr>
          <p:spPr>
            <a:xfrm>
              <a:off x="8571689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56" name="Freeform 3965">
              <a:extLst>
                <a:ext uri="{FF2B5EF4-FFF2-40B4-BE49-F238E27FC236}">
                  <a16:creationId xmlns:a16="http://schemas.microsoft.com/office/drawing/2014/main" id="{52D43FA3-469C-7759-F6CA-DF8AAD667636}"/>
                </a:ext>
              </a:extLst>
            </p:cNvPr>
            <p:cNvSpPr/>
            <p:nvPr/>
          </p:nvSpPr>
          <p:spPr>
            <a:xfrm>
              <a:off x="8589719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57" name="Freeform 3966">
              <a:extLst>
                <a:ext uri="{FF2B5EF4-FFF2-40B4-BE49-F238E27FC236}">
                  <a16:creationId xmlns:a16="http://schemas.microsoft.com/office/drawing/2014/main" id="{93A4FD0E-E711-829B-1C08-BC24BF5ADAF1}"/>
                </a:ext>
              </a:extLst>
            </p:cNvPr>
            <p:cNvSpPr/>
            <p:nvPr/>
          </p:nvSpPr>
          <p:spPr>
            <a:xfrm>
              <a:off x="8573594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58" name="Freeform 3967">
              <a:extLst>
                <a:ext uri="{FF2B5EF4-FFF2-40B4-BE49-F238E27FC236}">
                  <a16:creationId xmlns:a16="http://schemas.microsoft.com/office/drawing/2014/main" id="{9769710E-8D05-9970-623F-8E6B6963EBED}"/>
                </a:ext>
              </a:extLst>
            </p:cNvPr>
            <p:cNvSpPr/>
            <p:nvPr/>
          </p:nvSpPr>
          <p:spPr>
            <a:xfrm>
              <a:off x="8591750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59" name="Freeform 3968">
              <a:extLst>
                <a:ext uri="{FF2B5EF4-FFF2-40B4-BE49-F238E27FC236}">
                  <a16:creationId xmlns:a16="http://schemas.microsoft.com/office/drawing/2014/main" id="{0E47031D-F1B0-2251-EB68-888608DCB064}"/>
                </a:ext>
              </a:extLst>
            </p:cNvPr>
            <p:cNvSpPr/>
            <p:nvPr/>
          </p:nvSpPr>
          <p:spPr>
            <a:xfrm>
              <a:off x="8573594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60" name="Freeform 3969">
              <a:extLst>
                <a:ext uri="{FF2B5EF4-FFF2-40B4-BE49-F238E27FC236}">
                  <a16:creationId xmlns:a16="http://schemas.microsoft.com/office/drawing/2014/main" id="{B2F584DB-F2DE-2436-80D2-28E619CAC56F}"/>
                </a:ext>
              </a:extLst>
            </p:cNvPr>
            <p:cNvSpPr/>
            <p:nvPr/>
          </p:nvSpPr>
          <p:spPr>
            <a:xfrm>
              <a:off x="8591750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61" name="Freeform 3970">
              <a:extLst>
                <a:ext uri="{FF2B5EF4-FFF2-40B4-BE49-F238E27FC236}">
                  <a16:creationId xmlns:a16="http://schemas.microsoft.com/office/drawing/2014/main" id="{2FC6FC66-81BC-4D78-2240-FEE3973D7CD5}"/>
                </a:ext>
              </a:extLst>
            </p:cNvPr>
            <p:cNvSpPr/>
            <p:nvPr/>
          </p:nvSpPr>
          <p:spPr>
            <a:xfrm>
              <a:off x="8573594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62" name="Freeform 3971">
              <a:extLst>
                <a:ext uri="{FF2B5EF4-FFF2-40B4-BE49-F238E27FC236}">
                  <a16:creationId xmlns:a16="http://schemas.microsoft.com/office/drawing/2014/main" id="{D45E2390-1E99-4B72-4DC8-819938D38F57}"/>
                </a:ext>
              </a:extLst>
            </p:cNvPr>
            <p:cNvSpPr/>
            <p:nvPr/>
          </p:nvSpPr>
          <p:spPr>
            <a:xfrm>
              <a:off x="8591750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63" name="Freeform 3972">
              <a:extLst>
                <a:ext uri="{FF2B5EF4-FFF2-40B4-BE49-F238E27FC236}">
                  <a16:creationId xmlns:a16="http://schemas.microsoft.com/office/drawing/2014/main" id="{58E1C272-99CB-C85B-95CE-D060DE638D10}"/>
                </a:ext>
              </a:extLst>
            </p:cNvPr>
            <p:cNvSpPr/>
            <p:nvPr/>
          </p:nvSpPr>
          <p:spPr>
            <a:xfrm>
              <a:off x="8577530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64" name="Freeform 3973">
              <a:extLst>
                <a:ext uri="{FF2B5EF4-FFF2-40B4-BE49-F238E27FC236}">
                  <a16:creationId xmlns:a16="http://schemas.microsoft.com/office/drawing/2014/main" id="{04DB2F5F-FAAC-57AE-7D3E-6CCD830A3A21}"/>
                </a:ext>
              </a:extLst>
            </p:cNvPr>
            <p:cNvSpPr/>
            <p:nvPr/>
          </p:nvSpPr>
          <p:spPr>
            <a:xfrm>
              <a:off x="8595559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65" name="Freeform 3974">
              <a:extLst>
                <a:ext uri="{FF2B5EF4-FFF2-40B4-BE49-F238E27FC236}">
                  <a16:creationId xmlns:a16="http://schemas.microsoft.com/office/drawing/2014/main" id="{20D3AE70-E453-17CD-54C5-02F53E7DDB3E}"/>
                </a:ext>
              </a:extLst>
            </p:cNvPr>
            <p:cNvSpPr/>
            <p:nvPr/>
          </p:nvSpPr>
          <p:spPr>
            <a:xfrm>
              <a:off x="8579434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66" name="Freeform 3975">
              <a:extLst>
                <a:ext uri="{FF2B5EF4-FFF2-40B4-BE49-F238E27FC236}">
                  <a16:creationId xmlns:a16="http://schemas.microsoft.com/office/drawing/2014/main" id="{413DDF09-B95E-0860-560F-01DE3D0F41E7}"/>
                </a:ext>
              </a:extLst>
            </p:cNvPr>
            <p:cNvSpPr/>
            <p:nvPr/>
          </p:nvSpPr>
          <p:spPr>
            <a:xfrm>
              <a:off x="8597591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67" name="Freeform 3976">
              <a:extLst>
                <a:ext uri="{FF2B5EF4-FFF2-40B4-BE49-F238E27FC236}">
                  <a16:creationId xmlns:a16="http://schemas.microsoft.com/office/drawing/2014/main" id="{CD42F728-421A-D368-82F1-1E697DEDCF1B}"/>
                </a:ext>
              </a:extLst>
            </p:cNvPr>
            <p:cNvSpPr/>
            <p:nvPr/>
          </p:nvSpPr>
          <p:spPr>
            <a:xfrm>
              <a:off x="8587433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68" name="Freeform 3977">
              <a:extLst>
                <a:ext uri="{FF2B5EF4-FFF2-40B4-BE49-F238E27FC236}">
                  <a16:creationId xmlns:a16="http://schemas.microsoft.com/office/drawing/2014/main" id="{188DE52A-8AF9-3BBF-E919-6330216E209D}"/>
                </a:ext>
              </a:extLst>
            </p:cNvPr>
            <p:cNvSpPr/>
            <p:nvPr/>
          </p:nvSpPr>
          <p:spPr>
            <a:xfrm>
              <a:off x="8605463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69" name="Freeform 3978">
              <a:extLst>
                <a:ext uri="{FF2B5EF4-FFF2-40B4-BE49-F238E27FC236}">
                  <a16:creationId xmlns:a16="http://schemas.microsoft.com/office/drawing/2014/main" id="{87399B60-7FAD-5DF1-54F9-595C721557A2}"/>
                </a:ext>
              </a:extLst>
            </p:cNvPr>
            <p:cNvSpPr/>
            <p:nvPr/>
          </p:nvSpPr>
          <p:spPr>
            <a:xfrm>
              <a:off x="8589211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70" name="Freeform 3979">
              <a:extLst>
                <a:ext uri="{FF2B5EF4-FFF2-40B4-BE49-F238E27FC236}">
                  <a16:creationId xmlns:a16="http://schemas.microsoft.com/office/drawing/2014/main" id="{AB624BC2-A85A-2A53-F0EA-D373C4215D88}"/>
                </a:ext>
              </a:extLst>
            </p:cNvPr>
            <p:cNvSpPr/>
            <p:nvPr/>
          </p:nvSpPr>
          <p:spPr>
            <a:xfrm>
              <a:off x="8607367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71" name="Freeform 3980">
              <a:extLst>
                <a:ext uri="{FF2B5EF4-FFF2-40B4-BE49-F238E27FC236}">
                  <a16:creationId xmlns:a16="http://schemas.microsoft.com/office/drawing/2014/main" id="{574A40C4-2CA2-B367-61D4-748868B7F014}"/>
                </a:ext>
              </a:extLst>
            </p:cNvPr>
            <p:cNvSpPr/>
            <p:nvPr/>
          </p:nvSpPr>
          <p:spPr>
            <a:xfrm>
              <a:off x="8593274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72" name="Freeform 3981">
              <a:extLst>
                <a:ext uri="{FF2B5EF4-FFF2-40B4-BE49-F238E27FC236}">
                  <a16:creationId xmlns:a16="http://schemas.microsoft.com/office/drawing/2014/main" id="{3006D872-C049-A75D-4964-2721445819AC}"/>
                </a:ext>
              </a:extLst>
            </p:cNvPr>
            <p:cNvSpPr/>
            <p:nvPr/>
          </p:nvSpPr>
          <p:spPr>
            <a:xfrm>
              <a:off x="8611303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73" name="Freeform 3982">
              <a:extLst>
                <a:ext uri="{FF2B5EF4-FFF2-40B4-BE49-F238E27FC236}">
                  <a16:creationId xmlns:a16="http://schemas.microsoft.com/office/drawing/2014/main" id="{29E05C7B-9B34-6DA8-1837-131FD5365926}"/>
                </a:ext>
              </a:extLst>
            </p:cNvPr>
            <p:cNvSpPr/>
            <p:nvPr/>
          </p:nvSpPr>
          <p:spPr>
            <a:xfrm>
              <a:off x="8593274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74" name="Freeform 3983">
              <a:extLst>
                <a:ext uri="{FF2B5EF4-FFF2-40B4-BE49-F238E27FC236}">
                  <a16:creationId xmlns:a16="http://schemas.microsoft.com/office/drawing/2014/main" id="{6BB11C98-5FCB-09EA-5967-DED78A3135DD}"/>
                </a:ext>
              </a:extLst>
            </p:cNvPr>
            <p:cNvSpPr/>
            <p:nvPr/>
          </p:nvSpPr>
          <p:spPr>
            <a:xfrm>
              <a:off x="8611303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75" name="Freeform 3984">
              <a:extLst>
                <a:ext uri="{FF2B5EF4-FFF2-40B4-BE49-F238E27FC236}">
                  <a16:creationId xmlns:a16="http://schemas.microsoft.com/office/drawing/2014/main" id="{068F0130-3D57-B675-4E47-DCC0552FD477}"/>
                </a:ext>
              </a:extLst>
            </p:cNvPr>
            <p:cNvSpPr/>
            <p:nvPr/>
          </p:nvSpPr>
          <p:spPr>
            <a:xfrm>
              <a:off x="8593274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76" name="Freeform 3985">
              <a:extLst>
                <a:ext uri="{FF2B5EF4-FFF2-40B4-BE49-F238E27FC236}">
                  <a16:creationId xmlns:a16="http://schemas.microsoft.com/office/drawing/2014/main" id="{1E5AF1A5-EEF0-265D-B1E7-94B73A3FC25E}"/>
                </a:ext>
              </a:extLst>
            </p:cNvPr>
            <p:cNvSpPr/>
            <p:nvPr/>
          </p:nvSpPr>
          <p:spPr>
            <a:xfrm>
              <a:off x="8611303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77" name="Freeform 3986">
              <a:extLst>
                <a:ext uri="{FF2B5EF4-FFF2-40B4-BE49-F238E27FC236}">
                  <a16:creationId xmlns:a16="http://schemas.microsoft.com/office/drawing/2014/main" id="{083ABE67-A165-6A55-094F-2DEF99A877EE}"/>
                </a:ext>
              </a:extLst>
            </p:cNvPr>
            <p:cNvSpPr/>
            <p:nvPr/>
          </p:nvSpPr>
          <p:spPr>
            <a:xfrm>
              <a:off x="8595178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78" name="Freeform 3987">
              <a:extLst>
                <a:ext uri="{FF2B5EF4-FFF2-40B4-BE49-F238E27FC236}">
                  <a16:creationId xmlns:a16="http://schemas.microsoft.com/office/drawing/2014/main" id="{5A6968D4-5051-27FE-DB75-2B318D0CA608}"/>
                </a:ext>
              </a:extLst>
            </p:cNvPr>
            <p:cNvSpPr/>
            <p:nvPr/>
          </p:nvSpPr>
          <p:spPr>
            <a:xfrm>
              <a:off x="8613208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79" name="Freeform 3988">
              <a:extLst>
                <a:ext uri="{FF2B5EF4-FFF2-40B4-BE49-F238E27FC236}">
                  <a16:creationId xmlns:a16="http://schemas.microsoft.com/office/drawing/2014/main" id="{9C3CCD5F-BD4C-8E37-DB94-65E55C18D741}"/>
                </a:ext>
              </a:extLst>
            </p:cNvPr>
            <p:cNvSpPr/>
            <p:nvPr/>
          </p:nvSpPr>
          <p:spPr>
            <a:xfrm>
              <a:off x="8595178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80" name="Freeform 3989">
              <a:extLst>
                <a:ext uri="{FF2B5EF4-FFF2-40B4-BE49-F238E27FC236}">
                  <a16:creationId xmlns:a16="http://schemas.microsoft.com/office/drawing/2014/main" id="{6B25CBE3-A968-8C9E-9626-F81A91322A5D}"/>
                </a:ext>
              </a:extLst>
            </p:cNvPr>
            <p:cNvSpPr/>
            <p:nvPr/>
          </p:nvSpPr>
          <p:spPr>
            <a:xfrm>
              <a:off x="8613208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81" name="Freeform 3990">
              <a:extLst>
                <a:ext uri="{FF2B5EF4-FFF2-40B4-BE49-F238E27FC236}">
                  <a16:creationId xmlns:a16="http://schemas.microsoft.com/office/drawing/2014/main" id="{D22F5A5E-6304-F7D0-EDAD-08263258A857}"/>
                </a:ext>
              </a:extLst>
            </p:cNvPr>
            <p:cNvSpPr/>
            <p:nvPr/>
          </p:nvSpPr>
          <p:spPr>
            <a:xfrm>
              <a:off x="8597210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82" name="Freeform 3991">
              <a:extLst>
                <a:ext uri="{FF2B5EF4-FFF2-40B4-BE49-F238E27FC236}">
                  <a16:creationId xmlns:a16="http://schemas.microsoft.com/office/drawing/2014/main" id="{3044B00F-8FA8-8684-2F89-7BDC479DF560}"/>
                </a:ext>
              </a:extLst>
            </p:cNvPr>
            <p:cNvSpPr/>
            <p:nvPr/>
          </p:nvSpPr>
          <p:spPr>
            <a:xfrm>
              <a:off x="8615239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83" name="Freeform 3992">
              <a:extLst>
                <a:ext uri="{FF2B5EF4-FFF2-40B4-BE49-F238E27FC236}">
                  <a16:creationId xmlns:a16="http://schemas.microsoft.com/office/drawing/2014/main" id="{263EE6FD-D04D-3927-6676-5AB1D6BFB855}"/>
                </a:ext>
              </a:extLst>
            </p:cNvPr>
            <p:cNvSpPr/>
            <p:nvPr/>
          </p:nvSpPr>
          <p:spPr>
            <a:xfrm>
              <a:off x="8597210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84" name="Freeform 3993">
              <a:extLst>
                <a:ext uri="{FF2B5EF4-FFF2-40B4-BE49-F238E27FC236}">
                  <a16:creationId xmlns:a16="http://schemas.microsoft.com/office/drawing/2014/main" id="{3D32DDCF-9584-55BE-90EB-14759FDE2C60}"/>
                </a:ext>
              </a:extLst>
            </p:cNvPr>
            <p:cNvSpPr/>
            <p:nvPr/>
          </p:nvSpPr>
          <p:spPr>
            <a:xfrm>
              <a:off x="8615239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85" name="Freeform 3994">
              <a:extLst>
                <a:ext uri="{FF2B5EF4-FFF2-40B4-BE49-F238E27FC236}">
                  <a16:creationId xmlns:a16="http://schemas.microsoft.com/office/drawing/2014/main" id="{568B12B8-64B2-E58C-1C7C-F4B39DC8B1EC}"/>
                </a:ext>
              </a:extLst>
            </p:cNvPr>
            <p:cNvSpPr/>
            <p:nvPr/>
          </p:nvSpPr>
          <p:spPr>
            <a:xfrm>
              <a:off x="8603050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86" name="Freeform 3995">
              <a:extLst>
                <a:ext uri="{FF2B5EF4-FFF2-40B4-BE49-F238E27FC236}">
                  <a16:creationId xmlns:a16="http://schemas.microsoft.com/office/drawing/2014/main" id="{49161CE8-0508-B0B9-C6D7-0F9BDB998001}"/>
                </a:ext>
              </a:extLst>
            </p:cNvPr>
            <p:cNvSpPr/>
            <p:nvPr/>
          </p:nvSpPr>
          <p:spPr>
            <a:xfrm>
              <a:off x="8621080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87" name="Freeform 3996">
              <a:extLst>
                <a:ext uri="{FF2B5EF4-FFF2-40B4-BE49-F238E27FC236}">
                  <a16:creationId xmlns:a16="http://schemas.microsoft.com/office/drawing/2014/main" id="{70A146F8-57C0-980E-D828-09D6FB78C45C}"/>
                </a:ext>
              </a:extLst>
            </p:cNvPr>
            <p:cNvSpPr/>
            <p:nvPr/>
          </p:nvSpPr>
          <p:spPr>
            <a:xfrm>
              <a:off x="8603050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88" name="Freeform 3997">
              <a:extLst>
                <a:ext uri="{FF2B5EF4-FFF2-40B4-BE49-F238E27FC236}">
                  <a16:creationId xmlns:a16="http://schemas.microsoft.com/office/drawing/2014/main" id="{76985E70-4223-92C1-9961-A491C4D6FA4F}"/>
                </a:ext>
              </a:extLst>
            </p:cNvPr>
            <p:cNvSpPr/>
            <p:nvPr/>
          </p:nvSpPr>
          <p:spPr>
            <a:xfrm>
              <a:off x="8621080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89" name="Freeform 3998">
              <a:extLst>
                <a:ext uri="{FF2B5EF4-FFF2-40B4-BE49-F238E27FC236}">
                  <a16:creationId xmlns:a16="http://schemas.microsoft.com/office/drawing/2014/main" id="{217A5BFD-F88E-9830-E050-ACC80D6257FC}"/>
                </a:ext>
              </a:extLst>
            </p:cNvPr>
            <p:cNvSpPr/>
            <p:nvPr/>
          </p:nvSpPr>
          <p:spPr>
            <a:xfrm>
              <a:off x="8608891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90" name="Freeform 3999">
              <a:extLst>
                <a:ext uri="{FF2B5EF4-FFF2-40B4-BE49-F238E27FC236}">
                  <a16:creationId xmlns:a16="http://schemas.microsoft.com/office/drawing/2014/main" id="{35280DF6-FA0D-95A7-5C5A-D13C1A2AFD16}"/>
                </a:ext>
              </a:extLst>
            </p:cNvPr>
            <p:cNvSpPr/>
            <p:nvPr/>
          </p:nvSpPr>
          <p:spPr>
            <a:xfrm>
              <a:off x="862692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91" name="Freeform 4000">
              <a:extLst>
                <a:ext uri="{FF2B5EF4-FFF2-40B4-BE49-F238E27FC236}">
                  <a16:creationId xmlns:a16="http://schemas.microsoft.com/office/drawing/2014/main" id="{7DD4ACE6-E9B8-3A54-DEC1-49C3EFE991B5}"/>
                </a:ext>
              </a:extLst>
            </p:cNvPr>
            <p:cNvSpPr/>
            <p:nvPr/>
          </p:nvSpPr>
          <p:spPr>
            <a:xfrm>
              <a:off x="861092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92" name="Freeform 4001">
              <a:extLst>
                <a:ext uri="{FF2B5EF4-FFF2-40B4-BE49-F238E27FC236}">
                  <a16:creationId xmlns:a16="http://schemas.microsoft.com/office/drawing/2014/main" id="{D9281A68-3ED7-ED83-4E1E-CA027C559CA3}"/>
                </a:ext>
              </a:extLst>
            </p:cNvPr>
            <p:cNvSpPr/>
            <p:nvPr/>
          </p:nvSpPr>
          <p:spPr>
            <a:xfrm>
              <a:off x="862895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93" name="Freeform 4002">
              <a:extLst>
                <a:ext uri="{FF2B5EF4-FFF2-40B4-BE49-F238E27FC236}">
                  <a16:creationId xmlns:a16="http://schemas.microsoft.com/office/drawing/2014/main" id="{DAD4F78D-547A-6F55-F36B-C64B61CD2F84}"/>
                </a:ext>
              </a:extLst>
            </p:cNvPr>
            <p:cNvSpPr/>
            <p:nvPr/>
          </p:nvSpPr>
          <p:spPr>
            <a:xfrm>
              <a:off x="861092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94" name="Freeform 4003">
              <a:extLst>
                <a:ext uri="{FF2B5EF4-FFF2-40B4-BE49-F238E27FC236}">
                  <a16:creationId xmlns:a16="http://schemas.microsoft.com/office/drawing/2014/main" id="{F9E45799-02A0-81B4-13BD-285A684C80C3}"/>
                </a:ext>
              </a:extLst>
            </p:cNvPr>
            <p:cNvSpPr/>
            <p:nvPr/>
          </p:nvSpPr>
          <p:spPr>
            <a:xfrm>
              <a:off x="862895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95" name="Freeform 4004">
              <a:extLst>
                <a:ext uri="{FF2B5EF4-FFF2-40B4-BE49-F238E27FC236}">
                  <a16:creationId xmlns:a16="http://schemas.microsoft.com/office/drawing/2014/main" id="{0DB431EC-079C-7A58-F754-A6BE59F31CF8}"/>
                </a:ext>
              </a:extLst>
            </p:cNvPr>
            <p:cNvSpPr/>
            <p:nvPr/>
          </p:nvSpPr>
          <p:spPr>
            <a:xfrm>
              <a:off x="861092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96" name="Freeform 4005">
              <a:extLst>
                <a:ext uri="{FF2B5EF4-FFF2-40B4-BE49-F238E27FC236}">
                  <a16:creationId xmlns:a16="http://schemas.microsoft.com/office/drawing/2014/main" id="{A3BF17E7-87E5-F0B5-4AF4-7B39BFF4BF30}"/>
                </a:ext>
              </a:extLst>
            </p:cNvPr>
            <p:cNvSpPr/>
            <p:nvPr/>
          </p:nvSpPr>
          <p:spPr>
            <a:xfrm>
              <a:off x="862895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97" name="Freeform 4006">
              <a:extLst>
                <a:ext uri="{FF2B5EF4-FFF2-40B4-BE49-F238E27FC236}">
                  <a16:creationId xmlns:a16="http://schemas.microsoft.com/office/drawing/2014/main" id="{426B7ACC-4553-38F9-241E-67A78FF1B604}"/>
                </a:ext>
              </a:extLst>
            </p:cNvPr>
            <p:cNvSpPr/>
            <p:nvPr/>
          </p:nvSpPr>
          <p:spPr>
            <a:xfrm>
              <a:off x="8614731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98" name="Freeform 4007">
              <a:extLst>
                <a:ext uri="{FF2B5EF4-FFF2-40B4-BE49-F238E27FC236}">
                  <a16:creationId xmlns:a16="http://schemas.microsoft.com/office/drawing/2014/main" id="{47D5E019-174A-A021-079C-F43063D71423}"/>
                </a:ext>
              </a:extLst>
            </p:cNvPr>
            <p:cNvSpPr/>
            <p:nvPr/>
          </p:nvSpPr>
          <p:spPr>
            <a:xfrm>
              <a:off x="863276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499" name="Freeform 4008">
              <a:extLst>
                <a:ext uri="{FF2B5EF4-FFF2-40B4-BE49-F238E27FC236}">
                  <a16:creationId xmlns:a16="http://schemas.microsoft.com/office/drawing/2014/main" id="{8CC157D4-0C1B-66F3-43BE-557923CFC7ED}"/>
                </a:ext>
              </a:extLst>
            </p:cNvPr>
            <p:cNvSpPr/>
            <p:nvPr/>
          </p:nvSpPr>
          <p:spPr>
            <a:xfrm>
              <a:off x="8616763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00" name="Freeform 4009">
              <a:extLst>
                <a:ext uri="{FF2B5EF4-FFF2-40B4-BE49-F238E27FC236}">
                  <a16:creationId xmlns:a16="http://schemas.microsoft.com/office/drawing/2014/main" id="{E766E713-93A1-DD1B-3BF3-43B4E9896DDC}"/>
                </a:ext>
              </a:extLst>
            </p:cNvPr>
            <p:cNvSpPr/>
            <p:nvPr/>
          </p:nvSpPr>
          <p:spPr>
            <a:xfrm>
              <a:off x="863479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01" name="Freeform 4010">
              <a:extLst>
                <a:ext uri="{FF2B5EF4-FFF2-40B4-BE49-F238E27FC236}">
                  <a16:creationId xmlns:a16="http://schemas.microsoft.com/office/drawing/2014/main" id="{340F955D-4154-372E-C05C-6A114BAA8B28}"/>
                </a:ext>
              </a:extLst>
            </p:cNvPr>
            <p:cNvSpPr/>
            <p:nvPr/>
          </p:nvSpPr>
          <p:spPr>
            <a:xfrm>
              <a:off x="8618667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02" name="Freeform 4011">
              <a:extLst>
                <a:ext uri="{FF2B5EF4-FFF2-40B4-BE49-F238E27FC236}">
                  <a16:creationId xmlns:a16="http://schemas.microsoft.com/office/drawing/2014/main" id="{97054BE3-3412-0508-B131-868990D14A1B}"/>
                </a:ext>
              </a:extLst>
            </p:cNvPr>
            <p:cNvSpPr/>
            <p:nvPr/>
          </p:nvSpPr>
          <p:spPr>
            <a:xfrm>
              <a:off x="8636697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03" name="Freeform 4012">
              <a:extLst>
                <a:ext uri="{FF2B5EF4-FFF2-40B4-BE49-F238E27FC236}">
                  <a16:creationId xmlns:a16="http://schemas.microsoft.com/office/drawing/2014/main" id="{04B2F7CE-0024-0326-E8EF-C038A0EDA163}"/>
                </a:ext>
              </a:extLst>
            </p:cNvPr>
            <p:cNvSpPr/>
            <p:nvPr/>
          </p:nvSpPr>
          <p:spPr>
            <a:xfrm>
              <a:off x="8618667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04" name="Freeform 4013">
              <a:extLst>
                <a:ext uri="{FF2B5EF4-FFF2-40B4-BE49-F238E27FC236}">
                  <a16:creationId xmlns:a16="http://schemas.microsoft.com/office/drawing/2014/main" id="{AD0C426D-B8F1-2D73-C851-0F4D6B57B6ED}"/>
                </a:ext>
              </a:extLst>
            </p:cNvPr>
            <p:cNvSpPr/>
            <p:nvPr/>
          </p:nvSpPr>
          <p:spPr>
            <a:xfrm>
              <a:off x="8636697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05" name="Freeform 4014">
              <a:extLst>
                <a:ext uri="{FF2B5EF4-FFF2-40B4-BE49-F238E27FC236}">
                  <a16:creationId xmlns:a16="http://schemas.microsoft.com/office/drawing/2014/main" id="{2FE62671-8167-CB31-857A-B54680411980}"/>
                </a:ext>
              </a:extLst>
            </p:cNvPr>
            <p:cNvSpPr/>
            <p:nvPr/>
          </p:nvSpPr>
          <p:spPr>
            <a:xfrm>
              <a:off x="8622603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06" name="Freeform 4015">
              <a:extLst>
                <a:ext uri="{FF2B5EF4-FFF2-40B4-BE49-F238E27FC236}">
                  <a16:creationId xmlns:a16="http://schemas.microsoft.com/office/drawing/2014/main" id="{C572C0D6-5D3B-68E6-7D0C-2A76CBE70090}"/>
                </a:ext>
              </a:extLst>
            </p:cNvPr>
            <p:cNvSpPr/>
            <p:nvPr/>
          </p:nvSpPr>
          <p:spPr>
            <a:xfrm>
              <a:off x="864076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07" name="Freeform 4016">
              <a:extLst>
                <a:ext uri="{FF2B5EF4-FFF2-40B4-BE49-F238E27FC236}">
                  <a16:creationId xmlns:a16="http://schemas.microsoft.com/office/drawing/2014/main" id="{F0865EB8-4C71-ADC0-9986-B657B0C3E583}"/>
                </a:ext>
              </a:extLst>
            </p:cNvPr>
            <p:cNvSpPr/>
            <p:nvPr/>
          </p:nvSpPr>
          <p:spPr>
            <a:xfrm>
              <a:off x="8626539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08" name="Freeform 4017">
              <a:extLst>
                <a:ext uri="{FF2B5EF4-FFF2-40B4-BE49-F238E27FC236}">
                  <a16:creationId xmlns:a16="http://schemas.microsoft.com/office/drawing/2014/main" id="{04437F79-BD06-5E1C-52EC-F417653EF359}"/>
                </a:ext>
              </a:extLst>
            </p:cNvPr>
            <p:cNvSpPr/>
            <p:nvPr/>
          </p:nvSpPr>
          <p:spPr>
            <a:xfrm>
              <a:off x="8644569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09" name="Freeform 4018">
              <a:extLst>
                <a:ext uri="{FF2B5EF4-FFF2-40B4-BE49-F238E27FC236}">
                  <a16:creationId xmlns:a16="http://schemas.microsoft.com/office/drawing/2014/main" id="{0F5E68E6-75D6-73F9-775B-0B312B6A51F0}"/>
                </a:ext>
              </a:extLst>
            </p:cNvPr>
            <p:cNvSpPr/>
            <p:nvPr/>
          </p:nvSpPr>
          <p:spPr>
            <a:xfrm>
              <a:off x="8630475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10" name="Freeform 4019">
              <a:extLst>
                <a:ext uri="{FF2B5EF4-FFF2-40B4-BE49-F238E27FC236}">
                  <a16:creationId xmlns:a16="http://schemas.microsoft.com/office/drawing/2014/main" id="{8CE0883C-1309-4FC2-5574-ABF5E0A093F8}"/>
                </a:ext>
              </a:extLst>
            </p:cNvPr>
            <p:cNvSpPr/>
            <p:nvPr/>
          </p:nvSpPr>
          <p:spPr>
            <a:xfrm>
              <a:off x="8648505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11" name="Freeform 4020">
              <a:extLst>
                <a:ext uri="{FF2B5EF4-FFF2-40B4-BE49-F238E27FC236}">
                  <a16:creationId xmlns:a16="http://schemas.microsoft.com/office/drawing/2014/main" id="{8EA8FCDC-D584-3AD7-1251-1E291273EEC3}"/>
                </a:ext>
              </a:extLst>
            </p:cNvPr>
            <p:cNvSpPr/>
            <p:nvPr/>
          </p:nvSpPr>
          <p:spPr>
            <a:xfrm>
              <a:off x="8634411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12" name="Freeform 4021">
              <a:extLst>
                <a:ext uri="{FF2B5EF4-FFF2-40B4-BE49-F238E27FC236}">
                  <a16:creationId xmlns:a16="http://schemas.microsoft.com/office/drawing/2014/main" id="{10BA55BF-E949-366B-DF23-78657DF8809D}"/>
                </a:ext>
              </a:extLst>
            </p:cNvPr>
            <p:cNvSpPr/>
            <p:nvPr/>
          </p:nvSpPr>
          <p:spPr>
            <a:xfrm>
              <a:off x="865244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13" name="Freeform 4022">
              <a:extLst>
                <a:ext uri="{FF2B5EF4-FFF2-40B4-BE49-F238E27FC236}">
                  <a16:creationId xmlns:a16="http://schemas.microsoft.com/office/drawing/2014/main" id="{CEAE0282-3459-10C3-5DE5-814047A92133}"/>
                </a:ext>
              </a:extLst>
            </p:cNvPr>
            <p:cNvSpPr/>
            <p:nvPr/>
          </p:nvSpPr>
          <p:spPr>
            <a:xfrm>
              <a:off x="8634411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14" name="Freeform 4023">
              <a:extLst>
                <a:ext uri="{FF2B5EF4-FFF2-40B4-BE49-F238E27FC236}">
                  <a16:creationId xmlns:a16="http://schemas.microsoft.com/office/drawing/2014/main" id="{81D72B87-00F0-AD29-8D83-739B9D807DDA}"/>
                </a:ext>
              </a:extLst>
            </p:cNvPr>
            <p:cNvSpPr/>
            <p:nvPr/>
          </p:nvSpPr>
          <p:spPr>
            <a:xfrm>
              <a:off x="865244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15" name="Freeform 4024">
              <a:extLst>
                <a:ext uri="{FF2B5EF4-FFF2-40B4-BE49-F238E27FC236}">
                  <a16:creationId xmlns:a16="http://schemas.microsoft.com/office/drawing/2014/main" id="{E66605AA-FE19-EBD6-39A4-66C7DF3DCF7B}"/>
                </a:ext>
              </a:extLst>
            </p:cNvPr>
            <p:cNvSpPr/>
            <p:nvPr/>
          </p:nvSpPr>
          <p:spPr>
            <a:xfrm>
              <a:off x="864025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16" name="Freeform 4025">
              <a:extLst>
                <a:ext uri="{FF2B5EF4-FFF2-40B4-BE49-F238E27FC236}">
                  <a16:creationId xmlns:a16="http://schemas.microsoft.com/office/drawing/2014/main" id="{5229B51E-DBA3-E331-8DD9-991228066441}"/>
                </a:ext>
              </a:extLst>
            </p:cNvPr>
            <p:cNvSpPr/>
            <p:nvPr/>
          </p:nvSpPr>
          <p:spPr>
            <a:xfrm>
              <a:off x="865828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17" name="Freeform 4026">
              <a:extLst>
                <a:ext uri="{FF2B5EF4-FFF2-40B4-BE49-F238E27FC236}">
                  <a16:creationId xmlns:a16="http://schemas.microsoft.com/office/drawing/2014/main" id="{ABC990E0-AB7F-9CA8-00CF-1FF04F4CE046}"/>
                </a:ext>
              </a:extLst>
            </p:cNvPr>
            <p:cNvSpPr/>
            <p:nvPr/>
          </p:nvSpPr>
          <p:spPr>
            <a:xfrm>
              <a:off x="864025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18" name="Freeform 4027">
              <a:extLst>
                <a:ext uri="{FF2B5EF4-FFF2-40B4-BE49-F238E27FC236}">
                  <a16:creationId xmlns:a16="http://schemas.microsoft.com/office/drawing/2014/main" id="{7E6388FB-6FA5-23AC-0D26-9222DE49C5DF}"/>
                </a:ext>
              </a:extLst>
            </p:cNvPr>
            <p:cNvSpPr/>
            <p:nvPr/>
          </p:nvSpPr>
          <p:spPr>
            <a:xfrm>
              <a:off x="865828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19" name="Freeform 4028">
              <a:extLst>
                <a:ext uri="{FF2B5EF4-FFF2-40B4-BE49-F238E27FC236}">
                  <a16:creationId xmlns:a16="http://schemas.microsoft.com/office/drawing/2014/main" id="{411AF83E-72D6-7EDF-535E-23DC93CD173D}"/>
                </a:ext>
              </a:extLst>
            </p:cNvPr>
            <p:cNvSpPr/>
            <p:nvPr/>
          </p:nvSpPr>
          <p:spPr>
            <a:xfrm>
              <a:off x="864025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20" name="Freeform 4029">
              <a:extLst>
                <a:ext uri="{FF2B5EF4-FFF2-40B4-BE49-F238E27FC236}">
                  <a16:creationId xmlns:a16="http://schemas.microsoft.com/office/drawing/2014/main" id="{79B53962-ECC4-A9B0-7B90-2A257148E929}"/>
                </a:ext>
              </a:extLst>
            </p:cNvPr>
            <p:cNvSpPr/>
            <p:nvPr/>
          </p:nvSpPr>
          <p:spPr>
            <a:xfrm>
              <a:off x="865828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21" name="Freeform 4030">
              <a:extLst>
                <a:ext uri="{FF2B5EF4-FFF2-40B4-BE49-F238E27FC236}">
                  <a16:creationId xmlns:a16="http://schemas.microsoft.com/office/drawing/2014/main" id="{39EF004B-0797-1512-763E-49CA9D144D49}"/>
                </a:ext>
              </a:extLst>
            </p:cNvPr>
            <p:cNvSpPr/>
            <p:nvPr/>
          </p:nvSpPr>
          <p:spPr>
            <a:xfrm>
              <a:off x="8648124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22" name="Freeform 4031">
              <a:extLst>
                <a:ext uri="{FF2B5EF4-FFF2-40B4-BE49-F238E27FC236}">
                  <a16:creationId xmlns:a16="http://schemas.microsoft.com/office/drawing/2014/main" id="{DE5037D1-CF33-88CC-1635-A0F7E9307C49}"/>
                </a:ext>
              </a:extLst>
            </p:cNvPr>
            <p:cNvSpPr/>
            <p:nvPr/>
          </p:nvSpPr>
          <p:spPr>
            <a:xfrm>
              <a:off x="8666153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23" name="Freeform 4032">
              <a:extLst>
                <a:ext uri="{FF2B5EF4-FFF2-40B4-BE49-F238E27FC236}">
                  <a16:creationId xmlns:a16="http://schemas.microsoft.com/office/drawing/2014/main" id="{6A494B9C-37E7-9802-CDEE-6B871470F252}"/>
                </a:ext>
              </a:extLst>
            </p:cNvPr>
            <p:cNvSpPr/>
            <p:nvPr/>
          </p:nvSpPr>
          <p:spPr>
            <a:xfrm>
              <a:off x="8651933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24" name="Freeform 4033">
              <a:extLst>
                <a:ext uri="{FF2B5EF4-FFF2-40B4-BE49-F238E27FC236}">
                  <a16:creationId xmlns:a16="http://schemas.microsoft.com/office/drawing/2014/main" id="{F6F0D7DD-815A-3F0E-4844-264345D09AA2}"/>
                </a:ext>
              </a:extLst>
            </p:cNvPr>
            <p:cNvSpPr/>
            <p:nvPr/>
          </p:nvSpPr>
          <p:spPr>
            <a:xfrm>
              <a:off x="8670089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25" name="Freeform 4034">
              <a:extLst>
                <a:ext uri="{FF2B5EF4-FFF2-40B4-BE49-F238E27FC236}">
                  <a16:creationId xmlns:a16="http://schemas.microsoft.com/office/drawing/2014/main" id="{65B3E209-70A3-1658-C024-D0DCA8546871}"/>
                </a:ext>
              </a:extLst>
            </p:cNvPr>
            <p:cNvSpPr/>
            <p:nvPr/>
          </p:nvSpPr>
          <p:spPr>
            <a:xfrm>
              <a:off x="8653964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26" name="Freeform 4035">
              <a:extLst>
                <a:ext uri="{FF2B5EF4-FFF2-40B4-BE49-F238E27FC236}">
                  <a16:creationId xmlns:a16="http://schemas.microsoft.com/office/drawing/2014/main" id="{971BEFE4-54AB-9D1B-9E79-15547025C4E2}"/>
                </a:ext>
              </a:extLst>
            </p:cNvPr>
            <p:cNvSpPr/>
            <p:nvPr/>
          </p:nvSpPr>
          <p:spPr>
            <a:xfrm>
              <a:off x="8671994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27" name="Freeform 4036">
              <a:extLst>
                <a:ext uri="{FF2B5EF4-FFF2-40B4-BE49-F238E27FC236}">
                  <a16:creationId xmlns:a16="http://schemas.microsoft.com/office/drawing/2014/main" id="{98287A0E-3E66-4026-01C9-5A0ABBD0C742}"/>
                </a:ext>
              </a:extLst>
            </p:cNvPr>
            <p:cNvSpPr/>
            <p:nvPr/>
          </p:nvSpPr>
          <p:spPr>
            <a:xfrm>
              <a:off x="8653964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28" name="Freeform 4037">
              <a:extLst>
                <a:ext uri="{FF2B5EF4-FFF2-40B4-BE49-F238E27FC236}">
                  <a16:creationId xmlns:a16="http://schemas.microsoft.com/office/drawing/2014/main" id="{ADCFFB22-3C8E-347E-516D-E2256B8162D8}"/>
                </a:ext>
              </a:extLst>
            </p:cNvPr>
            <p:cNvSpPr/>
            <p:nvPr/>
          </p:nvSpPr>
          <p:spPr>
            <a:xfrm>
              <a:off x="8671994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29" name="Freeform 4038">
              <a:extLst>
                <a:ext uri="{FF2B5EF4-FFF2-40B4-BE49-F238E27FC236}">
                  <a16:creationId xmlns:a16="http://schemas.microsoft.com/office/drawing/2014/main" id="{46E86017-0052-4016-2358-CCBCDDD0D0D1}"/>
                </a:ext>
              </a:extLst>
            </p:cNvPr>
            <p:cNvSpPr/>
            <p:nvPr/>
          </p:nvSpPr>
          <p:spPr>
            <a:xfrm>
              <a:off x="8657900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30" name="Freeform 4039">
              <a:extLst>
                <a:ext uri="{FF2B5EF4-FFF2-40B4-BE49-F238E27FC236}">
                  <a16:creationId xmlns:a16="http://schemas.microsoft.com/office/drawing/2014/main" id="{D1411C3B-E5FE-F98E-57EA-D626EE83A0B5}"/>
                </a:ext>
              </a:extLst>
            </p:cNvPr>
            <p:cNvSpPr/>
            <p:nvPr/>
          </p:nvSpPr>
          <p:spPr>
            <a:xfrm>
              <a:off x="867593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31" name="Freeform 4040">
              <a:extLst>
                <a:ext uri="{FF2B5EF4-FFF2-40B4-BE49-F238E27FC236}">
                  <a16:creationId xmlns:a16="http://schemas.microsoft.com/office/drawing/2014/main" id="{01A01B34-B2B0-18C3-DC34-647B75FA6936}"/>
                </a:ext>
              </a:extLst>
            </p:cNvPr>
            <p:cNvSpPr/>
            <p:nvPr/>
          </p:nvSpPr>
          <p:spPr>
            <a:xfrm>
              <a:off x="8657900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32" name="Freeform 4041">
              <a:extLst>
                <a:ext uri="{FF2B5EF4-FFF2-40B4-BE49-F238E27FC236}">
                  <a16:creationId xmlns:a16="http://schemas.microsoft.com/office/drawing/2014/main" id="{49AAA88A-A8D3-927F-167B-DC6624367A1A}"/>
                </a:ext>
              </a:extLst>
            </p:cNvPr>
            <p:cNvSpPr/>
            <p:nvPr/>
          </p:nvSpPr>
          <p:spPr>
            <a:xfrm>
              <a:off x="867593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33" name="Freeform 4042">
              <a:extLst>
                <a:ext uri="{FF2B5EF4-FFF2-40B4-BE49-F238E27FC236}">
                  <a16:creationId xmlns:a16="http://schemas.microsoft.com/office/drawing/2014/main" id="{ACD089B4-185D-6F6D-FD79-AF7015C21026}"/>
                </a:ext>
              </a:extLst>
            </p:cNvPr>
            <p:cNvSpPr/>
            <p:nvPr/>
          </p:nvSpPr>
          <p:spPr>
            <a:xfrm>
              <a:off x="8657900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34" name="Freeform 4043">
              <a:extLst>
                <a:ext uri="{FF2B5EF4-FFF2-40B4-BE49-F238E27FC236}">
                  <a16:creationId xmlns:a16="http://schemas.microsoft.com/office/drawing/2014/main" id="{A7E1B289-1136-5D54-B2F5-0501061EDF4A}"/>
                </a:ext>
              </a:extLst>
            </p:cNvPr>
            <p:cNvSpPr/>
            <p:nvPr/>
          </p:nvSpPr>
          <p:spPr>
            <a:xfrm>
              <a:off x="867593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35" name="Freeform 4044">
              <a:extLst>
                <a:ext uri="{FF2B5EF4-FFF2-40B4-BE49-F238E27FC236}">
                  <a16:creationId xmlns:a16="http://schemas.microsoft.com/office/drawing/2014/main" id="{DA90103F-A041-38EA-390B-EC9DB28F990C}"/>
                </a:ext>
              </a:extLst>
            </p:cNvPr>
            <p:cNvSpPr/>
            <p:nvPr/>
          </p:nvSpPr>
          <p:spPr>
            <a:xfrm>
              <a:off x="8657900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36" name="Freeform 4045">
              <a:extLst>
                <a:ext uri="{FF2B5EF4-FFF2-40B4-BE49-F238E27FC236}">
                  <a16:creationId xmlns:a16="http://schemas.microsoft.com/office/drawing/2014/main" id="{C707E411-D503-88E9-1062-CE93ADE61C06}"/>
                </a:ext>
              </a:extLst>
            </p:cNvPr>
            <p:cNvSpPr/>
            <p:nvPr/>
          </p:nvSpPr>
          <p:spPr>
            <a:xfrm>
              <a:off x="867593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37" name="Freeform 4046">
              <a:extLst>
                <a:ext uri="{FF2B5EF4-FFF2-40B4-BE49-F238E27FC236}">
                  <a16:creationId xmlns:a16="http://schemas.microsoft.com/office/drawing/2014/main" id="{81D4FDCF-BB46-22AB-5397-959217ACDD1D}"/>
                </a:ext>
              </a:extLst>
            </p:cNvPr>
            <p:cNvSpPr/>
            <p:nvPr/>
          </p:nvSpPr>
          <p:spPr>
            <a:xfrm>
              <a:off x="8657900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38" name="Freeform 4047">
              <a:extLst>
                <a:ext uri="{FF2B5EF4-FFF2-40B4-BE49-F238E27FC236}">
                  <a16:creationId xmlns:a16="http://schemas.microsoft.com/office/drawing/2014/main" id="{82235B4E-BF08-9278-5478-4A72DB2BB319}"/>
                </a:ext>
              </a:extLst>
            </p:cNvPr>
            <p:cNvSpPr/>
            <p:nvPr/>
          </p:nvSpPr>
          <p:spPr>
            <a:xfrm>
              <a:off x="867593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39" name="Freeform 4048">
              <a:extLst>
                <a:ext uri="{FF2B5EF4-FFF2-40B4-BE49-F238E27FC236}">
                  <a16:creationId xmlns:a16="http://schemas.microsoft.com/office/drawing/2014/main" id="{3181E78C-1998-2CDA-57DB-36B238234058}"/>
                </a:ext>
              </a:extLst>
            </p:cNvPr>
            <p:cNvSpPr/>
            <p:nvPr/>
          </p:nvSpPr>
          <p:spPr>
            <a:xfrm>
              <a:off x="865993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40" name="Freeform 4049">
              <a:extLst>
                <a:ext uri="{FF2B5EF4-FFF2-40B4-BE49-F238E27FC236}">
                  <a16:creationId xmlns:a16="http://schemas.microsoft.com/office/drawing/2014/main" id="{377A92EC-F0B0-5DE5-586C-1B58D681115B}"/>
                </a:ext>
              </a:extLst>
            </p:cNvPr>
            <p:cNvSpPr/>
            <p:nvPr/>
          </p:nvSpPr>
          <p:spPr>
            <a:xfrm>
              <a:off x="867796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41" name="Freeform 4050">
              <a:extLst>
                <a:ext uri="{FF2B5EF4-FFF2-40B4-BE49-F238E27FC236}">
                  <a16:creationId xmlns:a16="http://schemas.microsoft.com/office/drawing/2014/main" id="{B4937439-18BE-9F8C-6132-CAC0BA8FA4BE}"/>
                </a:ext>
              </a:extLst>
            </p:cNvPr>
            <p:cNvSpPr/>
            <p:nvPr/>
          </p:nvSpPr>
          <p:spPr>
            <a:xfrm>
              <a:off x="866577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42" name="Freeform 4051">
              <a:extLst>
                <a:ext uri="{FF2B5EF4-FFF2-40B4-BE49-F238E27FC236}">
                  <a16:creationId xmlns:a16="http://schemas.microsoft.com/office/drawing/2014/main" id="{8601F107-08C4-D365-B786-FDA1E60B6D0B}"/>
                </a:ext>
              </a:extLst>
            </p:cNvPr>
            <p:cNvSpPr/>
            <p:nvPr/>
          </p:nvSpPr>
          <p:spPr>
            <a:xfrm>
              <a:off x="868380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43" name="Freeform 4052">
              <a:extLst>
                <a:ext uri="{FF2B5EF4-FFF2-40B4-BE49-F238E27FC236}">
                  <a16:creationId xmlns:a16="http://schemas.microsoft.com/office/drawing/2014/main" id="{0A267F8E-A69C-7BA8-E344-2C86D0A922E7}"/>
                </a:ext>
              </a:extLst>
            </p:cNvPr>
            <p:cNvSpPr/>
            <p:nvPr/>
          </p:nvSpPr>
          <p:spPr>
            <a:xfrm>
              <a:off x="866577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44" name="Freeform 4053">
              <a:extLst>
                <a:ext uri="{FF2B5EF4-FFF2-40B4-BE49-F238E27FC236}">
                  <a16:creationId xmlns:a16="http://schemas.microsoft.com/office/drawing/2014/main" id="{23085646-1743-CF57-DECF-EDBB6444898A}"/>
                </a:ext>
              </a:extLst>
            </p:cNvPr>
            <p:cNvSpPr/>
            <p:nvPr/>
          </p:nvSpPr>
          <p:spPr>
            <a:xfrm>
              <a:off x="868380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45" name="Freeform 4054">
              <a:extLst>
                <a:ext uri="{FF2B5EF4-FFF2-40B4-BE49-F238E27FC236}">
                  <a16:creationId xmlns:a16="http://schemas.microsoft.com/office/drawing/2014/main" id="{EC6BFB7F-AF1C-4C25-0501-A181DB69FA03}"/>
                </a:ext>
              </a:extLst>
            </p:cNvPr>
            <p:cNvSpPr/>
            <p:nvPr/>
          </p:nvSpPr>
          <p:spPr>
            <a:xfrm>
              <a:off x="8667677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46" name="Freeform 4055">
              <a:extLst>
                <a:ext uri="{FF2B5EF4-FFF2-40B4-BE49-F238E27FC236}">
                  <a16:creationId xmlns:a16="http://schemas.microsoft.com/office/drawing/2014/main" id="{80F26BEE-35D4-C262-3A48-5831DB2D994C}"/>
                </a:ext>
              </a:extLst>
            </p:cNvPr>
            <p:cNvSpPr/>
            <p:nvPr/>
          </p:nvSpPr>
          <p:spPr>
            <a:xfrm>
              <a:off x="8685706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47" name="Freeform 4056">
              <a:extLst>
                <a:ext uri="{FF2B5EF4-FFF2-40B4-BE49-F238E27FC236}">
                  <a16:creationId xmlns:a16="http://schemas.microsoft.com/office/drawing/2014/main" id="{42620027-14FB-144B-0D74-710DAA1C0FB3}"/>
                </a:ext>
              </a:extLst>
            </p:cNvPr>
            <p:cNvSpPr/>
            <p:nvPr/>
          </p:nvSpPr>
          <p:spPr>
            <a:xfrm>
              <a:off x="8669708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48" name="Freeform 4057">
              <a:extLst>
                <a:ext uri="{FF2B5EF4-FFF2-40B4-BE49-F238E27FC236}">
                  <a16:creationId xmlns:a16="http://schemas.microsoft.com/office/drawing/2014/main" id="{73D583ED-2099-294A-30AC-D7B019122636}"/>
                </a:ext>
              </a:extLst>
            </p:cNvPr>
            <p:cNvSpPr/>
            <p:nvPr/>
          </p:nvSpPr>
          <p:spPr>
            <a:xfrm>
              <a:off x="8687738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49" name="Freeform 4058">
              <a:extLst>
                <a:ext uri="{FF2B5EF4-FFF2-40B4-BE49-F238E27FC236}">
                  <a16:creationId xmlns:a16="http://schemas.microsoft.com/office/drawing/2014/main" id="{9AACB7C5-E085-5EA1-7917-8D7ECD7D53D5}"/>
                </a:ext>
              </a:extLst>
            </p:cNvPr>
            <p:cNvSpPr/>
            <p:nvPr/>
          </p:nvSpPr>
          <p:spPr>
            <a:xfrm>
              <a:off x="8669708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50" name="Freeform 4059">
              <a:extLst>
                <a:ext uri="{FF2B5EF4-FFF2-40B4-BE49-F238E27FC236}">
                  <a16:creationId xmlns:a16="http://schemas.microsoft.com/office/drawing/2014/main" id="{E4A18BB1-2C36-B18F-57B9-490883687FB5}"/>
                </a:ext>
              </a:extLst>
            </p:cNvPr>
            <p:cNvSpPr/>
            <p:nvPr/>
          </p:nvSpPr>
          <p:spPr>
            <a:xfrm>
              <a:off x="8687738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51" name="Freeform 4060">
              <a:extLst>
                <a:ext uri="{FF2B5EF4-FFF2-40B4-BE49-F238E27FC236}">
                  <a16:creationId xmlns:a16="http://schemas.microsoft.com/office/drawing/2014/main" id="{C1F4C1CB-14A5-6081-AE97-9127B13B00EC}"/>
                </a:ext>
              </a:extLst>
            </p:cNvPr>
            <p:cNvSpPr/>
            <p:nvPr/>
          </p:nvSpPr>
          <p:spPr>
            <a:xfrm>
              <a:off x="8669708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52" name="Freeform 4061">
              <a:extLst>
                <a:ext uri="{FF2B5EF4-FFF2-40B4-BE49-F238E27FC236}">
                  <a16:creationId xmlns:a16="http://schemas.microsoft.com/office/drawing/2014/main" id="{F8BE69D4-50C6-1616-3F2E-BBBFB493E199}"/>
                </a:ext>
              </a:extLst>
            </p:cNvPr>
            <p:cNvSpPr/>
            <p:nvPr/>
          </p:nvSpPr>
          <p:spPr>
            <a:xfrm>
              <a:off x="8687738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53" name="Freeform 4062">
              <a:extLst>
                <a:ext uri="{FF2B5EF4-FFF2-40B4-BE49-F238E27FC236}">
                  <a16:creationId xmlns:a16="http://schemas.microsoft.com/office/drawing/2014/main" id="{68D1105E-7AA2-D540-F4CB-0FDB9485B115}"/>
                </a:ext>
              </a:extLst>
            </p:cNvPr>
            <p:cNvSpPr/>
            <p:nvPr/>
          </p:nvSpPr>
          <p:spPr>
            <a:xfrm>
              <a:off x="8669708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54" name="Freeform 4063">
              <a:extLst>
                <a:ext uri="{FF2B5EF4-FFF2-40B4-BE49-F238E27FC236}">
                  <a16:creationId xmlns:a16="http://schemas.microsoft.com/office/drawing/2014/main" id="{29112231-73BD-D32F-1A63-392316D0D964}"/>
                </a:ext>
              </a:extLst>
            </p:cNvPr>
            <p:cNvSpPr/>
            <p:nvPr/>
          </p:nvSpPr>
          <p:spPr>
            <a:xfrm>
              <a:off x="8687738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55" name="Freeform 4064">
              <a:extLst>
                <a:ext uri="{FF2B5EF4-FFF2-40B4-BE49-F238E27FC236}">
                  <a16:creationId xmlns:a16="http://schemas.microsoft.com/office/drawing/2014/main" id="{2232C4BA-0697-BF85-D9C9-D1C2742416C5}"/>
                </a:ext>
              </a:extLst>
            </p:cNvPr>
            <p:cNvSpPr/>
            <p:nvPr/>
          </p:nvSpPr>
          <p:spPr>
            <a:xfrm>
              <a:off x="8673644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56" name="Freeform 4065">
              <a:extLst>
                <a:ext uri="{FF2B5EF4-FFF2-40B4-BE49-F238E27FC236}">
                  <a16:creationId xmlns:a16="http://schemas.microsoft.com/office/drawing/2014/main" id="{5134363A-CF7C-4A08-6C0D-2F5342BCC6FE}"/>
                </a:ext>
              </a:extLst>
            </p:cNvPr>
            <p:cNvSpPr/>
            <p:nvPr/>
          </p:nvSpPr>
          <p:spPr>
            <a:xfrm>
              <a:off x="8691674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57" name="Freeform 4066">
              <a:extLst>
                <a:ext uri="{FF2B5EF4-FFF2-40B4-BE49-F238E27FC236}">
                  <a16:creationId xmlns:a16="http://schemas.microsoft.com/office/drawing/2014/main" id="{6D0A69FE-900A-C8ED-E83F-716E2412A25B}"/>
                </a:ext>
              </a:extLst>
            </p:cNvPr>
            <p:cNvSpPr/>
            <p:nvPr/>
          </p:nvSpPr>
          <p:spPr>
            <a:xfrm>
              <a:off x="8675549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58" name="Freeform 4067">
              <a:extLst>
                <a:ext uri="{FF2B5EF4-FFF2-40B4-BE49-F238E27FC236}">
                  <a16:creationId xmlns:a16="http://schemas.microsoft.com/office/drawing/2014/main" id="{D5555C4C-4F79-5A59-8BFF-88220497B390}"/>
                </a:ext>
              </a:extLst>
            </p:cNvPr>
            <p:cNvSpPr/>
            <p:nvPr/>
          </p:nvSpPr>
          <p:spPr>
            <a:xfrm>
              <a:off x="8693578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59" name="Freeform 4068">
              <a:extLst>
                <a:ext uri="{FF2B5EF4-FFF2-40B4-BE49-F238E27FC236}">
                  <a16:creationId xmlns:a16="http://schemas.microsoft.com/office/drawing/2014/main" id="{75995C7D-740A-5566-D002-A5212DED9AAB}"/>
                </a:ext>
              </a:extLst>
            </p:cNvPr>
            <p:cNvSpPr/>
            <p:nvPr/>
          </p:nvSpPr>
          <p:spPr>
            <a:xfrm>
              <a:off x="8677453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60" name="Freeform 4069">
              <a:extLst>
                <a:ext uri="{FF2B5EF4-FFF2-40B4-BE49-F238E27FC236}">
                  <a16:creationId xmlns:a16="http://schemas.microsoft.com/office/drawing/2014/main" id="{311359A0-2097-BE2E-AC78-589FC530CD20}"/>
                </a:ext>
              </a:extLst>
            </p:cNvPr>
            <p:cNvSpPr/>
            <p:nvPr/>
          </p:nvSpPr>
          <p:spPr>
            <a:xfrm>
              <a:off x="8695483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61" name="Freeform 4070">
              <a:extLst>
                <a:ext uri="{FF2B5EF4-FFF2-40B4-BE49-F238E27FC236}">
                  <a16:creationId xmlns:a16="http://schemas.microsoft.com/office/drawing/2014/main" id="{6742D3CB-537D-9DE7-BCF5-6477FA3CECAF}"/>
                </a:ext>
              </a:extLst>
            </p:cNvPr>
            <p:cNvSpPr/>
            <p:nvPr/>
          </p:nvSpPr>
          <p:spPr>
            <a:xfrm>
              <a:off x="8681389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62" name="Freeform 4071">
              <a:extLst>
                <a:ext uri="{FF2B5EF4-FFF2-40B4-BE49-F238E27FC236}">
                  <a16:creationId xmlns:a16="http://schemas.microsoft.com/office/drawing/2014/main" id="{91BDD1C2-58CF-7159-8999-075419963746}"/>
                </a:ext>
              </a:extLst>
            </p:cNvPr>
            <p:cNvSpPr/>
            <p:nvPr/>
          </p:nvSpPr>
          <p:spPr>
            <a:xfrm>
              <a:off x="8699419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63" name="Freeform 4072">
              <a:extLst>
                <a:ext uri="{FF2B5EF4-FFF2-40B4-BE49-F238E27FC236}">
                  <a16:creationId xmlns:a16="http://schemas.microsoft.com/office/drawing/2014/main" id="{E51B325E-DDCD-CA6D-DCC1-847CFFCD00B4}"/>
                </a:ext>
              </a:extLst>
            </p:cNvPr>
            <p:cNvSpPr/>
            <p:nvPr/>
          </p:nvSpPr>
          <p:spPr>
            <a:xfrm>
              <a:off x="8681389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64" name="Freeform 4073">
              <a:extLst>
                <a:ext uri="{FF2B5EF4-FFF2-40B4-BE49-F238E27FC236}">
                  <a16:creationId xmlns:a16="http://schemas.microsoft.com/office/drawing/2014/main" id="{285C2D4A-A47C-66CF-7DF9-14465F019B2F}"/>
                </a:ext>
              </a:extLst>
            </p:cNvPr>
            <p:cNvSpPr/>
            <p:nvPr/>
          </p:nvSpPr>
          <p:spPr>
            <a:xfrm>
              <a:off x="8699419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65" name="Freeform 4074">
              <a:extLst>
                <a:ext uri="{FF2B5EF4-FFF2-40B4-BE49-F238E27FC236}">
                  <a16:creationId xmlns:a16="http://schemas.microsoft.com/office/drawing/2014/main" id="{85CF0F07-C210-AA93-D058-9B83F741B25A}"/>
                </a:ext>
              </a:extLst>
            </p:cNvPr>
            <p:cNvSpPr/>
            <p:nvPr/>
          </p:nvSpPr>
          <p:spPr>
            <a:xfrm>
              <a:off x="8681389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66" name="Freeform 4075">
              <a:extLst>
                <a:ext uri="{FF2B5EF4-FFF2-40B4-BE49-F238E27FC236}">
                  <a16:creationId xmlns:a16="http://schemas.microsoft.com/office/drawing/2014/main" id="{390CFCE2-D8E9-4D47-80CA-9297300BC859}"/>
                </a:ext>
              </a:extLst>
            </p:cNvPr>
            <p:cNvSpPr/>
            <p:nvPr/>
          </p:nvSpPr>
          <p:spPr>
            <a:xfrm>
              <a:off x="8699419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67" name="Freeform 4076">
              <a:extLst>
                <a:ext uri="{FF2B5EF4-FFF2-40B4-BE49-F238E27FC236}">
                  <a16:creationId xmlns:a16="http://schemas.microsoft.com/office/drawing/2014/main" id="{E50D6191-5166-6027-7A53-BF1917FEA976}"/>
                </a:ext>
              </a:extLst>
            </p:cNvPr>
            <p:cNvSpPr/>
            <p:nvPr/>
          </p:nvSpPr>
          <p:spPr>
            <a:xfrm>
              <a:off x="8681389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68" name="Freeform 4077">
              <a:extLst>
                <a:ext uri="{FF2B5EF4-FFF2-40B4-BE49-F238E27FC236}">
                  <a16:creationId xmlns:a16="http://schemas.microsoft.com/office/drawing/2014/main" id="{9AAAA45D-0C94-B5ED-78D9-98E3B23D2729}"/>
                </a:ext>
              </a:extLst>
            </p:cNvPr>
            <p:cNvSpPr/>
            <p:nvPr/>
          </p:nvSpPr>
          <p:spPr>
            <a:xfrm>
              <a:off x="8699419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69" name="Freeform 4078">
              <a:extLst>
                <a:ext uri="{FF2B5EF4-FFF2-40B4-BE49-F238E27FC236}">
                  <a16:creationId xmlns:a16="http://schemas.microsoft.com/office/drawing/2014/main" id="{D64A5D25-52F9-CC61-3656-9C85731A5A78}"/>
                </a:ext>
              </a:extLst>
            </p:cNvPr>
            <p:cNvSpPr/>
            <p:nvPr/>
          </p:nvSpPr>
          <p:spPr>
            <a:xfrm>
              <a:off x="8685325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70" name="Freeform 4079">
              <a:extLst>
                <a:ext uri="{FF2B5EF4-FFF2-40B4-BE49-F238E27FC236}">
                  <a16:creationId xmlns:a16="http://schemas.microsoft.com/office/drawing/2014/main" id="{531CB2AE-B698-B9B5-EB00-28FD07F9AEE9}"/>
                </a:ext>
              </a:extLst>
            </p:cNvPr>
            <p:cNvSpPr/>
            <p:nvPr/>
          </p:nvSpPr>
          <p:spPr>
            <a:xfrm>
              <a:off x="870348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71" name="Freeform 4080">
              <a:extLst>
                <a:ext uri="{FF2B5EF4-FFF2-40B4-BE49-F238E27FC236}">
                  <a16:creationId xmlns:a16="http://schemas.microsoft.com/office/drawing/2014/main" id="{2D349F81-2799-C15A-C673-42A98154CC86}"/>
                </a:ext>
              </a:extLst>
            </p:cNvPr>
            <p:cNvSpPr/>
            <p:nvPr/>
          </p:nvSpPr>
          <p:spPr>
            <a:xfrm>
              <a:off x="8687357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72" name="Freeform 4081">
              <a:extLst>
                <a:ext uri="{FF2B5EF4-FFF2-40B4-BE49-F238E27FC236}">
                  <a16:creationId xmlns:a16="http://schemas.microsoft.com/office/drawing/2014/main" id="{647CE2F0-930D-9646-D769-1DF92C312301}"/>
                </a:ext>
              </a:extLst>
            </p:cNvPr>
            <p:cNvSpPr/>
            <p:nvPr/>
          </p:nvSpPr>
          <p:spPr>
            <a:xfrm>
              <a:off x="8705386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73" name="Freeform 4082">
              <a:extLst>
                <a:ext uri="{FF2B5EF4-FFF2-40B4-BE49-F238E27FC236}">
                  <a16:creationId xmlns:a16="http://schemas.microsoft.com/office/drawing/2014/main" id="{0BE6400E-DE7B-8EF6-8FB5-50BC27DD3ECA}"/>
                </a:ext>
              </a:extLst>
            </p:cNvPr>
            <p:cNvSpPr/>
            <p:nvPr/>
          </p:nvSpPr>
          <p:spPr>
            <a:xfrm>
              <a:off x="8689261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74" name="Freeform 4083">
              <a:extLst>
                <a:ext uri="{FF2B5EF4-FFF2-40B4-BE49-F238E27FC236}">
                  <a16:creationId xmlns:a16="http://schemas.microsoft.com/office/drawing/2014/main" id="{42F0E8F8-3901-D741-C46D-B0BFCDCDD2D4}"/>
                </a:ext>
              </a:extLst>
            </p:cNvPr>
            <p:cNvSpPr/>
            <p:nvPr/>
          </p:nvSpPr>
          <p:spPr>
            <a:xfrm>
              <a:off x="870729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75" name="Freeform 4084">
              <a:extLst>
                <a:ext uri="{FF2B5EF4-FFF2-40B4-BE49-F238E27FC236}">
                  <a16:creationId xmlns:a16="http://schemas.microsoft.com/office/drawing/2014/main" id="{DDB9B0BC-A42B-2405-068D-3AF787327D95}"/>
                </a:ext>
              </a:extLst>
            </p:cNvPr>
            <p:cNvSpPr/>
            <p:nvPr/>
          </p:nvSpPr>
          <p:spPr>
            <a:xfrm>
              <a:off x="8693197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76" name="Freeform 4085">
              <a:extLst>
                <a:ext uri="{FF2B5EF4-FFF2-40B4-BE49-F238E27FC236}">
                  <a16:creationId xmlns:a16="http://schemas.microsoft.com/office/drawing/2014/main" id="{5011A69C-1B3B-4172-BD9F-C3A22587BF0C}"/>
                </a:ext>
              </a:extLst>
            </p:cNvPr>
            <p:cNvSpPr/>
            <p:nvPr/>
          </p:nvSpPr>
          <p:spPr>
            <a:xfrm>
              <a:off x="8711227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77" name="Freeform 4086">
              <a:extLst>
                <a:ext uri="{FF2B5EF4-FFF2-40B4-BE49-F238E27FC236}">
                  <a16:creationId xmlns:a16="http://schemas.microsoft.com/office/drawing/2014/main" id="{F08A4DD9-A37C-8DCC-611F-02E7ADD30C4F}"/>
                </a:ext>
              </a:extLst>
            </p:cNvPr>
            <p:cNvSpPr/>
            <p:nvPr/>
          </p:nvSpPr>
          <p:spPr>
            <a:xfrm>
              <a:off x="8693197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78" name="Freeform 4087">
              <a:extLst>
                <a:ext uri="{FF2B5EF4-FFF2-40B4-BE49-F238E27FC236}">
                  <a16:creationId xmlns:a16="http://schemas.microsoft.com/office/drawing/2014/main" id="{9966AF49-67D0-C76F-DF82-BEF3C762BD30}"/>
                </a:ext>
              </a:extLst>
            </p:cNvPr>
            <p:cNvSpPr/>
            <p:nvPr/>
          </p:nvSpPr>
          <p:spPr>
            <a:xfrm>
              <a:off x="8711227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79" name="Freeform 4088">
              <a:extLst>
                <a:ext uri="{FF2B5EF4-FFF2-40B4-BE49-F238E27FC236}">
                  <a16:creationId xmlns:a16="http://schemas.microsoft.com/office/drawing/2014/main" id="{402E992E-92BF-647C-6C84-ADB3A84467B2}"/>
                </a:ext>
              </a:extLst>
            </p:cNvPr>
            <p:cNvSpPr/>
            <p:nvPr/>
          </p:nvSpPr>
          <p:spPr>
            <a:xfrm>
              <a:off x="8695102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80" name="Freeform 4089">
              <a:extLst>
                <a:ext uri="{FF2B5EF4-FFF2-40B4-BE49-F238E27FC236}">
                  <a16:creationId xmlns:a16="http://schemas.microsoft.com/office/drawing/2014/main" id="{D48937CB-4B79-1719-445B-F355B8469058}"/>
                </a:ext>
              </a:extLst>
            </p:cNvPr>
            <p:cNvSpPr/>
            <p:nvPr/>
          </p:nvSpPr>
          <p:spPr>
            <a:xfrm>
              <a:off x="8713258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81" name="Freeform 4090">
              <a:extLst>
                <a:ext uri="{FF2B5EF4-FFF2-40B4-BE49-F238E27FC236}">
                  <a16:creationId xmlns:a16="http://schemas.microsoft.com/office/drawing/2014/main" id="{C6BEF178-4AF6-108E-3CCA-FF2DABA4CAB3}"/>
                </a:ext>
              </a:extLst>
            </p:cNvPr>
            <p:cNvSpPr/>
            <p:nvPr/>
          </p:nvSpPr>
          <p:spPr>
            <a:xfrm>
              <a:off x="8697133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82" name="Freeform 4091">
              <a:extLst>
                <a:ext uri="{FF2B5EF4-FFF2-40B4-BE49-F238E27FC236}">
                  <a16:creationId xmlns:a16="http://schemas.microsoft.com/office/drawing/2014/main" id="{6DEEC267-817C-0F87-4836-E5CD803A0F48}"/>
                </a:ext>
              </a:extLst>
            </p:cNvPr>
            <p:cNvSpPr/>
            <p:nvPr/>
          </p:nvSpPr>
          <p:spPr>
            <a:xfrm>
              <a:off x="8715163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83" name="Freeform 4092">
              <a:extLst>
                <a:ext uri="{FF2B5EF4-FFF2-40B4-BE49-F238E27FC236}">
                  <a16:creationId xmlns:a16="http://schemas.microsoft.com/office/drawing/2014/main" id="{B21E59E7-005E-1391-82DB-6E12A109EBCB}"/>
                </a:ext>
              </a:extLst>
            </p:cNvPr>
            <p:cNvSpPr/>
            <p:nvPr/>
          </p:nvSpPr>
          <p:spPr>
            <a:xfrm>
              <a:off x="8697133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84" name="Freeform 4093">
              <a:extLst>
                <a:ext uri="{FF2B5EF4-FFF2-40B4-BE49-F238E27FC236}">
                  <a16:creationId xmlns:a16="http://schemas.microsoft.com/office/drawing/2014/main" id="{3A638CAC-BDFB-16C1-7C0D-C3C27F6FE11C}"/>
                </a:ext>
              </a:extLst>
            </p:cNvPr>
            <p:cNvSpPr/>
            <p:nvPr/>
          </p:nvSpPr>
          <p:spPr>
            <a:xfrm>
              <a:off x="8715163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85" name="Freeform 4094">
              <a:extLst>
                <a:ext uri="{FF2B5EF4-FFF2-40B4-BE49-F238E27FC236}">
                  <a16:creationId xmlns:a16="http://schemas.microsoft.com/office/drawing/2014/main" id="{84479F36-07B7-55C6-50A2-728A8AB13758}"/>
                </a:ext>
              </a:extLst>
            </p:cNvPr>
            <p:cNvSpPr/>
            <p:nvPr/>
          </p:nvSpPr>
          <p:spPr>
            <a:xfrm>
              <a:off x="8699038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86" name="Freeform 4095">
              <a:extLst>
                <a:ext uri="{FF2B5EF4-FFF2-40B4-BE49-F238E27FC236}">
                  <a16:creationId xmlns:a16="http://schemas.microsoft.com/office/drawing/2014/main" id="{BD97CD4E-EA6F-50B6-F229-EBF4A927BFCD}"/>
                </a:ext>
              </a:extLst>
            </p:cNvPr>
            <p:cNvSpPr/>
            <p:nvPr/>
          </p:nvSpPr>
          <p:spPr>
            <a:xfrm>
              <a:off x="8717194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87" name="Freeform 4096">
              <a:extLst>
                <a:ext uri="{FF2B5EF4-FFF2-40B4-BE49-F238E27FC236}">
                  <a16:creationId xmlns:a16="http://schemas.microsoft.com/office/drawing/2014/main" id="{A8FC17F4-68BD-96A9-A38B-EE0017EFC498}"/>
                </a:ext>
              </a:extLst>
            </p:cNvPr>
            <p:cNvSpPr/>
            <p:nvPr/>
          </p:nvSpPr>
          <p:spPr>
            <a:xfrm>
              <a:off x="8700942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88" name="Freeform 4097">
              <a:extLst>
                <a:ext uri="{FF2B5EF4-FFF2-40B4-BE49-F238E27FC236}">
                  <a16:creationId xmlns:a16="http://schemas.microsoft.com/office/drawing/2014/main" id="{73EE36EA-E2B1-0323-EFC5-7D8FED62672D}"/>
                </a:ext>
              </a:extLst>
            </p:cNvPr>
            <p:cNvSpPr/>
            <p:nvPr/>
          </p:nvSpPr>
          <p:spPr>
            <a:xfrm>
              <a:off x="8719099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89" name="Freeform 4098">
              <a:extLst>
                <a:ext uri="{FF2B5EF4-FFF2-40B4-BE49-F238E27FC236}">
                  <a16:creationId xmlns:a16="http://schemas.microsoft.com/office/drawing/2014/main" id="{19C79039-982A-696E-8F48-475BC8D8D73C}"/>
                </a:ext>
              </a:extLst>
            </p:cNvPr>
            <p:cNvSpPr/>
            <p:nvPr/>
          </p:nvSpPr>
          <p:spPr>
            <a:xfrm>
              <a:off x="8710846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90" name="Freeform 4099">
              <a:extLst>
                <a:ext uri="{FF2B5EF4-FFF2-40B4-BE49-F238E27FC236}">
                  <a16:creationId xmlns:a16="http://schemas.microsoft.com/office/drawing/2014/main" id="{CD67B4A1-724B-9EA9-3BFE-BD763D0E6858}"/>
                </a:ext>
              </a:extLst>
            </p:cNvPr>
            <p:cNvSpPr/>
            <p:nvPr/>
          </p:nvSpPr>
          <p:spPr>
            <a:xfrm>
              <a:off x="8728875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91" name="Freeform 4100">
              <a:extLst>
                <a:ext uri="{FF2B5EF4-FFF2-40B4-BE49-F238E27FC236}">
                  <a16:creationId xmlns:a16="http://schemas.microsoft.com/office/drawing/2014/main" id="{A44A6BF7-0B9C-EDE1-0C6C-778365138BB8}"/>
                </a:ext>
              </a:extLst>
            </p:cNvPr>
            <p:cNvSpPr/>
            <p:nvPr/>
          </p:nvSpPr>
          <p:spPr>
            <a:xfrm>
              <a:off x="8710846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92" name="Freeform 4101">
              <a:extLst>
                <a:ext uri="{FF2B5EF4-FFF2-40B4-BE49-F238E27FC236}">
                  <a16:creationId xmlns:a16="http://schemas.microsoft.com/office/drawing/2014/main" id="{59B1DA73-1291-7D55-A8FC-78B528F91561}"/>
                </a:ext>
              </a:extLst>
            </p:cNvPr>
            <p:cNvSpPr/>
            <p:nvPr/>
          </p:nvSpPr>
          <p:spPr>
            <a:xfrm>
              <a:off x="8728875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93" name="Freeform 4102">
              <a:extLst>
                <a:ext uri="{FF2B5EF4-FFF2-40B4-BE49-F238E27FC236}">
                  <a16:creationId xmlns:a16="http://schemas.microsoft.com/office/drawing/2014/main" id="{8FE40B1D-1699-BACB-0E51-EC3595DF4E77}"/>
                </a:ext>
              </a:extLst>
            </p:cNvPr>
            <p:cNvSpPr/>
            <p:nvPr/>
          </p:nvSpPr>
          <p:spPr>
            <a:xfrm>
              <a:off x="8718718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94" name="Freeform 4103">
              <a:extLst>
                <a:ext uri="{FF2B5EF4-FFF2-40B4-BE49-F238E27FC236}">
                  <a16:creationId xmlns:a16="http://schemas.microsoft.com/office/drawing/2014/main" id="{AF84C606-89D0-D9E9-60A8-0E63E353BE48}"/>
                </a:ext>
              </a:extLst>
            </p:cNvPr>
            <p:cNvSpPr/>
            <p:nvPr/>
          </p:nvSpPr>
          <p:spPr>
            <a:xfrm>
              <a:off x="8736747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95" name="Freeform 4104">
              <a:extLst>
                <a:ext uri="{FF2B5EF4-FFF2-40B4-BE49-F238E27FC236}">
                  <a16:creationId xmlns:a16="http://schemas.microsoft.com/office/drawing/2014/main" id="{8EA7C6A2-9A45-1502-9A6C-58BC8B726B98}"/>
                </a:ext>
              </a:extLst>
            </p:cNvPr>
            <p:cNvSpPr/>
            <p:nvPr/>
          </p:nvSpPr>
          <p:spPr>
            <a:xfrm>
              <a:off x="8722654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96" name="Freeform 4105">
              <a:extLst>
                <a:ext uri="{FF2B5EF4-FFF2-40B4-BE49-F238E27FC236}">
                  <a16:creationId xmlns:a16="http://schemas.microsoft.com/office/drawing/2014/main" id="{99229A73-768F-8255-940F-25F57922E47D}"/>
                </a:ext>
              </a:extLst>
            </p:cNvPr>
            <p:cNvSpPr/>
            <p:nvPr/>
          </p:nvSpPr>
          <p:spPr>
            <a:xfrm>
              <a:off x="8740683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97" name="Freeform 4106">
              <a:extLst>
                <a:ext uri="{FF2B5EF4-FFF2-40B4-BE49-F238E27FC236}">
                  <a16:creationId xmlns:a16="http://schemas.microsoft.com/office/drawing/2014/main" id="{D8D98DA1-96F3-A102-9152-B1572A08DBF7}"/>
                </a:ext>
              </a:extLst>
            </p:cNvPr>
            <p:cNvSpPr/>
            <p:nvPr/>
          </p:nvSpPr>
          <p:spPr>
            <a:xfrm>
              <a:off x="8730399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98" name="Freeform 4107">
              <a:extLst>
                <a:ext uri="{FF2B5EF4-FFF2-40B4-BE49-F238E27FC236}">
                  <a16:creationId xmlns:a16="http://schemas.microsoft.com/office/drawing/2014/main" id="{8638B21C-7760-D8B9-0995-098A61568E3A}"/>
                </a:ext>
              </a:extLst>
            </p:cNvPr>
            <p:cNvSpPr/>
            <p:nvPr/>
          </p:nvSpPr>
          <p:spPr>
            <a:xfrm>
              <a:off x="8748428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599" name="Freeform 4108">
              <a:extLst>
                <a:ext uri="{FF2B5EF4-FFF2-40B4-BE49-F238E27FC236}">
                  <a16:creationId xmlns:a16="http://schemas.microsoft.com/office/drawing/2014/main" id="{A9E66AD6-B5E7-7BBE-7677-F320FF2FBDA1}"/>
                </a:ext>
              </a:extLst>
            </p:cNvPr>
            <p:cNvSpPr/>
            <p:nvPr/>
          </p:nvSpPr>
          <p:spPr>
            <a:xfrm>
              <a:off x="8730399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00" name="Freeform 4109">
              <a:extLst>
                <a:ext uri="{FF2B5EF4-FFF2-40B4-BE49-F238E27FC236}">
                  <a16:creationId xmlns:a16="http://schemas.microsoft.com/office/drawing/2014/main" id="{F3D15A5E-BACC-D23F-F411-0F22A6C71B6C}"/>
                </a:ext>
              </a:extLst>
            </p:cNvPr>
            <p:cNvSpPr/>
            <p:nvPr/>
          </p:nvSpPr>
          <p:spPr>
            <a:xfrm>
              <a:off x="8748428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01" name="Freeform 4110">
              <a:extLst>
                <a:ext uri="{FF2B5EF4-FFF2-40B4-BE49-F238E27FC236}">
                  <a16:creationId xmlns:a16="http://schemas.microsoft.com/office/drawing/2014/main" id="{F8D8983F-1DFF-58B6-1941-24E233FFB9A3}"/>
                </a:ext>
              </a:extLst>
            </p:cNvPr>
            <p:cNvSpPr/>
            <p:nvPr/>
          </p:nvSpPr>
          <p:spPr>
            <a:xfrm>
              <a:off x="8734335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02" name="Freeform 4111">
              <a:extLst>
                <a:ext uri="{FF2B5EF4-FFF2-40B4-BE49-F238E27FC236}">
                  <a16:creationId xmlns:a16="http://schemas.microsoft.com/office/drawing/2014/main" id="{FCEAEA32-7C66-89C2-CA37-6F7EF2327FDC}"/>
                </a:ext>
              </a:extLst>
            </p:cNvPr>
            <p:cNvSpPr/>
            <p:nvPr/>
          </p:nvSpPr>
          <p:spPr>
            <a:xfrm>
              <a:off x="8752364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03" name="Freeform 4112">
              <a:extLst>
                <a:ext uri="{FF2B5EF4-FFF2-40B4-BE49-F238E27FC236}">
                  <a16:creationId xmlns:a16="http://schemas.microsoft.com/office/drawing/2014/main" id="{2B173AF9-1DA0-4A93-F330-E10021B6D4E4}"/>
                </a:ext>
              </a:extLst>
            </p:cNvPr>
            <p:cNvSpPr/>
            <p:nvPr/>
          </p:nvSpPr>
          <p:spPr>
            <a:xfrm>
              <a:off x="8736366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04" name="Freeform 4113">
              <a:extLst>
                <a:ext uri="{FF2B5EF4-FFF2-40B4-BE49-F238E27FC236}">
                  <a16:creationId xmlns:a16="http://schemas.microsoft.com/office/drawing/2014/main" id="{4A3AECE6-CE54-555E-B629-DA5037F51EB7}"/>
                </a:ext>
              </a:extLst>
            </p:cNvPr>
            <p:cNvSpPr/>
            <p:nvPr/>
          </p:nvSpPr>
          <p:spPr>
            <a:xfrm>
              <a:off x="8754396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05" name="Freeform 4114">
              <a:extLst>
                <a:ext uri="{FF2B5EF4-FFF2-40B4-BE49-F238E27FC236}">
                  <a16:creationId xmlns:a16="http://schemas.microsoft.com/office/drawing/2014/main" id="{FE3AD158-5A1F-A655-3D8A-A8D0F7F50FA3}"/>
                </a:ext>
              </a:extLst>
            </p:cNvPr>
            <p:cNvSpPr/>
            <p:nvPr/>
          </p:nvSpPr>
          <p:spPr>
            <a:xfrm>
              <a:off x="8738271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06" name="Freeform 4115">
              <a:extLst>
                <a:ext uri="{FF2B5EF4-FFF2-40B4-BE49-F238E27FC236}">
                  <a16:creationId xmlns:a16="http://schemas.microsoft.com/office/drawing/2014/main" id="{283793EC-1C48-92F1-12CF-DEB7691D4444}"/>
                </a:ext>
              </a:extLst>
            </p:cNvPr>
            <p:cNvSpPr/>
            <p:nvPr/>
          </p:nvSpPr>
          <p:spPr>
            <a:xfrm>
              <a:off x="875630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07" name="Freeform 4116">
              <a:extLst>
                <a:ext uri="{FF2B5EF4-FFF2-40B4-BE49-F238E27FC236}">
                  <a16:creationId xmlns:a16="http://schemas.microsoft.com/office/drawing/2014/main" id="{0C1AEF5A-1412-8F64-9B73-DF71E285871C}"/>
                </a:ext>
              </a:extLst>
            </p:cNvPr>
            <p:cNvSpPr/>
            <p:nvPr/>
          </p:nvSpPr>
          <p:spPr>
            <a:xfrm>
              <a:off x="8742207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08" name="Freeform 4117">
              <a:extLst>
                <a:ext uri="{FF2B5EF4-FFF2-40B4-BE49-F238E27FC236}">
                  <a16:creationId xmlns:a16="http://schemas.microsoft.com/office/drawing/2014/main" id="{3CD6C2D8-0DDE-4DF8-93B8-2BF00C7A8186}"/>
                </a:ext>
              </a:extLst>
            </p:cNvPr>
            <p:cNvSpPr/>
            <p:nvPr/>
          </p:nvSpPr>
          <p:spPr>
            <a:xfrm>
              <a:off x="8760236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09" name="Freeform 4118">
              <a:extLst>
                <a:ext uri="{FF2B5EF4-FFF2-40B4-BE49-F238E27FC236}">
                  <a16:creationId xmlns:a16="http://schemas.microsoft.com/office/drawing/2014/main" id="{C6D7C0B0-B390-3768-508D-3A2C79F84D40}"/>
                </a:ext>
              </a:extLst>
            </p:cNvPr>
            <p:cNvSpPr/>
            <p:nvPr/>
          </p:nvSpPr>
          <p:spPr>
            <a:xfrm>
              <a:off x="8744111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10" name="Freeform 4119">
              <a:extLst>
                <a:ext uri="{FF2B5EF4-FFF2-40B4-BE49-F238E27FC236}">
                  <a16:creationId xmlns:a16="http://schemas.microsoft.com/office/drawing/2014/main" id="{B994DF4D-185F-27F2-3BFF-D99D03D532E0}"/>
                </a:ext>
              </a:extLst>
            </p:cNvPr>
            <p:cNvSpPr/>
            <p:nvPr/>
          </p:nvSpPr>
          <p:spPr>
            <a:xfrm>
              <a:off x="876214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11" name="Freeform 4120">
              <a:extLst>
                <a:ext uri="{FF2B5EF4-FFF2-40B4-BE49-F238E27FC236}">
                  <a16:creationId xmlns:a16="http://schemas.microsoft.com/office/drawing/2014/main" id="{EC21B02D-D81D-D682-38EC-954920362A49}"/>
                </a:ext>
              </a:extLst>
            </p:cNvPr>
            <p:cNvSpPr/>
            <p:nvPr/>
          </p:nvSpPr>
          <p:spPr>
            <a:xfrm>
              <a:off x="8746143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12" name="Freeform 4121">
              <a:extLst>
                <a:ext uri="{FF2B5EF4-FFF2-40B4-BE49-F238E27FC236}">
                  <a16:creationId xmlns:a16="http://schemas.microsoft.com/office/drawing/2014/main" id="{2FAA5162-B167-794B-702D-89EEDBDF6E20}"/>
                </a:ext>
              </a:extLst>
            </p:cNvPr>
            <p:cNvSpPr/>
            <p:nvPr/>
          </p:nvSpPr>
          <p:spPr>
            <a:xfrm>
              <a:off x="876417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13" name="Freeform 4122">
              <a:extLst>
                <a:ext uri="{FF2B5EF4-FFF2-40B4-BE49-F238E27FC236}">
                  <a16:creationId xmlns:a16="http://schemas.microsoft.com/office/drawing/2014/main" id="{140371F3-0BDC-F474-EC0C-7AA07DB65D9B}"/>
                </a:ext>
              </a:extLst>
            </p:cNvPr>
            <p:cNvSpPr/>
            <p:nvPr/>
          </p:nvSpPr>
          <p:spPr>
            <a:xfrm>
              <a:off x="8746143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14" name="Freeform 4123">
              <a:extLst>
                <a:ext uri="{FF2B5EF4-FFF2-40B4-BE49-F238E27FC236}">
                  <a16:creationId xmlns:a16="http://schemas.microsoft.com/office/drawing/2014/main" id="{5F20DE07-BAEB-ED80-6721-F1527A32B9CD}"/>
                </a:ext>
              </a:extLst>
            </p:cNvPr>
            <p:cNvSpPr/>
            <p:nvPr/>
          </p:nvSpPr>
          <p:spPr>
            <a:xfrm>
              <a:off x="876417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15" name="Freeform 4124">
              <a:extLst>
                <a:ext uri="{FF2B5EF4-FFF2-40B4-BE49-F238E27FC236}">
                  <a16:creationId xmlns:a16="http://schemas.microsoft.com/office/drawing/2014/main" id="{5DC65144-648A-A9AB-59F6-63B2BEE54E83}"/>
                </a:ext>
              </a:extLst>
            </p:cNvPr>
            <p:cNvSpPr/>
            <p:nvPr/>
          </p:nvSpPr>
          <p:spPr>
            <a:xfrm>
              <a:off x="8753888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16" name="Freeform 4125">
              <a:extLst>
                <a:ext uri="{FF2B5EF4-FFF2-40B4-BE49-F238E27FC236}">
                  <a16:creationId xmlns:a16="http://schemas.microsoft.com/office/drawing/2014/main" id="{B89E45F6-3EB4-A51B-84A4-B9ABE2F6CE67}"/>
                </a:ext>
              </a:extLst>
            </p:cNvPr>
            <p:cNvSpPr/>
            <p:nvPr/>
          </p:nvSpPr>
          <p:spPr>
            <a:xfrm>
              <a:off x="8771917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17" name="Freeform 4126">
              <a:extLst>
                <a:ext uri="{FF2B5EF4-FFF2-40B4-BE49-F238E27FC236}">
                  <a16:creationId xmlns:a16="http://schemas.microsoft.com/office/drawing/2014/main" id="{DA8BED35-0B90-CFDC-C154-6DC370D36BB8}"/>
                </a:ext>
              </a:extLst>
            </p:cNvPr>
            <p:cNvSpPr/>
            <p:nvPr/>
          </p:nvSpPr>
          <p:spPr>
            <a:xfrm>
              <a:off x="8759855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18" name="Freeform 4127">
              <a:extLst>
                <a:ext uri="{FF2B5EF4-FFF2-40B4-BE49-F238E27FC236}">
                  <a16:creationId xmlns:a16="http://schemas.microsoft.com/office/drawing/2014/main" id="{E4DD71CA-BB70-A53C-4EEB-0B280125A412}"/>
                </a:ext>
              </a:extLst>
            </p:cNvPr>
            <p:cNvSpPr/>
            <p:nvPr/>
          </p:nvSpPr>
          <p:spPr>
            <a:xfrm>
              <a:off x="8777885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19" name="Freeform 4128">
              <a:extLst>
                <a:ext uri="{FF2B5EF4-FFF2-40B4-BE49-F238E27FC236}">
                  <a16:creationId xmlns:a16="http://schemas.microsoft.com/office/drawing/2014/main" id="{BD43A6AA-8ECA-67E5-3341-D247DE45EDFB}"/>
                </a:ext>
              </a:extLst>
            </p:cNvPr>
            <p:cNvSpPr/>
            <p:nvPr/>
          </p:nvSpPr>
          <p:spPr>
            <a:xfrm>
              <a:off x="8763664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20" name="Freeform 4129">
              <a:extLst>
                <a:ext uri="{FF2B5EF4-FFF2-40B4-BE49-F238E27FC236}">
                  <a16:creationId xmlns:a16="http://schemas.microsoft.com/office/drawing/2014/main" id="{0EC7CD43-F19A-6B67-06AE-418D4779BF21}"/>
                </a:ext>
              </a:extLst>
            </p:cNvPr>
            <p:cNvSpPr/>
            <p:nvPr/>
          </p:nvSpPr>
          <p:spPr>
            <a:xfrm>
              <a:off x="878182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21" name="Freeform 4130">
              <a:extLst>
                <a:ext uri="{FF2B5EF4-FFF2-40B4-BE49-F238E27FC236}">
                  <a16:creationId xmlns:a16="http://schemas.microsoft.com/office/drawing/2014/main" id="{B61F13F2-2D16-5B87-4185-E32CFE6B4ACC}"/>
                </a:ext>
              </a:extLst>
            </p:cNvPr>
            <p:cNvSpPr/>
            <p:nvPr/>
          </p:nvSpPr>
          <p:spPr>
            <a:xfrm>
              <a:off x="8765696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22" name="Freeform 4131">
              <a:extLst>
                <a:ext uri="{FF2B5EF4-FFF2-40B4-BE49-F238E27FC236}">
                  <a16:creationId xmlns:a16="http://schemas.microsoft.com/office/drawing/2014/main" id="{FED1CAE3-4E45-7E7D-250B-E7914248C730}"/>
                </a:ext>
              </a:extLst>
            </p:cNvPr>
            <p:cNvSpPr/>
            <p:nvPr/>
          </p:nvSpPr>
          <p:spPr>
            <a:xfrm>
              <a:off x="8783725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23" name="Freeform 4132">
              <a:extLst>
                <a:ext uri="{FF2B5EF4-FFF2-40B4-BE49-F238E27FC236}">
                  <a16:creationId xmlns:a16="http://schemas.microsoft.com/office/drawing/2014/main" id="{8E78AD93-E981-7A04-E287-E666BDD2E7D8}"/>
                </a:ext>
              </a:extLst>
            </p:cNvPr>
            <p:cNvSpPr/>
            <p:nvPr/>
          </p:nvSpPr>
          <p:spPr>
            <a:xfrm>
              <a:off x="8765696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24" name="Freeform 4133">
              <a:extLst>
                <a:ext uri="{FF2B5EF4-FFF2-40B4-BE49-F238E27FC236}">
                  <a16:creationId xmlns:a16="http://schemas.microsoft.com/office/drawing/2014/main" id="{B119526E-8D9B-D608-84AF-CCA2633F1FA3}"/>
                </a:ext>
              </a:extLst>
            </p:cNvPr>
            <p:cNvSpPr/>
            <p:nvPr/>
          </p:nvSpPr>
          <p:spPr>
            <a:xfrm>
              <a:off x="8783725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25" name="Freeform 4134">
              <a:extLst>
                <a:ext uri="{FF2B5EF4-FFF2-40B4-BE49-F238E27FC236}">
                  <a16:creationId xmlns:a16="http://schemas.microsoft.com/office/drawing/2014/main" id="{82C70492-8295-D0A1-CCB3-17251C85E03C}"/>
                </a:ext>
              </a:extLst>
            </p:cNvPr>
            <p:cNvSpPr/>
            <p:nvPr/>
          </p:nvSpPr>
          <p:spPr>
            <a:xfrm>
              <a:off x="8767600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26" name="Freeform 4135">
              <a:extLst>
                <a:ext uri="{FF2B5EF4-FFF2-40B4-BE49-F238E27FC236}">
                  <a16:creationId xmlns:a16="http://schemas.microsoft.com/office/drawing/2014/main" id="{F0BA473E-D498-602D-98CE-09CA7DC1CDF7}"/>
                </a:ext>
              </a:extLst>
            </p:cNvPr>
            <p:cNvSpPr/>
            <p:nvPr/>
          </p:nvSpPr>
          <p:spPr>
            <a:xfrm>
              <a:off x="8785757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27" name="Freeform 4136">
              <a:extLst>
                <a:ext uri="{FF2B5EF4-FFF2-40B4-BE49-F238E27FC236}">
                  <a16:creationId xmlns:a16="http://schemas.microsoft.com/office/drawing/2014/main" id="{C7335C33-9663-D5FB-B3C8-429DD0096F84}"/>
                </a:ext>
              </a:extLst>
            </p:cNvPr>
            <p:cNvSpPr/>
            <p:nvPr/>
          </p:nvSpPr>
          <p:spPr>
            <a:xfrm>
              <a:off x="8767600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28" name="Freeform 4137">
              <a:extLst>
                <a:ext uri="{FF2B5EF4-FFF2-40B4-BE49-F238E27FC236}">
                  <a16:creationId xmlns:a16="http://schemas.microsoft.com/office/drawing/2014/main" id="{747A6A00-5ECB-7C6E-E610-0F000CEAE786}"/>
                </a:ext>
              </a:extLst>
            </p:cNvPr>
            <p:cNvSpPr/>
            <p:nvPr/>
          </p:nvSpPr>
          <p:spPr>
            <a:xfrm>
              <a:off x="8785757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29" name="Freeform 4138">
              <a:extLst>
                <a:ext uri="{FF2B5EF4-FFF2-40B4-BE49-F238E27FC236}">
                  <a16:creationId xmlns:a16="http://schemas.microsoft.com/office/drawing/2014/main" id="{860E0B51-9548-0DFC-E3D4-6A86D56E2F00}"/>
                </a:ext>
              </a:extLst>
            </p:cNvPr>
            <p:cNvSpPr/>
            <p:nvPr/>
          </p:nvSpPr>
          <p:spPr>
            <a:xfrm>
              <a:off x="876963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30" name="Freeform 4139">
              <a:extLst>
                <a:ext uri="{FF2B5EF4-FFF2-40B4-BE49-F238E27FC236}">
                  <a16:creationId xmlns:a16="http://schemas.microsoft.com/office/drawing/2014/main" id="{8D641E9C-A576-914F-6449-CAD1DB34DF4E}"/>
                </a:ext>
              </a:extLst>
            </p:cNvPr>
            <p:cNvSpPr/>
            <p:nvPr/>
          </p:nvSpPr>
          <p:spPr>
            <a:xfrm>
              <a:off x="878766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31" name="Freeform 4140">
              <a:extLst>
                <a:ext uri="{FF2B5EF4-FFF2-40B4-BE49-F238E27FC236}">
                  <a16:creationId xmlns:a16="http://schemas.microsoft.com/office/drawing/2014/main" id="{FC84B65E-EBE2-2FE4-537A-406CD90E037C}"/>
                </a:ext>
              </a:extLst>
            </p:cNvPr>
            <p:cNvSpPr/>
            <p:nvPr/>
          </p:nvSpPr>
          <p:spPr>
            <a:xfrm>
              <a:off x="8771663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32" name="Freeform 4141">
              <a:extLst>
                <a:ext uri="{FF2B5EF4-FFF2-40B4-BE49-F238E27FC236}">
                  <a16:creationId xmlns:a16="http://schemas.microsoft.com/office/drawing/2014/main" id="{96BFCB29-CA63-FADC-90DE-E29536DD4C77}"/>
                </a:ext>
              </a:extLst>
            </p:cNvPr>
            <p:cNvSpPr/>
            <p:nvPr/>
          </p:nvSpPr>
          <p:spPr>
            <a:xfrm>
              <a:off x="8789693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33" name="Freeform 4142">
              <a:extLst>
                <a:ext uri="{FF2B5EF4-FFF2-40B4-BE49-F238E27FC236}">
                  <a16:creationId xmlns:a16="http://schemas.microsoft.com/office/drawing/2014/main" id="{F4BF71FD-69AB-8039-A8CC-DB3FF99BD17E}"/>
                </a:ext>
              </a:extLst>
            </p:cNvPr>
            <p:cNvSpPr/>
            <p:nvPr/>
          </p:nvSpPr>
          <p:spPr>
            <a:xfrm>
              <a:off x="8787154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34" name="Freeform 4143">
              <a:extLst>
                <a:ext uri="{FF2B5EF4-FFF2-40B4-BE49-F238E27FC236}">
                  <a16:creationId xmlns:a16="http://schemas.microsoft.com/office/drawing/2014/main" id="{97546FC7-B355-9D27-2D2C-E348D57307A9}"/>
                </a:ext>
              </a:extLst>
            </p:cNvPr>
            <p:cNvSpPr/>
            <p:nvPr/>
          </p:nvSpPr>
          <p:spPr>
            <a:xfrm>
              <a:off x="880531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35" name="Freeform 4144">
              <a:extLst>
                <a:ext uri="{FF2B5EF4-FFF2-40B4-BE49-F238E27FC236}">
                  <a16:creationId xmlns:a16="http://schemas.microsoft.com/office/drawing/2014/main" id="{502E2A89-702D-BF6A-C43C-6E24651301ED}"/>
                </a:ext>
              </a:extLst>
            </p:cNvPr>
            <p:cNvSpPr/>
            <p:nvPr/>
          </p:nvSpPr>
          <p:spPr>
            <a:xfrm>
              <a:off x="8793121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36" name="Freeform 4145">
              <a:extLst>
                <a:ext uri="{FF2B5EF4-FFF2-40B4-BE49-F238E27FC236}">
                  <a16:creationId xmlns:a16="http://schemas.microsoft.com/office/drawing/2014/main" id="{0CD66914-65CD-2BB8-5A22-3AF4B52B5352}"/>
                </a:ext>
              </a:extLst>
            </p:cNvPr>
            <p:cNvSpPr/>
            <p:nvPr/>
          </p:nvSpPr>
          <p:spPr>
            <a:xfrm>
              <a:off x="881115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37" name="Freeform 4146">
              <a:extLst>
                <a:ext uri="{FF2B5EF4-FFF2-40B4-BE49-F238E27FC236}">
                  <a16:creationId xmlns:a16="http://schemas.microsoft.com/office/drawing/2014/main" id="{6DFE0F26-CE49-E6A5-781E-415557F643CC}"/>
                </a:ext>
              </a:extLst>
            </p:cNvPr>
            <p:cNvSpPr/>
            <p:nvPr/>
          </p:nvSpPr>
          <p:spPr>
            <a:xfrm>
              <a:off x="8793121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38" name="Freeform 4147">
              <a:extLst>
                <a:ext uri="{FF2B5EF4-FFF2-40B4-BE49-F238E27FC236}">
                  <a16:creationId xmlns:a16="http://schemas.microsoft.com/office/drawing/2014/main" id="{7AD2BB88-2868-B81C-CAA3-D48404849951}"/>
                </a:ext>
              </a:extLst>
            </p:cNvPr>
            <p:cNvSpPr/>
            <p:nvPr/>
          </p:nvSpPr>
          <p:spPr>
            <a:xfrm>
              <a:off x="881115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39" name="Freeform 4148">
              <a:extLst>
                <a:ext uri="{FF2B5EF4-FFF2-40B4-BE49-F238E27FC236}">
                  <a16:creationId xmlns:a16="http://schemas.microsoft.com/office/drawing/2014/main" id="{36D99D67-4D3B-BA5C-54E9-1D93EE139CC7}"/>
                </a:ext>
              </a:extLst>
            </p:cNvPr>
            <p:cNvSpPr/>
            <p:nvPr/>
          </p:nvSpPr>
          <p:spPr>
            <a:xfrm>
              <a:off x="879515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40" name="Freeform 4149">
              <a:extLst>
                <a:ext uri="{FF2B5EF4-FFF2-40B4-BE49-F238E27FC236}">
                  <a16:creationId xmlns:a16="http://schemas.microsoft.com/office/drawing/2014/main" id="{0165AFF5-9E8C-7447-6B6F-1AD5844E689D}"/>
                </a:ext>
              </a:extLst>
            </p:cNvPr>
            <p:cNvSpPr/>
            <p:nvPr/>
          </p:nvSpPr>
          <p:spPr>
            <a:xfrm>
              <a:off x="881318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41" name="Freeform 4150">
              <a:extLst>
                <a:ext uri="{FF2B5EF4-FFF2-40B4-BE49-F238E27FC236}">
                  <a16:creationId xmlns:a16="http://schemas.microsoft.com/office/drawing/2014/main" id="{637F7F3C-DB0D-0DE6-FE2E-885374A24E82}"/>
                </a:ext>
              </a:extLst>
            </p:cNvPr>
            <p:cNvSpPr/>
            <p:nvPr/>
          </p:nvSpPr>
          <p:spPr>
            <a:xfrm>
              <a:off x="879515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42" name="Freeform 4151">
              <a:extLst>
                <a:ext uri="{FF2B5EF4-FFF2-40B4-BE49-F238E27FC236}">
                  <a16:creationId xmlns:a16="http://schemas.microsoft.com/office/drawing/2014/main" id="{F4F2E3E0-378C-CCF5-CE54-171D5E86FBC5}"/>
                </a:ext>
              </a:extLst>
            </p:cNvPr>
            <p:cNvSpPr/>
            <p:nvPr/>
          </p:nvSpPr>
          <p:spPr>
            <a:xfrm>
              <a:off x="881318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43" name="Freeform 4152">
              <a:extLst>
                <a:ext uri="{FF2B5EF4-FFF2-40B4-BE49-F238E27FC236}">
                  <a16:creationId xmlns:a16="http://schemas.microsoft.com/office/drawing/2014/main" id="{D6022372-80C6-C1C4-AF80-40410B28628F}"/>
                </a:ext>
              </a:extLst>
            </p:cNvPr>
            <p:cNvSpPr/>
            <p:nvPr/>
          </p:nvSpPr>
          <p:spPr>
            <a:xfrm>
              <a:off x="8797057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44" name="Freeform 4153">
              <a:extLst>
                <a:ext uri="{FF2B5EF4-FFF2-40B4-BE49-F238E27FC236}">
                  <a16:creationId xmlns:a16="http://schemas.microsoft.com/office/drawing/2014/main" id="{950D893E-A156-6084-ACF8-BD4D0A82D368}"/>
                </a:ext>
              </a:extLst>
            </p:cNvPr>
            <p:cNvSpPr/>
            <p:nvPr/>
          </p:nvSpPr>
          <p:spPr>
            <a:xfrm>
              <a:off x="8815086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45" name="Freeform 4154">
              <a:extLst>
                <a:ext uri="{FF2B5EF4-FFF2-40B4-BE49-F238E27FC236}">
                  <a16:creationId xmlns:a16="http://schemas.microsoft.com/office/drawing/2014/main" id="{541B5933-51D8-E033-4180-BF16FADB2C5A}"/>
                </a:ext>
              </a:extLst>
            </p:cNvPr>
            <p:cNvSpPr/>
            <p:nvPr/>
          </p:nvSpPr>
          <p:spPr>
            <a:xfrm>
              <a:off x="8797057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46" name="Freeform 4155">
              <a:extLst>
                <a:ext uri="{FF2B5EF4-FFF2-40B4-BE49-F238E27FC236}">
                  <a16:creationId xmlns:a16="http://schemas.microsoft.com/office/drawing/2014/main" id="{634EC974-CAA5-61B0-4D0B-A8FA932DA9FB}"/>
                </a:ext>
              </a:extLst>
            </p:cNvPr>
            <p:cNvSpPr/>
            <p:nvPr/>
          </p:nvSpPr>
          <p:spPr>
            <a:xfrm>
              <a:off x="8815086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47" name="Freeform 4156">
              <a:extLst>
                <a:ext uri="{FF2B5EF4-FFF2-40B4-BE49-F238E27FC236}">
                  <a16:creationId xmlns:a16="http://schemas.microsoft.com/office/drawing/2014/main" id="{8B979DE0-018D-241B-15B6-CF1F9ADF2677}"/>
                </a:ext>
              </a:extLst>
            </p:cNvPr>
            <p:cNvSpPr/>
            <p:nvPr/>
          </p:nvSpPr>
          <p:spPr>
            <a:xfrm>
              <a:off x="8797057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48" name="Freeform 4157">
              <a:extLst>
                <a:ext uri="{FF2B5EF4-FFF2-40B4-BE49-F238E27FC236}">
                  <a16:creationId xmlns:a16="http://schemas.microsoft.com/office/drawing/2014/main" id="{078A5413-FCF2-54C5-D3F1-298BA9D913AB}"/>
                </a:ext>
              </a:extLst>
            </p:cNvPr>
            <p:cNvSpPr/>
            <p:nvPr/>
          </p:nvSpPr>
          <p:spPr>
            <a:xfrm>
              <a:off x="8815086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49" name="Freeform 4158">
              <a:extLst>
                <a:ext uri="{FF2B5EF4-FFF2-40B4-BE49-F238E27FC236}">
                  <a16:creationId xmlns:a16="http://schemas.microsoft.com/office/drawing/2014/main" id="{DA0DB923-5151-43A1-2276-725519119277}"/>
                </a:ext>
              </a:extLst>
            </p:cNvPr>
            <p:cNvSpPr/>
            <p:nvPr/>
          </p:nvSpPr>
          <p:spPr>
            <a:xfrm>
              <a:off x="8802898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50" name="Freeform 4159">
              <a:extLst>
                <a:ext uri="{FF2B5EF4-FFF2-40B4-BE49-F238E27FC236}">
                  <a16:creationId xmlns:a16="http://schemas.microsoft.com/office/drawing/2014/main" id="{08322B0C-BE8E-D46D-CAA1-F31EF7D46719}"/>
                </a:ext>
              </a:extLst>
            </p:cNvPr>
            <p:cNvSpPr/>
            <p:nvPr/>
          </p:nvSpPr>
          <p:spPr>
            <a:xfrm>
              <a:off x="8820927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51" name="Freeform 4160">
              <a:extLst>
                <a:ext uri="{FF2B5EF4-FFF2-40B4-BE49-F238E27FC236}">
                  <a16:creationId xmlns:a16="http://schemas.microsoft.com/office/drawing/2014/main" id="{B5F72700-47A8-EC69-7EF1-287CFD54B451}"/>
                </a:ext>
              </a:extLst>
            </p:cNvPr>
            <p:cNvSpPr/>
            <p:nvPr/>
          </p:nvSpPr>
          <p:spPr>
            <a:xfrm>
              <a:off x="8806834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52" name="Freeform 4161">
              <a:extLst>
                <a:ext uri="{FF2B5EF4-FFF2-40B4-BE49-F238E27FC236}">
                  <a16:creationId xmlns:a16="http://schemas.microsoft.com/office/drawing/2014/main" id="{FE69FEEF-187A-12DA-25F3-7E839995EC14}"/>
                </a:ext>
              </a:extLst>
            </p:cNvPr>
            <p:cNvSpPr/>
            <p:nvPr/>
          </p:nvSpPr>
          <p:spPr>
            <a:xfrm>
              <a:off x="8824863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53" name="Freeform 4162">
              <a:extLst>
                <a:ext uri="{FF2B5EF4-FFF2-40B4-BE49-F238E27FC236}">
                  <a16:creationId xmlns:a16="http://schemas.microsoft.com/office/drawing/2014/main" id="{2AA29500-F114-FEC1-DEB6-D4D24CD1D85C}"/>
                </a:ext>
              </a:extLst>
            </p:cNvPr>
            <p:cNvSpPr/>
            <p:nvPr/>
          </p:nvSpPr>
          <p:spPr>
            <a:xfrm>
              <a:off x="8808865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54" name="Freeform 4163">
              <a:extLst>
                <a:ext uri="{FF2B5EF4-FFF2-40B4-BE49-F238E27FC236}">
                  <a16:creationId xmlns:a16="http://schemas.microsoft.com/office/drawing/2014/main" id="{B93F14F0-1DB3-993B-60BA-94AB0DBDACDF}"/>
                </a:ext>
              </a:extLst>
            </p:cNvPr>
            <p:cNvSpPr/>
            <p:nvPr/>
          </p:nvSpPr>
          <p:spPr>
            <a:xfrm>
              <a:off x="8826894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55" name="Freeform 4164">
              <a:extLst>
                <a:ext uri="{FF2B5EF4-FFF2-40B4-BE49-F238E27FC236}">
                  <a16:creationId xmlns:a16="http://schemas.microsoft.com/office/drawing/2014/main" id="{E9884732-FEB7-CA61-47F4-DEFB9CCA24D0}"/>
                </a:ext>
              </a:extLst>
            </p:cNvPr>
            <p:cNvSpPr/>
            <p:nvPr/>
          </p:nvSpPr>
          <p:spPr>
            <a:xfrm>
              <a:off x="8816610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56" name="Freeform 4165">
              <a:extLst>
                <a:ext uri="{FF2B5EF4-FFF2-40B4-BE49-F238E27FC236}">
                  <a16:creationId xmlns:a16="http://schemas.microsoft.com/office/drawing/2014/main" id="{E683FDB2-6F77-6D46-110F-85504C5BF312}"/>
                </a:ext>
              </a:extLst>
            </p:cNvPr>
            <p:cNvSpPr/>
            <p:nvPr/>
          </p:nvSpPr>
          <p:spPr>
            <a:xfrm>
              <a:off x="8834766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57" name="Freeform 4166">
              <a:extLst>
                <a:ext uri="{FF2B5EF4-FFF2-40B4-BE49-F238E27FC236}">
                  <a16:creationId xmlns:a16="http://schemas.microsoft.com/office/drawing/2014/main" id="{9B7D7C48-7031-08B7-9E99-A074C2DD795F}"/>
                </a:ext>
              </a:extLst>
            </p:cNvPr>
            <p:cNvSpPr/>
            <p:nvPr/>
          </p:nvSpPr>
          <p:spPr>
            <a:xfrm>
              <a:off x="881864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58" name="Freeform 4167">
              <a:extLst>
                <a:ext uri="{FF2B5EF4-FFF2-40B4-BE49-F238E27FC236}">
                  <a16:creationId xmlns:a16="http://schemas.microsoft.com/office/drawing/2014/main" id="{724A7747-1875-BC0F-3315-F13E24CEE9E3}"/>
                </a:ext>
              </a:extLst>
            </p:cNvPr>
            <p:cNvSpPr/>
            <p:nvPr/>
          </p:nvSpPr>
          <p:spPr>
            <a:xfrm>
              <a:off x="883667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59" name="Freeform 4168">
              <a:extLst>
                <a:ext uri="{FF2B5EF4-FFF2-40B4-BE49-F238E27FC236}">
                  <a16:creationId xmlns:a16="http://schemas.microsoft.com/office/drawing/2014/main" id="{C87BBC2A-2598-9964-A417-003B1CE81956}"/>
                </a:ext>
              </a:extLst>
            </p:cNvPr>
            <p:cNvSpPr/>
            <p:nvPr/>
          </p:nvSpPr>
          <p:spPr>
            <a:xfrm>
              <a:off x="8822578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60" name="Freeform 4169">
              <a:extLst>
                <a:ext uri="{FF2B5EF4-FFF2-40B4-BE49-F238E27FC236}">
                  <a16:creationId xmlns:a16="http://schemas.microsoft.com/office/drawing/2014/main" id="{21DD7C02-9E77-73AE-B804-08991DD6A39E}"/>
                </a:ext>
              </a:extLst>
            </p:cNvPr>
            <p:cNvSpPr/>
            <p:nvPr/>
          </p:nvSpPr>
          <p:spPr>
            <a:xfrm>
              <a:off x="8840607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61" name="Freeform 4170">
              <a:extLst>
                <a:ext uri="{FF2B5EF4-FFF2-40B4-BE49-F238E27FC236}">
                  <a16:creationId xmlns:a16="http://schemas.microsoft.com/office/drawing/2014/main" id="{69E23EDC-A4FB-3161-22EB-8295D0624149}"/>
                </a:ext>
              </a:extLst>
            </p:cNvPr>
            <p:cNvSpPr/>
            <p:nvPr/>
          </p:nvSpPr>
          <p:spPr>
            <a:xfrm>
              <a:off x="8826387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62" name="Freeform 4171">
              <a:extLst>
                <a:ext uri="{FF2B5EF4-FFF2-40B4-BE49-F238E27FC236}">
                  <a16:creationId xmlns:a16="http://schemas.microsoft.com/office/drawing/2014/main" id="{E17DAE99-415A-B675-F89D-E96A71216834}"/>
                </a:ext>
              </a:extLst>
            </p:cNvPr>
            <p:cNvSpPr/>
            <p:nvPr/>
          </p:nvSpPr>
          <p:spPr>
            <a:xfrm>
              <a:off x="8844543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63" name="Freeform 4172">
              <a:extLst>
                <a:ext uri="{FF2B5EF4-FFF2-40B4-BE49-F238E27FC236}">
                  <a16:creationId xmlns:a16="http://schemas.microsoft.com/office/drawing/2014/main" id="{90904CF0-7EED-50E8-5956-9471AFBE0C6B}"/>
                </a:ext>
              </a:extLst>
            </p:cNvPr>
            <p:cNvSpPr/>
            <p:nvPr/>
          </p:nvSpPr>
          <p:spPr>
            <a:xfrm>
              <a:off x="8830323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64" name="Freeform 4173">
              <a:extLst>
                <a:ext uri="{FF2B5EF4-FFF2-40B4-BE49-F238E27FC236}">
                  <a16:creationId xmlns:a16="http://schemas.microsoft.com/office/drawing/2014/main" id="{033FEA21-8988-CFFC-7A12-139145979415}"/>
                </a:ext>
              </a:extLst>
            </p:cNvPr>
            <p:cNvSpPr/>
            <p:nvPr/>
          </p:nvSpPr>
          <p:spPr>
            <a:xfrm>
              <a:off x="8848479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65" name="Freeform 4174">
              <a:extLst>
                <a:ext uri="{FF2B5EF4-FFF2-40B4-BE49-F238E27FC236}">
                  <a16:creationId xmlns:a16="http://schemas.microsoft.com/office/drawing/2014/main" id="{08D00CD8-684D-E5ED-5AA9-30D20FC65BAC}"/>
                </a:ext>
              </a:extLst>
            </p:cNvPr>
            <p:cNvSpPr/>
            <p:nvPr/>
          </p:nvSpPr>
          <p:spPr>
            <a:xfrm>
              <a:off x="8832354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66" name="Freeform 4175">
              <a:extLst>
                <a:ext uri="{FF2B5EF4-FFF2-40B4-BE49-F238E27FC236}">
                  <a16:creationId xmlns:a16="http://schemas.microsoft.com/office/drawing/2014/main" id="{AC337216-14A3-27EC-9ABA-6178517AD0EA}"/>
                </a:ext>
              </a:extLst>
            </p:cNvPr>
            <p:cNvSpPr/>
            <p:nvPr/>
          </p:nvSpPr>
          <p:spPr>
            <a:xfrm>
              <a:off x="8850383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67" name="Freeform 4176">
              <a:extLst>
                <a:ext uri="{FF2B5EF4-FFF2-40B4-BE49-F238E27FC236}">
                  <a16:creationId xmlns:a16="http://schemas.microsoft.com/office/drawing/2014/main" id="{8B9771AD-0C92-FACB-3A64-9B0BA4DF4B3D}"/>
                </a:ext>
              </a:extLst>
            </p:cNvPr>
            <p:cNvSpPr/>
            <p:nvPr/>
          </p:nvSpPr>
          <p:spPr>
            <a:xfrm>
              <a:off x="8842131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68" name="Freeform 4177">
              <a:extLst>
                <a:ext uri="{FF2B5EF4-FFF2-40B4-BE49-F238E27FC236}">
                  <a16:creationId xmlns:a16="http://schemas.microsoft.com/office/drawing/2014/main" id="{0F069D20-9EF9-8AAC-5258-F27EE8017272}"/>
                </a:ext>
              </a:extLst>
            </p:cNvPr>
            <p:cNvSpPr/>
            <p:nvPr/>
          </p:nvSpPr>
          <p:spPr>
            <a:xfrm>
              <a:off x="886016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69" name="Freeform 4178">
              <a:extLst>
                <a:ext uri="{FF2B5EF4-FFF2-40B4-BE49-F238E27FC236}">
                  <a16:creationId xmlns:a16="http://schemas.microsoft.com/office/drawing/2014/main" id="{93515CE4-2001-1E73-EEAF-8E9F5F40DC4C}"/>
                </a:ext>
              </a:extLst>
            </p:cNvPr>
            <p:cNvSpPr/>
            <p:nvPr/>
          </p:nvSpPr>
          <p:spPr>
            <a:xfrm>
              <a:off x="8846067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70" name="Freeform 4179">
              <a:extLst>
                <a:ext uri="{FF2B5EF4-FFF2-40B4-BE49-F238E27FC236}">
                  <a16:creationId xmlns:a16="http://schemas.microsoft.com/office/drawing/2014/main" id="{FA90CBD3-61FD-7055-ADC0-92A7DC8AAD0D}"/>
                </a:ext>
              </a:extLst>
            </p:cNvPr>
            <p:cNvSpPr/>
            <p:nvPr/>
          </p:nvSpPr>
          <p:spPr>
            <a:xfrm>
              <a:off x="8864096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71" name="Freeform 4180">
              <a:extLst>
                <a:ext uri="{FF2B5EF4-FFF2-40B4-BE49-F238E27FC236}">
                  <a16:creationId xmlns:a16="http://schemas.microsoft.com/office/drawing/2014/main" id="{641FD68F-E443-BEEF-2041-188D50DB098F}"/>
                </a:ext>
              </a:extLst>
            </p:cNvPr>
            <p:cNvSpPr/>
            <p:nvPr/>
          </p:nvSpPr>
          <p:spPr>
            <a:xfrm>
              <a:off x="8847971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72" name="Freeform 4181">
              <a:extLst>
                <a:ext uri="{FF2B5EF4-FFF2-40B4-BE49-F238E27FC236}">
                  <a16:creationId xmlns:a16="http://schemas.microsoft.com/office/drawing/2014/main" id="{87E602C5-6556-8B54-3084-E13D7FD20CF7}"/>
                </a:ext>
              </a:extLst>
            </p:cNvPr>
            <p:cNvSpPr/>
            <p:nvPr/>
          </p:nvSpPr>
          <p:spPr>
            <a:xfrm>
              <a:off x="886600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73" name="Freeform 4182">
              <a:extLst>
                <a:ext uri="{FF2B5EF4-FFF2-40B4-BE49-F238E27FC236}">
                  <a16:creationId xmlns:a16="http://schemas.microsoft.com/office/drawing/2014/main" id="{07A88B88-68CD-051F-04D0-B89EC6FE99A6}"/>
                </a:ext>
              </a:extLst>
            </p:cNvPr>
            <p:cNvSpPr/>
            <p:nvPr/>
          </p:nvSpPr>
          <p:spPr>
            <a:xfrm>
              <a:off x="8847971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74" name="Freeform 4183">
              <a:extLst>
                <a:ext uri="{FF2B5EF4-FFF2-40B4-BE49-F238E27FC236}">
                  <a16:creationId xmlns:a16="http://schemas.microsoft.com/office/drawing/2014/main" id="{C132F3AA-DE1B-0FBD-0BC6-42D0DDA76384}"/>
                </a:ext>
              </a:extLst>
            </p:cNvPr>
            <p:cNvSpPr/>
            <p:nvPr/>
          </p:nvSpPr>
          <p:spPr>
            <a:xfrm>
              <a:off x="886600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75" name="Freeform 4184">
              <a:extLst>
                <a:ext uri="{FF2B5EF4-FFF2-40B4-BE49-F238E27FC236}">
                  <a16:creationId xmlns:a16="http://schemas.microsoft.com/office/drawing/2014/main" id="{54B32964-DFD3-280C-7636-31D8CAC4763A}"/>
                </a:ext>
              </a:extLst>
            </p:cNvPr>
            <p:cNvSpPr/>
            <p:nvPr/>
          </p:nvSpPr>
          <p:spPr>
            <a:xfrm>
              <a:off x="8855843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76" name="Freeform 4185">
              <a:extLst>
                <a:ext uri="{FF2B5EF4-FFF2-40B4-BE49-F238E27FC236}">
                  <a16:creationId xmlns:a16="http://schemas.microsoft.com/office/drawing/2014/main" id="{C1FB6B0E-C217-89AA-332F-9867CFA6C020}"/>
                </a:ext>
              </a:extLst>
            </p:cNvPr>
            <p:cNvSpPr/>
            <p:nvPr/>
          </p:nvSpPr>
          <p:spPr>
            <a:xfrm>
              <a:off x="887387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77" name="Freeform 4186">
              <a:extLst>
                <a:ext uri="{FF2B5EF4-FFF2-40B4-BE49-F238E27FC236}">
                  <a16:creationId xmlns:a16="http://schemas.microsoft.com/office/drawing/2014/main" id="{981F2B2B-29CE-2488-F75A-6EC187CAA7F9}"/>
                </a:ext>
              </a:extLst>
            </p:cNvPr>
            <p:cNvSpPr/>
            <p:nvPr/>
          </p:nvSpPr>
          <p:spPr>
            <a:xfrm>
              <a:off x="8857875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78" name="Freeform 4187">
              <a:extLst>
                <a:ext uri="{FF2B5EF4-FFF2-40B4-BE49-F238E27FC236}">
                  <a16:creationId xmlns:a16="http://schemas.microsoft.com/office/drawing/2014/main" id="{82BF1580-A82C-ECFC-662F-3114A0DE8CD3}"/>
                </a:ext>
              </a:extLst>
            </p:cNvPr>
            <p:cNvSpPr/>
            <p:nvPr/>
          </p:nvSpPr>
          <p:spPr>
            <a:xfrm>
              <a:off x="8875904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79" name="Freeform 4188">
              <a:extLst>
                <a:ext uri="{FF2B5EF4-FFF2-40B4-BE49-F238E27FC236}">
                  <a16:creationId xmlns:a16="http://schemas.microsoft.com/office/drawing/2014/main" id="{93F99625-284A-B706-BB6F-AA4453AFEC3C}"/>
                </a:ext>
              </a:extLst>
            </p:cNvPr>
            <p:cNvSpPr/>
            <p:nvPr/>
          </p:nvSpPr>
          <p:spPr>
            <a:xfrm>
              <a:off x="8863715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80" name="Freeform 4189">
              <a:extLst>
                <a:ext uri="{FF2B5EF4-FFF2-40B4-BE49-F238E27FC236}">
                  <a16:creationId xmlns:a16="http://schemas.microsoft.com/office/drawing/2014/main" id="{37CB70B5-DB48-0086-9ACC-3A69BB97E2A3}"/>
                </a:ext>
              </a:extLst>
            </p:cNvPr>
            <p:cNvSpPr/>
            <p:nvPr/>
          </p:nvSpPr>
          <p:spPr>
            <a:xfrm>
              <a:off x="8881744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81" name="Freeform 4190">
              <a:extLst>
                <a:ext uri="{FF2B5EF4-FFF2-40B4-BE49-F238E27FC236}">
                  <a16:creationId xmlns:a16="http://schemas.microsoft.com/office/drawing/2014/main" id="{22192192-360F-16C7-BE32-CCA052770631}"/>
                </a:ext>
              </a:extLst>
            </p:cNvPr>
            <p:cNvSpPr/>
            <p:nvPr/>
          </p:nvSpPr>
          <p:spPr>
            <a:xfrm>
              <a:off x="8875396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82" name="Freeform 4191">
              <a:extLst>
                <a:ext uri="{FF2B5EF4-FFF2-40B4-BE49-F238E27FC236}">
                  <a16:creationId xmlns:a16="http://schemas.microsoft.com/office/drawing/2014/main" id="{D040F0EF-5EA7-905F-22E6-B5B3D2FC7D62}"/>
                </a:ext>
              </a:extLst>
            </p:cNvPr>
            <p:cNvSpPr/>
            <p:nvPr/>
          </p:nvSpPr>
          <p:spPr>
            <a:xfrm>
              <a:off x="8893425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83" name="Freeform 4192">
              <a:extLst>
                <a:ext uri="{FF2B5EF4-FFF2-40B4-BE49-F238E27FC236}">
                  <a16:creationId xmlns:a16="http://schemas.microsoft.com/office/drawing/2014/main" id="{EE2C91F8-3453-B1F8-4132-95F8A1909B5E}"/>
                </a:ext>
              </a:extLst>
            </p:cNvPr>
            <p:cNvSpPr/>
            <p:nvPr/>
          </p:nvSpPr>
          <p:spPr>
            <a:xfrm>
              <a:off x="8875396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84" name="Freeform 4193">
              <a:extLst>
                <a:ext uri="{FF2B5EF4-FFF2-40B4-BE49-F238E27FC236}">
                  <a16:creationId xmlns:a16="http://schemas.microsoft.com/office/drawing/2014/main" id="{00E17229-D337-F8D6-FACA-D08D70F3143B}"/>
                </a:ext>
              </a:extLst>
            </p:cNvPr>
            <p:cNvSpPr/>
            <p:nvPr/>
          </p:nvSpPr>
          <p:spPr>
            <a:xfrm>
              <a:off x="8893425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85" name="Freeform 4194">
              <a:extLst>
                <a:ext uri="{FF2B5EF4-FFF2-40B4-BE49-F238E27FC236}">
                  <a16:creationId xmlns:a16="http://schemas.microsoft.com/office/drawing/2014/main" id="{B1C42F21-91E5-268B-10EB-7B0B60D71D0C}"/>
                </a:ext>
              </a:extLst>
            </p:cNvPr>
            <p:cNvSpPr/>
            <p:nvPr/>
          </p:nvSpPr>
          <p:spPr>
            <a:xfrm>
              <a:off x="8875396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86" name="Freeform 4195">
              <a:extLst>
                <a:ext uri="{FF2B5EF4-FFF2-40B4-BE49-F238E27FC236}">
                  <a16:creationId xmlns:a16="http://schemas.microsoft.com/office/drawing/2014/main" id="{8557D22F-0979-5481-E9F2-89B8F537AEF5}"/>
                </a:ext>
              </a:extLst>
            </p:cNvPr>
            <p:cNvSpPr/>
            <p:nvPr/>
          </p:nvSpPr>
          <p:spPr>
            <a:xfrm>
              <a:off x="8893425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87" name="Freeform 4196">
              <a:extLst>
                <a:ext uri="{FF2B5EF4-FFF2-40B4-BE49-F238E27FC236}">
                  <a16:creationId xmlns:a16="http://schemas.microsoft.com/office/drawing/2014/main" id="{352EBFBA-757F-DBDB-49EB-3C198C30FAC3}"/>
                </a:ext>
              </a:extLst>
            </p:cNvPr>
            <p:cNvSpPr/>
            <p:nvPr/>
          </p:nvSpPr>
          <p:spPr>
            <a:xfrm>
              <a:off x="8881364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88" name="Freeform 4197">
              <a:extLst>
                <a:ext uri="{FF2B5EF4-FFF2-40B4-BE49-F238E27FC236}">
                  <a16:creationId xmlns:a16="http://schemas.microsoft.com/office/drawing/2014/main" id="{723DC3E1-78CF-3E79-DDCA-759047DF0A9A}"/>
                </a:ext>
              </a:extLst>
            </p:cNvPr>
            <p:cNvSpPr/>
            <p:nvPr/>
          </p:nvSpPr>
          <p:spPr>
            <a:xfrm>
              <a:off x="8899393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89" name="Freeform 4198">
              <a:extLst>
                <a:ext uri="{FF2B5EF4-FFF2-40B4-BE49-F238E27FC236}">
                  <a16:creationId xmlns:a16="http://schemas.microsoft.com/office/drawing/2014/main" id="{A33BDE4A-A21E-0B2B-3CED-5FA2DF254346}"/>
                </a:ext>
              </a:extLst>
            </p:cNvPr>
            <p:cNvSpPr/>
            <p:nvPr/>
          </p:nvSpPr>
          <p:spPr>
            <a:xfrm>
              <a:off x="8889109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90" name="Freeform 4199">
              <a:extLst>
                <a:ext uri="{FF2B5EF4-FFF2-40B4-BE49-F238E27FC236}">
                  <a16:creationId xmlns:a16="http://schemas.microsoft.com/office/drawing/2014/main" id="{7A3BE0B9-C07B-F6A1-DFA6-1BB0328214A1}"/>
                </a:ext>
              </a:extLst>
            </p:cNvPr>
            <p:cNvSpPr/>
            <p:nvPr/>
          </p:nvSpPr>
          <p:spPr>
            <a:xfrm>
              <a:off x="8907265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91" name="Freeform 4200">
              <a:extLst>
                <a:ext uri="{FF2B5EF4-FFF2-40B4-BE49-F238E27FC236}">
                  <a16:creationId xmlns:a16="http://schemas.microsoft.com/office/drawing/2014/main" id="{2A7A5DE1-2FB9-6797-496E-12EDE591520D}"/>
                </a:ext>
              </a:extLst>
            </p:cNvPr>
            <p:cNvSpPr/>
            <p:nvPr/>
          </p:nvSpPr>
          <p:spPr>
            <a:xfrm>
              <a:off x="8893045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92" name="Freeform 4201">
              <a:extLst>
                <a:ext uri="{FF2B5EF4-FFF2-40B4-BE49-F238E27FC236}">
                  <a16:creationId xmlns:a16="http://schemas.microsoft.com/office/drawing/2014/main" id="{D92589A6-B5A6-0FAD-F9A7-0585C62630F2}"/>
                </a:ext>
              </a:extLst>
            </p:cNvPr>
            <p:cNvSpPr/>
            <p:nvPr/>
          </p:nvSpPr>
          <p:spPr>
            <a:xfrm>
              <a:off x="891120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93" name="Freeform 4202">
              <a:extLst>
                <a:ext uri="{FF2B5EF4-FFF2-40B4-BE49-F238E27FC236}">
                  <a16:creationId xmlns:a16="http://schemas.microsoft.com/office/drawing/2014/main" id="{864F965F-D567-F870-9915-8827F6CFB985}"/>
                </a:ext>
              </a:extLst>
            </p:cNvPr>
            <p:cNvSpPr/>
            <p:nvPr/>
          </p:nvSpPr>
          <p:spPr>
            <a:xfrm>
              <a:off x="8893045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94" name="Freeform 4203">
              <a:extLst>
                <a:ext uri="{FF2B5EF4-FFF2-40B4-BE49-F238E27FC236}">
                  <a16:creationId xmlns:a16="http://schemas.microsoft.com/office/drawing/2014/main" id="{07A5DCE3-569F-C273-D585-C5AD10D1C3F3}"/>
                </a:ext>
              </a:extLst>
            </p:cNvPr>
            <p:cNvSpPr/>
            <p:nvPr/>
          </p:nvSpPr>
          <p:spPr>
            <a:xfrm>
              <a:off x="891120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95" name="Freeform 4204">
              <a:extLst>
                <a:ext uri="{FF2B5EF4-FFF2-40B4-BE49-F238E27FC236}">
                  <a16:creationId xmlns:a16="http://schemas.microsoft.com/office/drawing/2014/main" id="{63772C47-E334-2E68-75F4-B35602DABBB2}"/>
                </a:ext>
              </a:extLst>
            </p:cNvPr>
            <p:cNvSpPr/>
            <p:nvPr/>
          </p:nvSpPr>
          <p:spPr>
            <a:xfrm>
              <a:off x="8895076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96" name="Freeform 4205">
              <a:extLst>
                <a:ext uri="{FF2B5EF4-FFF2-40B4-BE49-F238E27FC236}">
                  <a16:creationId xmlns:a16="http://schemas.microsoft.com/office/drawing/2014/main" id="{60D22E8B-4475-6BF2-CC1C-EE9935C3C318}"/>
                </a:ext>
              </a:extLst>
            </p:cNvPr>
            <p:cNvSpPr/>
            <p:nvPr/>
          </p:nvSpPr>
          <p:spPr>
            <a:xfrm>
              <a:off x="8913105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97" name="Freeform 4206">
              <a:extLst>
                <a:ext uri="{FF2B5EF4-FFF2-40B4-BE49-F238E27FC236}">
                  <a16:creationId xmlns:a16="http://schemas.microsoft.com/office/drawing/2014/main" id="{E57CD191-6AE0-9483-D8B9-99C98311805D}"/>
                </a:ext>
              </a:extLst>
            </p:cNvPr>
            <p:cNvSpPr/>
            <p:nvPr/>
          </p:nvSpPr>
          <p:spPr>
            <a:xfrm>
              <a:off x="8902821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98" name="Freeform 4207">
              <a:extLst>
                <a:ext uri="{FF2B5EF4-FFF2-40B4-BE49-F238E27FC236}">
                  <a16:creationId xmlns:a16="http://schemas.microsoft.com/office/drawing/2014/main" id="{1547112E-27E9-2330-5986-640644FD00E0}"/>
                </a:ext>
              </a:extLst>
            </p:cNvPr>
            <p:cNvSpPr/>
            <p:nvPr/>
          </p:nvSpPr>
          <p:spPr>
            <a:xfrm>
              <a:off x="8920977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699" name="Freeform 4208">
              <a:extLst>
                <a:ext uri="{FF2B5EF4-FFF2-40B4-BE49-F238E27FC236}">
                  <a16:creationId xmlns:a16="http://schemas.microsoft.com/office/drawing/2014/main" id="{186BFAEF-C101-FB6C-E0F6-AC1AA6182C99}"/>
                </a:ext>
              </a:extLst>
            </p:cNvPr>
            <p:cNvSpPr/>
            <p:nvPr/>
          </p:nvSpPr>
          <p:spPr>
            <a:xfrm>
              <a:off x="8908789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00" name="Freeform 4209">
              <a:extLst>
                <a:ext uri="{FF2B5EF4-FFF2-40B4-BE49-F238E27FC236}">
                  <a16:creationId xmlns:a16="http://schemas.microsoft.com/office/drawing/2014/main" id="{9737864B-7CD7-6DE0-CE15-A5B0198FF736}"/>
                </a:ext>
              </a:extLst>
            </p:cNvPr>
            <p:cNvSpPr/>
            <p:nvPr/>
          </p:nvSpPr>
          <p:spPr>
            <a:xfrm>
              <a:off x="8926818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01" name="Freeform 4210">
              <a:extLst>
                <a:ext uri="{FF2B5EF4-FFF2-40B4-BE49-F238E27FC236}">
                  <a16:creationId xmlns:a16="http://schemas.microsoft.com/office/drawing/2014/main" id="{293148BA-AB39-038F-EE27-DD4DD17F8548}"/>
                </a:ext>
              </a:extLst>
            </p:cNvPr>
            <p:cNvSpPr/>
            <p:nvPr/>
          </p:nvSpPr>
          <p:spPr>
            <a:xfrm>
              <a:off x="8912725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02" name="Freeform 4211">
              <a:extLst>
                <a:ext uri="{FF2B5EF4-FFF2-40B4-BE49-F238E27FC236}">
                  <a16:creationId xmlns:a16="http://schemas.microsoft.com/office/drawing/2014/main" id="{30767DA8-2AE9-E3EE-40CB-BA84DA77E4A5}"/>
                </a:ext>
              </a:extLst>
            </p:cNvPr>
            <p:cNvSpPr/>
            <p:nvPr/>
          </p:nvSpPr>
          <p:spPr>
            <a:xfrm>
              <a:off x="8930754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03" name="Freeform 4212">
              <a:extLst>
                <a:ext uri="{FF2B5EF4-FFF2-40B4-BE49-F238E27FC236}">
                  <a16:creationId xmlns:a16="http://schemas.microsoft.com/office/drawing/2014/main" id="{4CCF4865-1692-8865-327F-07A07065B94D}"/>
                </a:ext>
              </a:extLst>
            </p:cNvPr>
            <p:cNvSpPr/>
            <p:nvPr/>
          </p:nvSpPr>
          <p:spPr>
            <a:xfrm>
              <a:off x="8914629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04" name="Freeform 4213">
              <a:extLst>
                <a:ext uri="{FF2B5EF4-FFF2-40B4-BE49-F238E27FC236}">
                  <a16:creationId xmlns:a16="http://schemas.microsoft.com/office/drawing/2014/main" id="{8230727B-06BE-00FA-2DD2-F6C507738ADF}"/>
                </a:ext>
              </a:extLst>
            </p:cNvPr>
            <p:cNvSpPr/>
            <p:nvPr/>
          </p:nvSpPr>
          <p:spPr>
            <a:xfrm>
              <a:off x="8932659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05" name="Freeform 4214">
              <a:extLst>
                <a:ext uri="{FF2B5EF4-FFF2-40B4-BE49-F238E27FC236}">
                  <a16:creationId xmlns:a16="http://schemas.microsoft.com/office/drawing/2014/main" id="{72D26204-45F5-E21F-98FA-D579E56E336D}"/>
                </a:ext>
              </a:extLst>
            </p:cNvPr>
            <p:cNvSpPr/>
            <p:nvPr/>
          </p:nvSpPr>
          <p:spPr>
            <a:xfrm>
              <a:off x="8920597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06" name="Freeform 4215">
              <a:extLst>
                <a:ext uri="{FF2B5EF4-FFF2-40B4-BE49-F238E27FC236}">
                  <a16:creationId xmlns:a16="http://schemas.microsoft.com/office/drawing/2014/main" id="{598428EF-FB1E-B9AB-CE98-F0E8A819AEB8}"/>
                </a:ext>
              </a:extLst>
            </p:cNvPr>
            <p:cNvSpPr/>
            <p:nvPr/>
          </p:nvSpPr>
          <p:spPr>
            <a:xfrm>
              <a:off x="8938626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07" name="Freeform 4216">
              <a:extLst>
                <a:ext uri="{FF2B5EF4-FFF2-40B4-BE49-F238E27FC236}">
                  <a16:creationId xmlns:a16="http://schemas.microsoft.com/office/drawing/2014/main" id="{0BA7FA13-E6AB-5826-72CE-31F6EC5FBF63}"/>
                </a:ext>
              </a:extLst>
            </p:cNvPr>
            <p:cNvSpPr/>
            <p:nvPr/>
          </p:nvSpPr>
          <p:spPr>
            <a:xfrm>
              <a:off x="8922501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08" name="Freeform 4217">
              <a:extLst>
                <a:ext uri="{FF2B5EF4-FFF2-40B4-BE49-F238E27FC236}">
                  <a16:creationId xmlns:a16="http://schemas.microsoft.com/office/drawing/2014/main" id="{58745B54-00B8-67B7-DB0B-05F9C074E052}"/>
                </a:ext>
              </a:extLst>
            </p:cNvPr>
            <p:cNvSpPr/>
            <p:nvPr/>
          </p:nvSpPr>
          <p:spPr>
            <a:xfrm>
              <a:off x="8940531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09" name="Freeform 4218">
              <a:extLst>
                <a:ext uri="{FF2B5EF4-FFF2-40B4-BE49-F238E27FC236}">
                  <a16:creationId xmlns:a16="http://schemas.microsoft.com/office/drawing/2014/main" id="{2418D80A-84EC-47E5-C5AD-AE0478F5CB5A}"/>
                </a:ext>
              </a:extLst>
            </p:cNvPr>
            <p:cNvSpPr/>
            <p:nvPr/>
          </p:nvSpPr>
          <p:spPr>
            <a:xfrm>
              <a:off x="8928342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10" name="Freeform 4219">
              <a:extLst>
                <a:ext uri="{FF2B5EF4-FFF2-40B4-BE49-F238E27FC236}">
                  <a16:creationId xmlns:a16="http://schemas.microsoft.com/office/drawing/2014/main" id="{43569A8F-80DD-60D7-AF9A-5058E190CB5C}"/>
                </a:ext>
              </a:extLst>
            </p:cNvPr>
            <p:cNvSpPr/>
            <p:nvPr/>
          </p:nvSpPr>
          <p:spPr>
            <a:xfrm>
              <a:off x="8946371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11" name="Freeform 4220">
              <a:extLst>
                <a:ext uri="{FF2B5EF4-FFF2-40B4-BE49-F238E27FC236}">
                  <a16:creationId xmlns:a16="http://schemas.microsoft.com/office/drawing/2014/main" id="{E628E3EF-851C-3427-A573-ABE33BDF9744}"/>
                </a:ext>
              </a:extLst>
            </p:cNvPr>
            <p:cNvSpPr/>
            <p:nvPr/>
          </p:nvSpPr>
          <p:spPr>
            <a:xfrm>
              <a:off x="8930373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12" name="Freeform 4221">
              <a:extLst>
                <a:ext uri="{FF2B5EF4-FFF2-40B4-BE49-F238E27FC236}">
                  <a16:creationId xmlns:a16="http://schemas.microsoft.com/office/drawing/2014/main" id="{435EC2DB-97D4-C0DB-8FED-BBD01B5D955C}"/>
                </a:ext>
              </a:extLst>
            </p:cNvPr>
            <p:cNvSpPr/>
            <p:nvPr/>
          </p:nvSpPr>
          <p:spPr>
            <a:xfrm>
              <a:off x="8948403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13" name="Freeform 4222">
              <a:extLst>
                <a:ext uri="{FF2B5EF4-FFF2-40B4-BE49-F238E27FC236}">
                  <a16:creationId xmlns:a16="http://schemas.microsoft.com/office/drawing/2014/main" id="{1ACDD0D4-9410-C6DC-C875-CAE3191E60AF}"/>
                </a:ext>
              </a:extLst>
            </p:cNvPr>
            <p:cNvSpPr/>
            <p:nvPr/>
          </p:nvSpPr>
          <p:spPr>
            <a:xfrm>
              <a:off x="8930373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14" name="Freeform 4223">
              <a:extLst>
                <a:ext uri="{FF2B5EF4-FFF2-40B4-BE49-F238E27FC236}">
                  <a16:creationId xmlns:a16="http://schemas.microsoft.com/office/drawing/2014/main" id="{57747D80-AB89-C5E4-869E-740FB9AE43D0}"/>
                </a:ext>
              </a:extLst>
            </p:cNvPr>
            <p:cNvSpPr/>
            <p:nvPr/>
          </p:nvSpPr>
          <p:spPr>
            <a:xfrm>
              <a:off x="8948403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15" name="Freeform 4224">
              <a:extLst>
                <a:ext uri="{FF2B5EF4-FFF2-40B4-BE49-F238E27FC236}">
                  <a16:creationId xmlns:a16="http://schemas.microsoft.com/office/drawing/2014/main" id="{3C694356-23A0-7C2D-7C5A-5D39B3C7AEAC}"/>
                </a:ext>
              </a:extLst>
            </p:cNvPr>
            <p:cNvSpPr/>
            <p:nvPr/>
          </p:nvSpPr>
          <p:spPr>
            <a:xfrm>
              <a:off x="8936214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16" name="Freeform 4225">
              <a:extLst>
                <a:ext uri="{FF2B5EF4-FFF2-40B4-BE49-F238E27FC236}">
                  <a16:creationId xmlns:a16="http://schemas.microsoft.com/office/drawing/2014/main" id="{6EC02CFB-8CF6-75F1-786B-50DCC81C89AB}"/>
                </a:ext>
              </a:extLst>
            </p:cNvPr>
            <p:cNvSpPr/>
            <p:nvPr/>
          </p:nvSpPr>
          <p:spPr>
            <a:xfrm>
              <a:off x="8954243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17" name="Freeform 4226">
              <a:extLst>
                <a:ext uri="{FF2B5EF4-FFF2-40B4-BE49-F238E27FC236}">
                  <a16:creationId xmlns:a16="http://schemas.microsoft.com/office/drawing/2014/main" id="{342D3ACB-6589-ADED-4124-7D3C697EE98E}"/>
                </a:ext>
              </a:extLst>
            </p:cNvPr>
            <p:cNvSpPr/>
            <p:nvPr/>
          </p:nvSpPr>
          <p:spPr>
            <a:xfrm>
              <a:off x="8942054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18" name="Freeform 4227">
              <a:extLst>
                <a:ext uri="{FF2B5EF4-FFF2-40B4-BE49-F238E27FC236}">
                  <a16:creationId xmlns:a16="http://schemas.microsoft.com/office/drawing/2014/main" id="{C81C4E74-2FB3-DD3F-BCCF-9F5EFFDF4E86}"/>
                </a:ext>
              </a:extLst>
            </p:cNvPr>
            <p:cNvSpPr/>
            <p:nvPr/>
          </p:nvSpPr>
          <p:spPr>
            <a:xfrm>
              <a:off x="8960211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19" name="Freeform 4228">
              <a:extLst>
                <a:ext uri="{FF2B5EF4-FFF2-40B4-BE49-F238E27FC236}">
                  <a16:creationId xmlns:a16="http://schemas.microsoft.com/office/drawing/2014/main" id="{BC42CC16-CF37-777A-7B0F-2BE8243313B1}"/>
                </a:ext>
              </a:extLst>
            </p:cNvPr>
            <p:cNvSpPr/>
            <p:nvPr/>
          </p:nvSpPr>
          <p:spPr>
            <a:xfrm>
              <a:off x="8955767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20" name="Freeform 4229">
              <a:extLst>
                <a:ext uri="{FF2B5EF4-FFF2-40B4-BE49-F238E27FC236}">
                  <a16:creationId xmlns:a16="http://schemas.microsoft.com/office/drawing/2014/main" id="{E57B6F3A-9BE1-75BE-1FE7-BCEFC7A7566B}"/>
                </a:ext>
              </a:extLst>
            </p:cNvPr>
            <p:cNvSpPr/>
            <p:nvPr/>
          </p:nvSpPr>
          <p:spPr>
            <a:xfrm>
              <a:off x="8973923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21" name="Freeform 4230">
              <a:extLst>
                <a:ext uri="{FF2B5EF4-FFF2-40B4-BE49-F238E27FC236}">
                  <a16:creationId xmlns:a16="http://schemas.microsoft.com/office/drawing/2014/main" id="{BA93298C-B67B-8891-1018-FB4C339C1CB7}"/>
                </a:ext>
              </a:extLst>
            </p:cNvPr>
            <p:cNvSpPr/>
            <p:nvPr/>
          </p:nvSpPr>
          <p:spPr>
            <a:xfrm>
              <a:off x="8957798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22" name="Freeform 4231">
              <a:extLst>
                <a:ext uri="{FF2B5EF4-FFF2-40B4-BE49-F238E27FC236}">
                  <a16:creationId xmlns:a16="http://schemas.microsoft.com/office/drawing/2014/main" id="{EDEEDA0C-9B13-203D-EF54-B2F3024EB0CF}"/>
                </a:ext>
              </a:extLst>
            </p:cNvPr>
            <p:cNvSpPr/>
            <p:nvPr/>
          </p:nvSpPr>
          <p:spPr>
            <a:xfrm>
              <a:off x="8975828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23" name="Freeform 4232">
              <a:extLst>
                <a:ext uri="{FF2B5EF4-FFF2-40B4-BE49-F238E27FC236}">
                  <a16:creationId xmlns:a16="http://schemas.microsoft.com/office/drawing/2014/main" id="{2AB7019A-BF31-AAA0-DEFE-9C4EE471EBAF}"/>
                </a:ext>
              </a:extLst>
            </p:cNvPr>
            <p:cNvSpPr/>
            <p:nvPr/>
          </p:nvSpPr>
          <p:spPr>
            <a:xfrm>
              <a:off x="8959703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24" name="Freeform 4233">
              <a:extLst>
                <a:ext uri="{FF2B5EF4-FFF2-40B4-BE49-F238E27FC236}">
                  <a16:creationId xmlns:a16="http://schemas.microsoft.com/office/drawing/2014/main" id="{E67F8AB4-5E96-6993-DC72-6829BF24E584}"/>
                </a:ext>
              </a:extLst>
            </p:cNvPr>
            <p:cNvSpPr/>
            <p:nvPr/>
          </p:nvSpPr>
          <p:spPr>
            <a:xfrm>
              <a:off x="8977732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25" name="Freeform 4234">
              <a:extLst>
                <a:ext uri="{FF2B5EF4-FFF2-40B4-BE49-F238E27FC236}">
                  <a16:creationId xmlns:a16="http://schemas.microsoft.com/office/drawing/2014/main" id="{3EF67FCD-357A-E5F3-5CBB-4F97D9923259}"/>
                </a:ext>
              </a:extLst>
            </p:cNvPr>
            <p:cNvSpPr/>
            <p:nvPr/>
          </p:nvSpPr>
          <p:spPr>
            <a:xfrm>
              <a:off x="8961607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26" name="Freeform 4235">
              <a:extLst>
                <a:ext uri="{FF2B5EF4-FFF2-40B4-BE49-F238E27FC236}">
                  <a16:creationId xmlns:a16="http://schemas.microsoft.com/office/drawing/2014/main" id="{2A1BDB5C-9C36-2D03-4DD9-59FEC809CF71}"/>
                </a:ext>
              </a:extLst>
            </p:cNvPr>
            <p:cNvSpPr/>
            <p:nvPr/>
          </p:nvSpPr>
          <p:spPr>
            <a:xfrm>
              <a:off x="8979764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27" name="Freeform 4236">
              <a:extLst>
                <a:ext uri="{FF2B5EF4-FFF2-40B4-BE49-F238E27FC236}">
                  <a16:creationId xmlns:a16="http://schemas.microsoft.com/office/drawing/2014/main" id="{91E79FF3-5DA3-751A-C11C-E56F0B0EB3DE}"/>
                </a:ext>
              </a:extLst>
            </p:cNvPr>
            <p:cNvSpPr/>
            <p:nvPr/>
          </p:nvSpPr>
          <p:spPr>
            <a:xfrm>
              <a:off x="8979383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28" name="Freeform 4237">
              <a:extLst>
                <a:ext uri="{FF2B5EF4-FFF2-40B4-BE49-F238E27FC236}">
                  <a16:creationId xmlns:a16="http://schemas.microsoft.com/office/drawing/2014/main" id="{8BC83F7C-3B3B-4D94-2A01-11391031B23D}"/>
                </a:ext>
              </a:extLst>
            </p:cNvPr>
            <p:cNvSpPr/>
            <p:nvPr/>
          </p:nvSpPr>
          <p:spPr>
            <a:xfrm>
              <a:off x="8997412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29" name="Freeform 4238">
              <a:extLst>
                <a:ext uri="{FF2B5EF4-FFF2-40B4-BE49-F238E27FC236}">
                  <a16:creationId xmlns:a16="http://schemas.microsoft.com/office/drawing/2014/main" id="{79C20BE0-C5A0-F195-D692-331D147CA9C5}"/>
                </a:ext>
              </a:extLst>
            </p:cNvPr>
            <p:cNvSpPr/>
            <p:nvPr/>
          </p:nvSpPr>
          <p:spPr>
            <a:xfrm>
              <a:off x="8996904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30" name="Freeform 4239">
              <a:extLst>
                <a:ext uri="{FF2B5EF4-FFF2-40B4-BE49-F238E27FC236}">
                  <a16:creationId xmlns:a16="http://schemas.microsoft.com/office/drawing/2014/main" id="{F1D113EA-E6CA-B5AF-F1A1-67493EDCC1F0}"/>
                </a:ext>
              </a:extLst>
            </p:cNvPr>
            <p:cNvSpPr/>
            <p:nvPr/>
          </p:nvSpPr>
          <p:spPr>
            <a:xfrm>
              <a:off x="9014934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31" name="Freeform 4240">
              <a:extLst>
                <a:ext uri="{FF2B5EF4-FFF2-40B4-BE49-F238E27FC236}">
                  <a16:creationId xmlns:a16="http://schemas.microsoft.com/office/drawing/2014/main" id="{A0FD29FB-6B7A-8EC1-CBAB-91DDE5334B1B}"/>
                </a:ext>
              </a:extLst>
            </p:cNvPr>
            <p:cNvSpPr/>
            <p:nvPr/>
          </p:nvSpPr>
          <p:spPr>
            <a:xfrm>
              <a:off x="8996904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32" name="Freeform 4241">
              <a:extLst>
                <a:ext uri="{FF2B5EF4-FFF2-40B4-BE49-F238E27FC236}">
                  <a16:creationId xmlns:a16="http://schemas.microsoft.com/office/drawing/2014/main" id="{CF4049FA-0431-E43B-B88D-0ECAB60D11D3}"/>
                </a:ext>
              </a:extLst>
            </p:cNvPr>
            <p:cNvSpPr/>
            <p:nvPr/>
          </p:nvSpPr>
          <p:spPr>
            <a:xfrm>
              <a:off x="9014934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33" name="Freeform 4242">
              <a:extLst>
                <a:ext uri="{FF2B5EF4-FFF2-40B4-BE49-F238E27FC236}">
                  <a16:creationId xmlns:a16="http://schemas.microsoft.com/office/drawing/2014/main" id="{A7F6180D-E9DA-0A90-CFE9-44CB082F7793}"/>
                </a:ext>
              </a:extLst>
            </p:cNvPr>
            <p:cNvSpPr/>
            <p:nvPr/>
          </p:nvSpPr>
          <p:spPr>
            <a:xfrm>
              <a:off x="9014553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34" name="Freeform 4243">
              <a:extLst>
                <a:ext uri="{FF2B5EF4-FFF2-40B4-BE49-F238E27FC236}">
                  <a16:creationId xmlns:a16="http://schemas.microsoft.com/office/drawing/2014/main" id="{56901D25-BDEE-BA4D-50CB-CEE2BE671EA7}"/>
                </a:ext>
              </a:extLst>
            </p:cNvPr>
            <p:cNvSpPr/>
            <p:nvPr/>
          </p:nvSpPr>
          <p:spPr>
            <a:xfrm>
              <a:off x="9032709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35" name="Freeform 4244">
              <a:extLst>
                <a:ext uri="{FF2B5EF4-FFF2-40B4-BE49-F238E27FC236}">
                  <a16:creationId xmlns:a16="http://schemas.microsoft.com/office/drawing/2014/main" id="{77495453-7B4A-E577-5781-1DFD0084D51A}"/>
                </a:ext>
              </a:extLst>
            </p:cNvPr>
            <p:cNvSpPr/>
            <p:nvPr/>
          </p:nvSpPr>
          <p:spPr>
            <a:xfrm>
              <a:off x="9026361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36" name="Freeform 4245">
              <a:extLst>
                <a:ext uri="{FF2B5EF4-FFF2-40B4-BE49-F238E27FC236}">
                  <a16:creationId xmlns:a16="http://schemas.microsoft.com/office/drawing/2014/main" id="{4225C894-E37E-179D-A7B4-AE70DE84AE92}"/>
                </a:ext>
              </a:extLst>
            </p:cNvPr>
            <p:cNvSpPr/>
            <p:nvPr/>
          </p:nvSpPr>
          <p:spPr>
            <a:xfrm>
              <a:off x="9044390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37" name="Freeform 4246">
              <a:extLst>
                <a:ext uri="{FF2B5EF4-FFF2-40B4-BE49-F238E27FC236}">
                  <a16:creationId xmlns:a16="http://schemas.microsoft.com/office/drawing/2014/main" id="{6048F389-39C3-902B-A130-ECDF7C5370E2}"/>
                </a:ext>
              </a:extLst>
            </p:cNvPr>
            <p:cNvSpPr/>
            <p:nvPr/>
          </p:nvSpPr>
          <p:spPr>
            <a:xfrm>
              <a:off x="9032328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38" name="Freeform 4247">
              <a:extLst>
                <a:ext uri="{FF2B5EF4-FFF2-40B4-BE49-F238E27FC236}">
                  <a16:creationId xmlns:a16="http://schemas.microsoft.com/office/drawing/2014/main" id="{3872F71A-5BFC-F6AF-5183-552443E8C887}"/>
                </a:ext>
              </a:extLst>
            </p:cNvPr>
            <p:cNvSpPr/>
            <p:nvPr/>
          </p:nvSpPr>
          <p:spPr>
            <a:xfrm>
              <a:off x="9050358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39" name="Freeform 4248">
              <a:extLst>
                <a:ext uri="{FF2B5EF4-FFF2-40B4-BE49-F238E27FC236}">
                  <a16:creationId xmlns:a16="http://schemas.microsoft.com/office/drawing/2014/main" id="{5F999D61-A751-5824-7A96-DC6BC62A1F48}"/>
                </a:ext>
              </a:extLst>
            </p:cNvPr>
            <p:cNvSpPr/>
            <p:nvPr/>
          </p:nvSpPr>
          <p:spPr>
            <a:xfrm>
              <a:off x="9040073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40" name="Freeform 4249">
              <a:extLst>
                <a:ext uri="{FF2B5EF4-FFF2-40B4-BE49-F238E27FC236}">
                  <a16:creationId xmlns:a16="http://schemas.microsoft.com/office/drawing/2014/main" id="{143CA4FA-D669-1A50-96B0-4432A45C8882}"/>
                </a:ext>
              </a:extLst>
            </p:cNvPr>
            <p:cNvSpPr/>
            <p:nvPr/>
          </p:nvSpPr>
          <p:spPr>
            <a:xfrm>
              <a:off x="9058103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41" name="Freeform 4250">
              <a:extLst>
                <a:ext uri="{FF2B5EF4-FFF2-40B4-BE49-F238E27FC236}">
                  <a16:creationId xmlns:a16="http://schemas.microsoft.com/office/drawing/2014/main" id="{8DAD2A1F-01E9-A08A-01BD-F64574749CF2}"/>
                </a:ext>
              </a:extLst>
            </p:cNvPr>
            <p:cNvSpPr/>
            <p:nvPr/>
          </p:nvSpPr>
          <p:spPr>
            <a:xfrm>
              <a:off x="9055817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42" name="Freeform 4251">
              <a:extLst>
                <a:ext uri="{FF2B5EF4-FFF2-40B4-BE49-F238E27FC236}">
                  <a16:creationId xmlns:a16="http://schemas.microsoft.com/office/drawing/2014/main" id="{DED85EDC-2F14-EF79-443A-F07FBCA5A5FB}"/>
                </a:ext>
              </a:extLst>
            </p:cNvPr>
            <p:cNvSpPr/>
            <p:nvPr/>
          </p:nvSpPr>
          <p:spPr>
            <a:xfrm>
              <a:off x="9073847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43" name="Freeform 4252">
              <a:extLst>
                <a:ext uri="{FF2B5EF4-FFF2-40B4-BE49-F238E27FC236}">
                  <a16:creationId xmlns:a16="http://schemas.microsoft.com/office/drawing/2014/main" id="{A74B938F-C8B5-1999-FECC-7EC37DEFA2A4}"/>
                </a:ext>
              </a:extLst>
            </p:cNvPr>
            <p:cNvSpPr/>
            <p:nvPr/>
          </p:nvSpPr>
          <p:spPr>
            <a:xfrm>
              <a:off x="9057722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44" name="Freeform 4253">
              <a:extLst>
                <a:ext uri="{FF2B5EF4-FFF2-40B4-BE49-F238E27FC236}">
                  <a16:creationId xmlns:a16="http://schemas.microsoft.com/office/drawing/2014/main" id="{767C75F4-B786-E247-609D-F6584BEB90D9}"/>
                </a:ext>
              </a:extLst>
            </p:cNvPr>
            <p:cNvSpPr/>
            <p:nvPr/>
          </p:nvSpPr>
          <p:spPr>
            <a:xfrm>
              <a:off x="9075751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45" name="Freeform 4254">
              <a:extLst>
                <a:ext uri="{FF2B5EF4-FFF2-40B4-BE49-F238E27FC236}">
                  <a16:creationId xmlns:a16="http://schemas.microsoft.com/office/drawing/2014/main" id="{28B20A47-D597-0825-AEDD-C5D082EEC9D8}"/>
                </a:ext>
              </a:extLst>
            </p:cNvPr>
            <p:cNvSpPr/>
            <p:nvPr/>
          </p:nvSpPr>
          <p:spPr>
            <a:xfrm>
              <a:off x="9061658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46" name="Freeform 4255">
              <a:extLst>
                <a:ext uri="{FF2B5EF4-FFF2-40B4-BE49-F238E27FC236}">
                  <a16:creationId xmlns:a16="http://schemas.microsoft.com/office/drawing/2014/main" id="{20DD26A5-DC74-57EA-949A-C5C71787FE54}"/>
                </a:ext>
              </a:extLst>
            </p:cNvPr>
            <p:cNvSpPr/>
            <p:nvPr/>
          </p:nvSpPr>
          <p:spPr>
            <a:xfrm>
              <a:off x="9079687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47" name="Freeform 4256">
              <a:extLst>
                <a:ext uri="{FF2B5EF4-FFF2-40B4-BE49-F238E27FC236}">
                  <a16:creationId xmlns:a16="http://schemas.microsoft.com/office/drawing/2014/main" id="{61AE4535-A502-EF2D-8FB5-D0D147AF5969}"/>
                </a:ext>
              </a:extLst>
            </p:cNvPr>
            <p:cNvSpPr/>
            <p:nvPr/>
          </p:nvSpPr>
          <p:spPr>
            <a:xfrm>
              <a:off x="9179230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48" name="Freeform 4257">
              <a:extLst>
                <a:ext uri="{FF2B5EF4-FFF2-40B4-BE49-F238E27FC236}">
                  <a16:creationId xmlns:a16="http://schemas.microsoft.com/office/drawing/2014/main" id="{FA950A94-E939-6868-3426-F6D6F117E54B}"/>
                </a:ext>
              </a:extLst>
            </p:cNvPr>
            <p:cNvSpPr/>
            <p:nvPr/>
          </p:nvSpPr>
          <p:spPr>
            <a:xfrm>
              <a:off x="9197259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49" name="Freeform 4258">
              <a:extLst>
                <a:ext uri="{FF2B5EF4-FFF2-40B4-BE49-F238E27FC236}">
                  <a16:creationId xmlns:a16="http://schemas.microsoft.com/office/drawing/2014/main" id="{75342C09-F0E8-3359-7130-771E9A141E69}"/>
                </a:ext>
              </a:extLst>
            </p:cNvPr>
            <p:cNvSpPr/>
            <p:nvPr/>
          </p:nvSpPr>
          <p:spPr>
            <a:xfrm>
              <a:off x="9187102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50" name="Freeform 4259">
              <a:extLst>
                <a:ext uri="{FF2B5EF4-FFF2-40B4-BE49-F238E27FC236}">
                  <a16:creationId xmlns:a16="http://schemas.microsoft.com/office/drawing/2014/main" id="{D1DE51DA-9C82-F04A-334D-6E8511F0C65F}"/>
                </a:ext>
              </a:extLst>
            </p:cNvPr>
            <p:cNvSpPr/>
            <p:nvPr/>
          </p:nvSpPr>
          <p:spPr>
            <a:xfrm>
              <a:off x="9205131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51" name="Freeform 4260">
              <a:extLst>
                <a:ext uri="{FF2B5EF4-FFF2-40B4-BE49-F238E27FC236}">
                  <a16:creationId xmlns:a16="http://schemas.microsoft.com/office/drawing/2014/main" id="{D9C074FE-1D5F-A2C7-6147-5CF92F99C704}"/>
                </a:ext>
              </a:extLst>
            </p:cNvPr>
            <p:cNvSpPr/>
            <p:nvPr/>
          </p:nvSpPr>
          <p:spPr>
            <a:xfrm>
              <a:off x="9435959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52" name="Freeform 4261">
              <a:extLst>
                <a:ext uri="{FF2B5EF4-FFF2-40B4-BE49-F238E27FC236}">
                  <a16:creationId xmlns:a16="http://schemas.microsoft.com/office/drawing/2014/main" id="{C0E8FE65-A1E2-E5F1-9482-753246F78A23}"/>
                </a:ext>
              </a:extLst>
            </p:cNvPr>
            <p:cNvSpPr/>
            <p:nvPr/>
          </p:nvSpPr>
          <p:spPr>
            <a:xfrm>
              <a:off x="9453988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53" name="Freeform 4262">
              <a:extLst>
                <a:ext uri="{FF2B5EF4-FFF2-40B4-BE49-F238E27FC236}">
                  <a16:creationId xmlns:a16="http://schemas.microsoft.com/office/drawing/2014/main" id="{AD6DE325-6285-019F-138E-A158C8B719F5}"/>
                </a:ext>
              </a:extLst>
            </p:cNvPr>
            <p:cNvSpPr/>
            <p:nvPr/>
          </p:nvSpPr>
          <p:spPr>
            <a:xfrm>
              <a:off x="9453988" y="2845753"/>
              <a:ext cx="2285" cy="1145"/>
            </a:xfrm>
            <a:custGeom>
              <a:avLst/>
              <a:gdLst>
                <a:gd name="connsiteX0" fmla="*/ 2286 w 2285"/>
                <a:gd name="connsiteY0" fmla="*/ 1145 h 1145"/>
                <a:gd name="connsiteX1" fmla="*/ 0 w 2285"/>
                <a:gd name="connsiteY1" fmla="*/ 0 h 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5" h="1145">
                  <a:moveTo>
                    <a:pt x="2286" y="1145"/>
                  </a:moveTo>
                  <a:lnTo>
                    <a:pt x="0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54" name="Freeform 4263">
              <a:extLst>
                <a:ext uri="{FF2B5EF4-FFF2-40B4-BE49-F238E27FC236}">
                  <a16:creationId xmlns:a16="http://schemas.microsoft.com/office/drawing/2014/main" id="{30ACFF4D-C371-37BC-C10C-0525D879C98B}"/>
                </a:ext>
              </a:extLst>
            </p:cNvPr>
            <p:cNvSpPr/>
            <p:nvPr/>
          </p:nvSpPr>
          <p:spPr>
            <a:xfrm>
              <a:off x="4691175" y="240333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55" name="Freeform 4264">
              <a:extLst>
                <a:ext uri="{FF2B5EF4-FFF2-40B4-BE49-F238E27FC236}">
                  <a16:creationId xmlns:a16="http://schemas.microsoft.com/office/drawing/2014/main" id="{F7C17915-1558-FEEA-8C91-D50AD9EE9B5C}"/>
                </a:ext>
              </a:extLst>
            </p:cNvPr>
            <p:cNvSpPr/>
            <p:nvPr/>
          </p:nvSpPr>
          <p:spPr>
            <a:xfrm>
              <a:off x="4709204" y="2385266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56" name="Freeform 4265">
              <a:extLst>
                <a:ext uri="{FF2B5EF4-FFF2-40B4-BE49-F238E27FC236}">
                  <a16:creationId xmlns:a16="http://schemas.microsoft.com/office/drawing/2014/main" id="{6BACB778-F2A5-8C7F-5EF4-B48133526063}"/>
                </a:ext>
              </a:extLst>
            </p:cNvPr>
            <p:cNvSpPr/>
            <p:nvPr/>
          </p:nvSpPr>
          <p:spPr>
            <a:xfrm>
              <a:off x="4926319" y="243641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57" name="Freeform 4266">
              <a:extLst>
                <a:ext uri="{FF2B5EF4-FFF2-40B4-BE49-F238E27FC236}">
                  <a16:creationId xmlns:a16="http://schemas.microsoft.com/office/drawing/2014/main" id="{45BCEFAB-E451-83BA-45F9-3BA9BFB7375C}"/>
                </a:ext>
              </a:extLst>
            </p:cNvPr>
            <p:cNvSpPr/>
            <p:nvPr/>
          </p:nvSpPr>
          <p:spPr>
            <a:xfrm>
              <a:off x="4944348" y="241834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58" name="Freeform 4267">
              <a:extLst>
                <a:ext uri="{FF2B5EF4-FFF2-40B4-BE49-F238E27FC236}">
                  <a16:creationId xmlns:a16="http://schemas.microsoft.com/office/drawing/2014/main" id="{283AB037-DC5E-792E-B74D-7A4AEBACE4DC}"/>
                </a:ext>
              </a:extLst>
            </p:cNvPr>
            <p:cNvSpPr/>
            <p:nvPr/>
          </p:nvSpPr>
          <p:spPr>
            <a:xfrm>
              <a:off x="4991073" y="246122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59" name="Freeform 4268">
              <a:extLst>
                <a:ext uri="{FF2B5EF4-FFF2-40B4-BE49-F238E27FC236}">
                  <a16:creationId xmlns:a16="http://schemas.microsoft.com/office/drawing/2014/main" id="{EE8F43B6-F475-8112-932A-6399FDC26E63}"/>
                </a:ext>
              </a:extLst>
            </p:cNvPr>
            <p:cNvSpPr/>
            <p:nvPr/>
          </p:nvSpPr>
          <p:spPr>
            <a:xfrm>
              <a:off x="5009102" y="2443161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60" name="Freeform 4269">
              <a:extLst>
                <a:ext uri="{FF2B5EF4-FFF2-40B4-BE49-F238E27FC236}">
                  <a16:creationId xmlns:a16="http://schemas.microsoft.com/office/drawing/2014/main" id="{F4DD2AC9-EF3D-D630-D625-171BA4AE88C8}"/>
                </a:ext>
              </a:extLst>
            </p:cNvPr>
            <p:cNvSpPr/>
            <p:nvPr/>
          </p:nvSpPr>
          <p:spPr>
            <a:xfrm>
              <a:off x="5047827" y="246542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61" name="Freeform 4270">
              <a:extLst>
                <a:ext uri="{FF2B5EF4-FFF2-40B4-BE49-F238E27FC236}">
                  <a16:creationId xmlns:a16="http://schemas.microsoft.com/office/drawing/2014/main" id="{1FBD019E-2DF2-D330-9CA4-3374E184E4AD}"/>
                </a:ext>
              </a:extLst>
            </p:cNvPr>
            <p:cNvSpPr/>
            <p:nvPr/>
          </p:nvSpPr>
          <p:spPr>
            <a:xfrm>
              <a:off x="5065857" y="2447233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62" name="Freeform 4271">
              <a:extLst>
                <a:ext uri="{FF2B5EF4-FFF2-40B4-BE49-F238E27FC236}">
                  <a16:creationId xmlns:a16="http://schemas.microsoft.com/office/drawing/2014/main" id="{3C8F468D-5C18-70C5-A180-18A848DDFC1B}"/>
                </a:ext>
              </a:extLst>
            </p:cNvPr>
            <p:cNvSpPr/>
            <p:nvPr/>
          </p:nvSpPr>
          <p:spPr>
            <a:xfrm>
              <a:off x="5069412" y="246542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63" name="Freeform 4272">
              <a:extLst>
                <a:ext uri="{FF2B5EF4-FFF2-40B4-BE49-F238E27FC236}">
                  <a16:creationId xmlns:a16="http://schemas.microsoft.com/office/drawing/2014/main" id="{945A77EA-920C-14FC-7D89-F109E02591B3}"/>
                </a:ext>
              </a:extLst>
            </p:cNvPr>
            <p:cNvSpPr/>
            <p:nvPr/>
          </p:nvSpPr>
          <p:spPr>
            <a:xfrm>
              <a:off x="5087441" y="2447233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64" name="Freeform 4273">
              <a:extLst>
                <a:ext uri="{FF2B5EF4-FFF2-40B4-BE49-F238E27FC236}">
                  <a16:creationId xmlns:a16="http://schemas.microsoft.com/office/drawing/2014/main" id="{50C131A3-5388-DC1E-0E05-E8A4A47F7B5C}"/>
                </a:ext>
              </a:extLst>
            </p:cNvPr>
            <p:cNvSpPr/>
            <p:nvPr/>
          </p:nvSpPr>
          <p:spPr>
            <a:xfrm>
              <a:off x="5081220" y="246542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65" name="Freeform 4274">
              <a:extLst>
                <a:ext uri="{FF2B5EF4-FFF2-40B4-BE49-F238E27FC236}">
                  <a16:creationId xmlns:a16="http://schemas.microsoft.com/office/drawing/2014/main" id="{2565D640-D8E6-EAE0-55AE-C752A3676B47}"/>
                </a:ext>
              </a:extLst>
            </p:cNvPr>
            <p:cNvSpPr/>
            <p:nvPr/>
          </p:nvSpPr>
          <p:spPr>
            <a:xfrm>
              <a:off x="5099249" y="2447233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66" name="Freeform 4275">
              <a:extLst>
                <a:ext uri="{FF2B5EF4-FFF2-40B4-BE49-F238E27FC236}">
                  <a16:creationId xmlns:a16="http://schemas.microsoft.com/office/drawing/2014/main" id="{7A95365A-B4E3-60E9-ABED-4F8B0CAE8C27}"/>
                </a:ext>
              </a:extLst>
            </p:cNvPr>
            <p:cNvSpPr/>
            <p:nvPr/>
          </p:nvSpPr>
          <p:spPr>
            <a:xfrm>
              <a:off x="5090996" y="246542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67" name="Freeform 4276">
              <a:extLst>
                <a:ext uri="{FF2B5EF4-FFF2-40B4-BE49-F238E27FC236}">
                  <a16:creationId xmlns:a16="http://schemas.microsoft.com/office/drawing/2014/main" id="{166BAD7D-CB12-2A76-0A19-D892F65887B2}"/>
                </a:ext>
              </a:extLst>
            </p:cNvPr>
            <p:cNvSpPr/>
            <p:nvPr/>
          </p:nvSpPr>
          <p:spPr>
            <a:xfrm>
              <a:off x="5109026" y="2447233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68" name="Freeform 4277">
              <a:extLst>
                <a:ext uri="{FF2B5EF4-FFF2-40B4-BE49-F238E27FC236}">
                  <a16:creationId xmlns:a16="http://schemas.microsoft.com/office/drawing/2014/main" id="{03A2C08C-7F3A-FEA8-5E60-C1BDE8FF5A99}"/>
                </a:ext>
              </a:extLst>
            </p:cNvPr>
            <p:cNvSpPr/>
            <p:nvPr/>
          </p:nvSpPr>
          <p:spPr>
            <a:xfrm>
              <a:off x="5140006" y="247789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69" name="Freeform 4278">
              <a:extLst>
                <a:ext uri="{FF2B5EF4-FFF2-40B4-BE49-F238E27FC236}">
                  <a16:creationId xmlns:a16="http://schemas.microsoft.com/office/drawing/2014/main" id="{F6C2CEC6-D78B-6E93-F580-7FECD170C948}"/>
                </a:ext>
              </a:extLst>
            </p:cNvPr>
            <p:cNvSpPr/>
            <p:nvPr/>
          </p:nvSpPr>
          <p:spPr>
            <a:xfrm>
              <a:off x="5158035" y="245983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70" name="Freeform 4279">
              <a:extLst>
                <a:ext uri="{FF2B5EF4-FFF2-40B4-BE49-F238E27FC236}">
                  <a16:creationId xmlns:a16="http://schemas.microsoft.com/office/drawing/2014/main" id="{6841649C-48ED-45E9-5136-E6908052E346}"/>
                </a:ext>
              </a:extLst>
            </p:cNvPr>
            <p:cNvSpPr/>
            <p:nvPr/>
          </p:nvSpPr>
          <p:spPr>
            <a:xfrm>
              <a:off x="5486882" y="256582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71" name="Freeform 4280">
              <a:extLst>
                <a:ext uri="{FF2B5EF4-FFF2-40B4-BE49-F238E27FC236}">
                  <a16:creationId xmlns:a16="http://schemas.microsoft.com/office/drawing/2014/main" id="{072AAD0A-0542-F0C9-7F35-6610004F05A6}"/>
                </a:ext>
              </a:extLst>
            </p:cNvPr>
            <p:cNvSpPr/>
            <p:nvPr/>
          </p:nvSpPr>
          <p:spPr>
            <a:xfrm>
              <a:off x="5504911" y="254775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72" name="Freeform 4281">
              <a:extLst>
                <a:ext uri="{FF2B5EF4-FFF2-40B4-BE49-F238E27FC236}">
                  <a16:creationId xmlns:a16="http://schemas.microsoft.com/office/drawing/2014/main" id="{7BD13784-18C0-BBDB-D7B3-473B33FB052B}"/>
                </a:ext>
              </a:extLst>
            </p:cNvPr>
            <p:cNvSpPr/>
            <p:nvPr/>
          </p:nvSpPr>
          <p:spPr>
            <a:xfrm>
              <a:off x="5502499" y="256582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73" name="Freeform 4282">
              <a:extLst>
                <a:ext uri="{FF2B5EF4-FFF2-40B4-BE49-F238E27FC236}">
                  <a16:creationId xmlns:a16="http://schemas.microsoft.com/office/drawing/2014/main" id="{E410F589-9FA6-ACB8-7629-A542D125C1AC}"/>
                </a:ext>
              </a:extLst>
            </p:cNvPr>
            <p:cNvSpPr/>
            <p:nvPr/>
          </p:nvSpPr>
          <p:spPr>
            <a:xfrm>
              <a:off x="5520528" y="254775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74" name="Freeform 4283">
              <a:extLst>
                <a:ext uri="{FF2B5EF4-FFF2-40B4-BE49-F238E27FC236}">
                  <a16:creationId xmlns:a16="http://schemas.microsoft.com/office/drawing/2014/main" id="{111EFBAB-952A-8547-BBE4-070D19023F3D}"/>
                </a:ext>
              </a:extLst>
            </p:cNvPr>
            <p:cNvSpPr/>
            <p:nvPr/>
          </p:nvSpPr>
          <p:spPr>
            <a:xfrm>
              <a:off x="5767099" y="259521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75" name="Freeform 4284">
              <a:extLst>
                <a:ext uri="{FF2B5EF4-FFF2-40B4-BE49-F238E27FC236}">
                  <a16:creationId xmlns:a16="http://schemas.microsoft.com/office/drawing/2014/main" id="{15327239-3336-C285-E254-8C124431B700}"/>
                </a:ext>
              </a:extLst>
            </p:cNvPr>
            <p:cNvSpPr/>
            <p:nvPr/>
          </p:nvSpPr>
          <p:spPr>
            <a:xfrm>
              <a:off x="5785256" y="2577146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76" name="Freeform 4285">
              <a:extLst>
                <a:ext uri="{FF2B5EF4-FFF2-40B4-BE49-F238E27FC236}">
                  <a16:creationId xmlns:a16="http://schemas.microsoft.com/office/drawing/2014/main" id="{48684386-E8C9-FA37-C8D6-F5E5E95E484C}"/>
                </a:ext>
              </a:extLst>
            </p:cNvPr>
            <p:cNvSpPr/>
            <p:nvPr/>
          </p:nvSpPr>
          <p:spPr>
            <a:xfrm>
              <a:off x="5996403" y="2628934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77" name="Freeform 4286">
              <a:extLst>
                <a:ext uri="{FF2B5EF4-FFF2-40B4-BE49-F238E27FC236}">
                  <a16:creationId xmlns:a16="http://schemas.microsoft.com/office/drawing/2014/main" id="{B652B830-72DD-285E-A209-7ED046A6E3D8}"/>
                </a:ext>
              </a:extLst>
            </p:cNvPr>
            <p:cNvSpPr/>
            <p:nvPr/>
          </p:nvSpPr>
          <p:spPr>
            <a:xfrm>
              <a:off x="6014432" y="261086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78" name="Freeform 4287">
              <a:extLst>
                <a:ext uri="{FF2B5EF4-FFF2-40B4-BE49-F238E27FC236}">
                  <a16:creationId xmlns:a16="http://schemas.microsoft.com/office/drawing/2014/main" id="{50F3898B-762B-DF37-BE63-F5FD21B5CBF1}"/>
                </a:ext>
              </a:extLst>
            </p:cNvPr>
            <p:cNvSpPr/>
            <p:nvPr/>
          </p:nvSpPr>
          <p:spPr>
            <a:xfrm>
              <a:off x="5998434" y="2628934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79" name="Freeform 4288">
              <a:extLst>
                <a:ext uri="{FF2B5EF4-FFF2-40B4-BE49-F238E27FC236}">
                  <a16:creationId xmlns:a16="http://schemas.microsoft.com/office/drawing/2014/main" id="{BAB0B68E-0B14-5F16-8B6C-688E3F77C3E0}"/>
                </a:ext>
              </a:extLst>
            </p:cNvPr>
            <p:cNvSpPr/>
            <p:nvPr/>
          </p:nvSpPr>
          <p:spPr>
            <a:xfrm>
              <a:off x="6016464" y="261086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80" name="Freeform 4289">
              <a:extLst>
                <a:ext uri="{FF2B5EF4-FFF2-40B4-BE49-F238E27FC236}">
                  <a16:creationId xmlns:a16="http://schemas.microsoft.com/office/drawing/2014/main" id="{0AC80090-579C-E1BC-426A-268C2ECB42E0}"/>
                </a:ext>
              </a:extLst>
            </p:cNvPr>
            <p:cNvSpPr/>
            <p:nvPr/>
          </p:nvSpPr>
          <p:spPr>
            <a:xfrm>
              <a:off x="6680505" y="268822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81" name="Freeform 4290">
              <a:extLst>
                <a:ext uri="{FF2B5EF4-FFF2-40B4-BE49-F238E27FC236}">
                  <a16:creationId xmlns:a16="http://schemas.microsoft.com/office/drawing/2014/main" id="{F88B92A7-EC2A-5F6F-B96E-558C1BFD80E1}"/>
                </a:ext>
              </a:extLst>
            </p:cNvPr>
            <p:cNvSpPr/>
            <p:nvPr/>
          </p:nvSpPr>
          <p:spPr>
            <a:xfrm>
              <a:off x="6698535" y="267016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82" name="Freeform 4291">
              <a:extLst>
                <a:ext uri="{FF2B5EF4-FFF2-40B4-BE49-F238E27FC236}">
                  <a16:creationId xmlns:a16="http://schemas.microsoft.com/office/drawing/2014/main" id="{F7402BBB-C93E-82F2-6E82-559950E8568A}"/>
                </a:ext>
              </a:extLst>
            </p:cNvPr>
            <p:cNvSpPr/>
            <p:nvPr/>
          </p:nvSpPr>
          <p:spPr>
            <a:xfrm>
              <a:off x="6698027" y="268822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83" name="Freeform 4292">
              <a:extLst>
                <a:ext uri="{FF2B5EF4-FFF2-40B4-BE49-F238E27FC236}">
                  <a16:creationId xmlns:a16="http://schemas.microsoft.com/office/drawing/2014/main" id="{6D926B1D-6E15-9082-D5DE-993332C710A5}"/>
                </a:ext>
              </a:extLst>
            </p:cNvPr>
            <p:cNvSpPr/>
            <p:nvPr/>
          </p:nvSpPr>
          <p:spPr>
            <a:xfrm>
              <a:off x="6716056" y="267016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84" name="Freeform 4293">
              <a:extLst>
                <a:ext uri="{FF2B5EF4-FFF2-40B4-BE49-F238E27FC236}">
                  <a16:creationId xmlns:a16="http://schemas.microsoft.com/office/drawing/2014/main" id="{73740CE9-8FEC-49FB-9C9B-F79A2FFD4C95}"/>
                </a:ext>
              </a:extLst>
            </p:cNvPr>
            <p:cNvSpPr/>
            <p:nvPr/>
          </p:nvSpPr>
          <p:spPr>
            <a:xfrm>
              <a:off x="6809758" y="2696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85" name="Freeform 4294">
              <a:extLst>
                <a:ext uri="{FF2B5EF4-FFF2-40B4-BE49-F238E27FC236}">
                  <a16:creationId xmlns:a16="http://schemas.microsoft.com/office/drawing/2014/main" id="{487673DD-AEC6-7FF5-300E-F21F71505804}"/>
                </a:ext>
              </a:extLst>
            </p:cNvPr>
            <p:cNvSpPr/>
            <p:nvPr/>
          </p:nvSpPr>
          <p:spPr>
            <a:xfrm>
              <a:off x="6827788" y="2678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86" name="Freeform 4295">
              <a:extLst>
                <a:ext uri="{FF2B5EF4-FFF2-40B4-BE49-F238E27FC236}">
                  <a16:creationId xmlns:a16="http://schemas.microsoft.com/office/drawing/2014/main" id="{AF4A059C-9CCF-744E-3E6D-E30CBA57E555}"/>
                </a:ext>
              </a:extLst>
            </p:cNvPr>
            <p:cNvSpPr/>
            <p:nvPr/>
          </p:nvSpPr>
          <p:spPr>
            <a:xfrm>
              <a:off x="6929235" y="270527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87" name="Freeform 4296">
              <a:extLst>
                <a:ext uri="{FF2B5EF4-FFF2-40B4-BE49-F238E27FC236}">
                  <a16:creationId xmlns:a16="http://schemas.microsoft.com/office/drawing/2014/main" id="{6094E5FE-98E5-886F-EA02-FA4639767CC9}"/>
                </a:ext>
              </a:extLst>
            </p:cNvPr>
            <p:cNvSpPr/>
            <p:nvPr/>
          </p:nvSpPr>
          <p:spPr>
            <a:xfrm>
              <a:off x="6947391" y="268721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88" name="Freeform 4297">
              <a:extLst>
                <a:ext uri="{FF2B5EF4-FFF2-40B4-BE49-F238E27FC236}">
                  <a16:creationId xmlns:a16="http://schemas.microsoft.com/office/drawing/2014/main" id="{FD34A43E-15A1-0251-CD83-6EBFA4D5F24C}"/>
                </a:ext>
              </a:extLst>
            </p:cNvPr>
            <p:cNvSpPr/>
            <p:nvPr/>
          </p:nvSpPr>
          <p:spPr>
            <a:xfrm>
              <a:off x="6931266" y="270527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89" name="Freeform 4298">
              <a:extLst>
                <a:ext uri="{FF2B5EF4-FFF2-40B4-BE49-F238E27FC236}">
                  <a16:creationId xmlns:a16="http://schemas.microsoft.com/office/drawing/2014/main" id="{0D566A24-8D92-C7D1-7899-1DE6D8237935}"/>
                </a:ext>
              </a:extLst>
            </p:cNvPr>
            <p:cNvSpPr/>
            <p:nvPr/>
          </p:nvSpPr>
          <p:spPr>
            <a:xfrm>
              <a:off x="6949296" y="268721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90" name="Freeform 4299">
              <a:extLst>
                <a:ext uri="{FF2B5EF4-FFF2-40B4-BE49-F238E27FC236}">
                  <a16:creationId xmlns:a16="http://schemas.microsoft.com/office/drawing/2014/main" id="{87686764-F66E-5E9F-E5E4-72851D81C04A}"/>
                </a:ext>
              </a:extLst>
            </p:cNvPr>
            <p:cNvSpPr/>
            <p:nvPr/>
          </p:nvSpPr>
          <p:spPr>
            <a:xfrm>
              <a:off x="6941043" y="270527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91" name="Freeform 4300">
              <a:extLst>
                <a:ext uri="{FF2B5EF4-FFF2-40B4-BE49-F238E27FC236}">
                  <a16:creationId xmlns:a16="http://schemas.microsoft.com/office/drawing/2014/main" id="{BBA1D077-6DC7-3988-4680-D4A839C95DCF}"/>
                </a:ext>
              </a:extLst>
            </p:cNvPr>
            <p:cNvSpPr/>
            <p:nvPr/>
          </p:nvSpPr>
          <p:spPr>
            <a:xfrm>
              <a:off x="6959072" y="268721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92" name="Freeform 4301">
              <a:extLst>
                <a:ext uri="{FF2B5EF4-FFF2-40B4-BE49-F238E27FC236}">
                  <a16:creationId xmlns:a16="http://schemas.microsoft.com/office/drawing/2014/main" id="{5B15D5D2-9E4C-B86F-FB8E-B3AF3AD20946}"/>
                </a:ext>
              </a:extLst>
            </p:cNvPr>
            <p:cNvSpPr/>
            <p:nvPr/>
          </p:nvSpPr>
          <p:spPr>
            <a:xfrm>
              <a:off x="7003765" y="2713931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93" name="Freeform 4302">
              <a:extLst>
                <a:ext uri="{FF2B5EF4-FFF2-40B4-BE49-F238E27FC236}">
                  <a16:creationId xmlns:a16="http://schemas.microsoft.com/office/drawing/2014/main" id="{BB2A9F52-1EA9-690A-15CB-E737F0127F3F}"/>
                </a:ext>
              </a:extLst>
            </p:cNvPr>
            <p:cNvSpPr/>
            <p:nvPr/>
          </p:nvSpPr>
          <p:spPr>
            <a:xfrm>
              <a:off x="7021794" y="2695735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94" name="Freeform 4303">
              <a:extLst>
                <a:ext uri="{FF2B5EF4-FFF2-40B4-BE49-F238E27FC236}">
                  <a16:creationId xmlns:a16="http://schemas.microsoft.com/office/drawing/2014/main" id="{D5CAFEBB-4064-5EAA-C18E-FEB3620628C3}"/>
                </a:ext>
              </a:extLst>
            </p:cNvPr>
            <p:cNvSpPr/>
            <p:nvPr/>
          </p:nvSpPr>
          <p:spPr>
            <a:xfrm>
              <a:off x="7138986" y="272245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95" name="Freeform 4304">
              <a:extLst>
                <a:ext uri="{FF2B5EF4-FFF2-40B4-BE49-F238E27FC236}">
                  <a16:creationId xmlns:a16="http://schemas.microsoft.com/office/drawing/2014/main" id="{8301CAA2-B5F8-56B4-3CA1-B8EE16193E5C}"/>
                </a:ext>
              </a:extLst>
            </p:cNvPr>
            <p:cNvSpPr/>
            <p:nvPr/>
          </p:nvSpPr>
          <p:spPr>
            <a:xfrm>
              <a:off x="7157015" y="270438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96" name="Freeform 4305">
              <a:extLst>
                <a:ext uri="{FF2B5EF4-FFF2-40B4-BE49-F238E27FC236}">
                  <a16:creationId xmlns:a16="http://schemas.microsoft.com/office/drawing/2014/main" id="{952ED804-8ECB-8351-2854-D751C487C977}"/>
                </a:ext>
              </a:extLst>
            </p:cNvPr>
            <p:cNvSpPr/>
            <p:nvPr/>
          </p:nvSpPr>
          <p:spPr>
            <a:xfrm>
              <a:off x="7160570" y="2726782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97" name="Freeform 4306">
              <a:extLst>
                <a:ext uri="{FF2B5EF4-FFF2-40B4-BE49-F238E27FC236}">
                  <a16:creationId xmlns:a16="http://schemas.microsoft.com/office/drawing/2014/main" id="{37BFCEFD-1AE2-945A-140D-D7659BD90EBA}"/>
                </a:ext>
              </a:extLst>
            </p:cNvPr>
            <p:cNvSpPr/>
            <p:nvPr/>
          </p:nvSpPr>
          <p:spPr>
            <a:xfrm>
              <a:off x="7178726" y="2708714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98" name="Freeform 4307">
              <a:extLst>
                <a:ext uri="{FF2B5EF4-FFF2-40B4-BE49-F238E27FC236}">
                  <a16:creationId xmlns:a16="http://schemas.microsoft.com/office/drawing/2014/main" id="{8D97EF6F-61C3-3D8A-EBC3-95218DC22253}"/>
                </a:ext>
              </a:extLst>
            </p:cNvPr>
            <p:cNvSpPr/>
            <p:nvPr/>
          </p:nvSpPr>
          <p:spPr>
            <a:xfrm>
              <a:off x="7205644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799" name="Freeform 4308">
              <a:extLst>
                <a:ext uri="{FF2B5EF4-FFF2-40B4-BE49-F238E27FC236}">
                  <a16:creationId xmlns:a16="http://schemas.microsoft.com/office/drawing/2014/main" id="{172CB2BD-08F5-5634-71E2-7D25AA6E9D50}"/>
                </a:ext>
              </a:extLst>
            </p:cNvPr>
            <p:cNvSpPr/>
            <p:nvPr/>
          </p:nvSpPr>
          <p:spPr>
            <a:xfrm>
              <a:off x="7223673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00" name="Freeform 4309">
              <a:extLst>
                <a:ext uri="{FF2B5EF4-FFF2-40B4-BE49-F238E27FC236}">
                  <a16:creationId xmlns:a16="http://schemas.microsoft.com/office/drawing/2014/main" id="{DBCDFF78-0B7E-BE82-7BD3-C41D454557D0}"/>
                </a:ext>
              </a:extLst>
            </p:cNvPr>
            <p:cNvSpPr/>
            <p:nvPr/>
          </p:nvSpPr>
          <p:spPr>
            <a:xfrm>
              <a:off x="7215420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01" name="Freeform 4310">
              <a:extLst>
                <a:ext uri="{FF2B5EF4-FFF2-40B4-BE49-F238E27FC236}">
                  <a16:creationId xmlns:a16="http://schemas.microsoft.com/office/drawing/2014/main" id="{9C7BCFB5-6AD5-7DC7-6971-5321EBFE84C7}"/>
                </a:ext>
              </a:extLst>
            </p:cNvPr>
            <p:cNvSpPr/>
            <p:nvPr/>
          </p:nvSpPr>
          <p:spPr>
            <a:xfrm>
              <a:off x="7233450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02" name="Freeform 4311">
              <a:extLst>
                <a:ext uri="{FF2B5EF4-FFF2-40B4-BE49-F238E27FC236}">
                  <a16:creationId xmlns:a16="http://schemas.microsoft.com/office/drawing/2014/main" id="{3AF93E49-71A2-4B33-0CE9-D34CA150BC98}"/>
                </a:ext>
              </a:extLst>
            </p:cNvPr>
            <p:cNvSpPr/>
            <p:nvPr/>
          </p:nvSpPr>
          <p:spPr>
            <a:xfrm>
              <a:off x="7221388" y="273110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03" name="Freeform 4312">
              <a:extLst>
                <a:ext uri="{FF2B5EF4-FFF2-40B4-BE49-F238E27FC236}">
                  <a16:creationId xmlns:a16="http://schemas.microsoft.com/office/drawing/2014/main" id="{5A1F1B92-857D-0DED-C892-7B77FFF0C370}"/>
                </a:ext>
              </a:extLst>
            </p:cNvPr>
            <p:cNvSpPr/>
            <p:nvPr/>
          </p:nvSpPr>
          <p:spPr>
            <a:xfrm>
              <a:off x="7239417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04" name="Freeform 4313">
              <a:extLst>
                <a:ext uri="{FF2B5EF4-FFF2-40B4-BE49-F238E27FC236}">
                  <a16:creationId xmlns:a16="http://schemas.microsoft.com/office/drawing/2014/main" id="{C19BFDBE-A89A-97AC-AB9F-92602974968B}"/>
                </a:ext>
              </a:extLst>
            </p:cNvPr>
            <p:cNvSpPr/>
            <p:nvPr/>
          </p:nvSpPr>
          <p:spPr>
            <a:xfrm>
              <a:off x="7240941" y="273110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05" name="Freeform 4314">
              <a:extLst>
                <a:ext uri="{FF2B5EF4-FFF2-40B4-BE49-F238E27FC236}">
                  <a16:creationId xmlns:a16="http://schemas.microsoft.com/office/drawing/2014/main" id="{71D88B01-27FF-D09F-B467-FF084E6DDDCC}"/>
                </a:ext>
              </a:extLst>
            </p:cNvPr>
            <p:cNvSpPr/>
            <p:nvPr/>
          </p:nvSpPr>
          <p:spPr>
            <a:xfrm>
              <a:off x="7258970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06" name="Freeform 4315">
              <a:extLst>
                <a:ext uri="{FF2B5EF4-FFF2-40B4-BE49-F238E27FC236}">
                  <a16:creationId xmlns:a16="http://schemas.microsoft.com/office/drawing/2014/main" id="{3CE82F42-8A3D-3480-EAFF-7AD032412BD9}"/>
                </a:ext>
              </a:extLst>
            </p:cNvPr>
            <p:cNvSpPr/>
            <p:nvPr/>
          </p:nvSpPr>
          <p:spPr>
            <a:xfrm>
              <a:off x="7248686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07" name="Freeform 4316">
              <a:extLst>
                <a:ext uri="{FF2B5EF4-FFF2-40B4-BE49-F238E27FC236}">
                  <a16:creationId xmlns:a16="http://schemas.microsoft.com/office/drawing/2014/main" id="{B3AAEEF8-99D0-4CAE-DAFD-3F1A26F02040}"/>
                </a:ext>
              </a:extLst>
            </p:cNvPr>
            <p:cNvSpPr/>
            <p:nvPr/>
          </p:nvSpPr>
          <p:spPr>
            <a:xfrm>
              <a:off x="7266842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08" name="Freeform 4317">
              <a:extLst>
                <a:ext uri="{FF2B5EF4-FFF2-40B4-BE49-F238E27FC236}">
                  <a16:creationId xmlns:a16="http://schemas.microsoft.com/office/drawing/2014/main" id="{0D6673C5-3802-125D-2E96-E7894EE1E68A}"/>
                </a:ext>
              </a:extLst>
            </p:cNvPr>
            <p:cNvSpPr/>
            <p:nvPr/>
          </p:nvSpPr>
          <p:spPr>
            <a:xfrm>
              <a:off x="7260494" y="273110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09" name="Freeform 4318">
              <a:extLst>
                <a:ext uri="{FF2B5EF4-FFF2-40B4-BE49-F238E27FC236}">
                  <a16:creationId xmlns:a16="http://schemas.microsoft.com/office/drawing/2014/main" id="{22A045D6-D29C-2BBE-BDD2-578617E84FC7}"/>
                </a:ext>
              </a:extLst>
            </p:cNvPr>
            <p:cNvSpPr/>
            <p:nvPr/>
          </p:nvSpPr>
          <p:spPr>
            <a:xfrm>
              <a:off x="7278523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10" name="Freeform 4319">
              <a:extLst>
                <a:ext uri="{FF2B5EF4-FFF2-40B4-BE49-F238E27FC236}">
                  <a16:creationId xmlns:a16="http://schemas.microsoft.com/office/drawing/2014/main" id="{C63E680A-8823-647E-95EA-A5E472553D5E}"/>
                </a:ext>
              </a:extLst>
            </p:cNvPr>
            <p:cNvSpPr/>
            <p:nvPr/>
          </p:nvSpPr>
          <p:spPr>
            <a:xfrm>
              <a:off x="7266461" y="273110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11" name="Freeform 4320">
              <a:extLst>
                <a:ext uri="{FF2B5EF4-FFF2-40B4-BE49-F238E27FC236}">
                  <a16:creationId xmlns:a16="http://schemas.microsoft.com/office/drawing/2014/main" id="{358FA893-7F38-EA2E-9CEA-A9E1ADC57229}"/>
                </a:ext>
              </a:extLst>
            </p:cNvPr>
            <p:cNvSpPr/>
            <p:nvPr/>
          </p:nvSpPr>
          <p:spPr>
            <a:xfrm>
              <a:off x="7284491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12" name="Freeform 4321">
              <a:extLst>
                <a:ext uri="{FF2B5EF4-FFF2-40B4-BE49-F238E27FC236}">
                  <a16:creationId xmlns:a16="http://schemas.microsoft.com/office/drawing/2014/main" id="{1A004B1F-A6E0-81EF-38A3-E5AAB8555924}"/>
                </a:ext>
              </a:extLst>
            </p:cNvPr>
            <p:cNvSpPr/>
            <p:nvPr/>
          </p:nvSpPr>
          <p:spPr>
            <a:xfrm>
              <a:off x="7268366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13" name="Freeform 4322">
              <a:extLst>
                <a:ext uri="{FF2B5EF4-FFF2-40B4-BE49-F238E27FC236}">
                  <a16:creationId xmlns:a16="http://schemas.microsoft.com/office/drawing/2014/main" id="{0BE0AF15-FE40-E111-4D28-17EBAC78FE8F}"/>
                </a:ext>
              </a:extLst>
            </p:cNvPr>
            <p:cNvSpPr/>
            <p:nvPr/>
          </p:nvSpPr>
          <p:spPr>
            <a:xfrm>
              <a:off x="7286395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14" name="Freeform 4323">
              <a:extLst>
                <a:ext uri="{FF2B5EF4-FFF2-40B4-BE49-F238E27FC236}">
                  <a16:creationId xmlns:a16="http://schemas.microsoft.com/office/drawing/2014/main" id="{F19D6D28-70B6-983C-0D24-32A65BF76B9A}"/>
                </a:ext>
              </a:extLst>
            </p:cNvPr>
            <p:cNvSpPr/>
            <p:nvPr/>
          </p:nvSpPr>
          <p:spPr>
            <a:xfrm>
              <a:off x="7295791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15" name="Freeform 4324">
              <a:extLst>
                <a:ext uri="{FF2B5EF4-FFF2-40B4-BE49-F238E27FC236}">
                  <a16:creationId xmlns:a16="http://schemas.microsoft.com/office/drawing/2014/main" id="{0E75D12C-DC29-631E-2CFE-9D7B88161F42}"/>
                </a:ext>
              </a:extLst>
            </p:cNvPr>
            <p:cNvSpPr/>
            <p:nvPr/>
          </p:nvSpPr>
          <p:spPr>
            <a:xfrm>
              <a:off x="7313947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16" name="Freeform 4325">
              <a:extLst>
                <a:ext uri="{FF2B5EF4-FFF2-40B4-BE49-F238E27FC236}">
                  <a16:creationId xmlns:a16="http://schemas.microsoft.com/office/drawing/2014/main" id="{1CAFA7E8-C1A6-FDA4-1430-484A8171E83C}"/>
                </a:ext>
              </a:extLst>
            </p:cNvPr>
            <p:cNvSpPr/>
            <p:nvPr/>
          </p:nvSpPr>
          <p:spPr>
            <a:xfrm>
              <a:off x="7295791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17" name="Freeform 4326">
              <a:extLst>
                <a:ext uri="{FF2B5EF4-FFF2-40B4-BE49-F238E27FC236}">
                  <a16:creationId xmlns:a16="http://schemas.microsoft.com/office/drawing/2014/main" id="{B618FE8B-6B25-C156-94CA-3ED867548526}"/>
                </a:ext>
              </a:extLst>
            </p:cNvPr>
            <p:cNvSpPr/>
            <p:nvPr/>
          </p:nvSpPr>
          <p:spPr>
            <a:xfrm>
              <a:off x="7313947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18" name="Freeform 4327">
              <a:extLst>
                <a:ext uri="{FF2B5EF4-FFF2-40B4-BE49-F238E27FC236}">
                  <a16:creationId xmlns:a16="http://schemas.microsoft.com/office/drawing/2014/main" id="{9C92EC17-98BC-56E4-9C81-6E96469D33CB}"/>
                </a:ext>
              </a:extLst>
            </p:cNvPr>
            <p:cNvSpPr/>
            <p:nvPr/>
          </p:nvSpPr>
          <p:spPr>
            <a:xfrm>
              <a:off x="7309503" y="273110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19" name="Freeform 4328">
              <a:extLst>
                <a:ext uri="{FF2B5EF4-FFF2-40B4-BE49-F238E27FC236}">
                  <a16:creationId xmlns:a16="http://schemas.microsoft.com/office/drawing/2014/main" id="{7B7333B4-A46C-8981-EE9B-0087607E6827}"/>
                </a:ext>
              </a:extLst>
            </p:cNvPr>
            <p:cNvSpPr/>
            <p:nvPr/>
          </p:nvSpPr>
          <p:spPr>
            <a:xfrm>
              <a:off x="7327533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20" name="Freeform 4329">
              <a:extLst>
                <a:ext uri="{FF2B5EF4-FFF2-40B4-BE49-F238E27FC236}">
                  <a16:creationId xmlns:a16="http://schemas.microsoft.com/office/drawing/2014/main" id="{59E8149E-16EF-6044-D6AE-670538EAC38B}"/>
                </a:ext>
              </a:extLst>
            </p:cNvPr>
            <p:cNvSpPr/>
            <p:nvPr/>
          </p:nvSpPr>
          <p:spPr>
            <a:xfrm>
              <a:off x="7321311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21" name="Freeform 4330">
              <a:extLst>
                <a:ext uri="{FF2B5EF4-FFF2-40B4-BE49-F238E27FC236}">
                  <a16:creationId xmlns:a16="http://schemas.microsoft.com/office/drawing/2014/main" id="{927C81FF-87EF-2E7D-8BCA-DD10E7C1787C}"/>
                </a:ext>
              </a:extLst>
            </p:cNvPr>
            <p:cNvSpPr/>
            <p:nvPr/>
          </p:nvSpPr>
          <p:spPr>
            <a:xfrm>
              <a:off x="7339341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22" name="Freeform 4331">
              <a:extLst>
                <a:ext uri="{FF2B5EF4-FFF2-40B4-BE49-F238E27FC236}">
                  <a16:creationId xmlns:a16="http://schemas.microsoft.com/office/drawing/2014/main" id="{A5E004FD-2079-8B78-93E5-4A98983CBF67}"/>
                </a:ext>
              </a:extLst>
            </p:cNvPr>
            <p:cNvSpPr/>
            <p:nvPr/>
          </p:nvSpPr>
          <p:spPr>
            <a:xfrm>
              <a:off x="7325247" y="273110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23" name="Freeform 4332">
              <a:extLst>
                <a:ext uri="{FF2B5EF4-FFF2-40B4-BE49-F238E27FC236}">
                  <a16:creationId xmlns:a16="http://schemas.microsoft.com/office/drawing/2014/main" id="{FC1A7A66-B595-B6E3-F927-51ED0ED23AFB}"/>
                </a:ext>
              </a:extLst>
            </p:cNvPr>
            <p:cNvSpPr/>
            <p:nvPr/>
          </p:nvSpPr>
          <p:spPr>
            <a:xfrm>
              <a:off x="7343277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24" name="Freeform 4333">
              <a:extLst>
                <a:ext uri="{FF2B5EF4-FFF2-40B4-BE49-F238E27FC236}">
                  <a16:creationId xmlns:a16="http://schemas.microsoft.com/office/drawing/2014/main" id="{267AB11D-A896-7470-0040-DE70E959E874}"/>
                </a:ext>
              </a:extLst>
            </p:cNvPr>
            <p:cNvSpPr/>
            <p:nvPr/>
          </p:nvSpPr>
          <p:spPr>
            <a:xfrm>
              <a:off x="7340864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25" name="Freeform 4334">
              <a:extLst>
                <a:ext uri="{FF2B5EF4-FFF2-40B4-BE49-F238E27FC236}">
                  <a16:creationId xmlns:a16="http://schemas.microsoft.com/office/drawing/2014/main" id="{E587E556-FA86-C136-0EE6-28D523E0D1C3}"/>
                </a:ext>
              </a:extLst>
            </p:cNvPr>
            <p:cNvSpPr/>
            <p:nvPr/>
          </p:nvSpPr>
          <p:spPr>
            <a:xfrm>
              <a:off x="7358894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26" name="Freeform 4335">
              <a:extLst>
                <a:ext uri="{FF2B5EF4-FFF2-40B4-BE49-F238E27FC236}">
                  <a16:creationId xmlns:a16="http://schemas.microsoft.com/office/drawing/2014/main" id="{1CCE248C-A679-B3C8-1CAB-D5E8A0993AD9}"/>
                </a:ext>
              </a:extLst>
            </p:cNvPr>
            <p:cNvSpPr/>
            <p:nvPr/>
          </p:nvSpPr>
          <p:spPr>
            <a:xfrm>
              <a:off x="7340864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27" name="Freeform 4336">
              <a:extLst>
                <a:ext uri="{FF2B5EF4-FFF2-40B4-BE49-F238E27FC236}">
                  <a16:creationId xmlns:a16="http://schemas.microsoft.com/office/drawing/2014/main" id="{0B54F3D3-F3FF-756E-1516-E88484D1BB8C}"/>
                </a:ext>
              </a:extLst>
            </p:cNvPr>
            <p:cNvSpPr/>
            <p:nvPr/>
          </p:nvSpPr>
          <p:spPr>
            <a:xfrm>
              <a:off x="7358894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28" name="Freeform 4337">
              <a:extLst>
                <a:ext uri="{FF2B5EF4-FFF2-40B4-BE49-F238E27FC236}">
                  <a16:creationId xmlns:a16="http://schemas.microsoft.com/office/drawing/2014/main" id="{18771AA1-ABDA-90E1-727B-162700760DDD}"/>
                </a:ext>
              </a:extLst>
            </p:cNvPr>
            <p:cNvSpPr/>
            <p:nvPr/>
          </p:nvSpPr>
          <p:spPr>
            <a:xfrm>
              <a:off x="7344800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29" name="Freeform 4338">
              <a:extLst>
                <a:ext uri="{FF2B5EF4-FFF2-40B4-BE49-F238E27FC236}">
                  <a16:creationId xmlns:a16="http://schemas.microsoft.com/office/drawing/2014/main" id="{73409B2E-0B51-83F2-7A64-ED23AFFF9B55}"/>
                </a:ext>
              </a:extLst>
            </p:cNvPr>
            <p:cNvSpPr/>
            <p:nvPr/>
          </p:nvSpPr>
          <p:spPr>
            <a:xfrm>
              <a:off x="7362957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30" name="Freeform 4339">
              <a:extLst>
                <a:ext uri="{FF2B5EF4-FFF2-40B4-BE49-F238E27FC236}">
                  <a16:creationId xmlns:a16="http://schemas.microsoft.com/office/drawing/2014/main" id="{941B3B20-F575-B6B0-BBFC-7083C54E7036}"/>
                </a:ext>
              </a:extLst>
            </p:cNvPr>
            <p:cNvSpPr/>
            <p:nvPr/>
          </p:nvSpPr>
          <p:spPr>
            <a:xfrm>
              <a:off x="7356608" y="273110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31" name="Freeform 4340">
              <a:extLst>
                <a:ext uri="{FF2B5EF4-FFF2-40B4-BE49-F238E27FC236}">
                  <a16:creationId xmlns:a16="http://schemas.microsoft.com/office/drawing/2014/main" id="{38643E98-0CEC-479B-11E0-2925E1552233}"/>
                </a:ext>
              </a:extLst>
            </p:cNvPr>
            <p:cNvSpPr/>
            <p:nvPr/>
          </p:nvSpPr>
          <p:spPr>
            <a:xfrm>
              <a:off x="7374638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32" name="Freeform 4341">
              <a:extLst>
                <a:ext uri="{FF2B5EF4-FFF2-40B4-BE49-F238E27FC236}">
                  <a16:creationId xmlns:a16="http://schemas.microsoft.com/office/drawing/2014/main" id="{E9A4ED4C-28CF-ACDA-F6CA-E324F8014FE8}"/>
                </a:ext>
              </a:extLst>
            </p:cNvPr>
            <p:cNvSpPr/>
            <p:nvPr/>
          </p:nvSpPr>
          <p:spPr>
            <a:xfrm>
              <a:off x="7360417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33" name="Freeform 4342">
              <a:extLst>
                <a:ext uri="{FF2B5EF4-FFF2-40B4-BE49-F238E27FC236}">
                  <a16:creationId xmlns:a16="http://schemas.microsoft.com/office/drawing/2014/main" id="{05FDA064-A34E-9900-8BB8-7197CC061F6D}"/>
                </a:ext>
              </a:extLst>
            </p:cNvPr>
            <p:cNvSpPr/>
            <p:nvPr/>
          </p:nvSpPr>
          <p:spPr>
            <a:xfrm>
              <a:off x="7378447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34" name="Freeform 4343">
              <a:extLst>
                <a:ext uri="{FF2B5EF4-FFF2-40B4-BE49-F238E27FC236}">
                  <a16:creationId xmlns:a16="http://schemas.microsoft.com/office/drawing/2014/main" id="{19ED6D24-DB3C-960E-561F-5702A45CCCC7}"/>
                </a:ext>
              </a:extLst>
            </p:cNvPr>
            <p:cNvSpPr/>
            <p:nvPr/>
          </p:nvSpPr>
          <p:spPr>
            <a:xfrm>
              <a:off x="7389874" y="273110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35" name="Freeform 4344">
              <a:extLst>
                <a:ext uri="{FF2B5EF4-FFF2-40B4-BE49-F238E27FC236}">
                  <a16:creationId xmlns:a16="http://schemas.microsoft.com/office/drawing/2014/main" id="{DD22C527-3B11-1AA0-0C4F-C60FA4D4CCE9}"/>
                </a:ext>
              </a:extLst>
            </p:cNvPr>
            <p:cNvSpPr/>
            <p:nvPr/>
          </p:nvSpPr>
          <p:spPr>
            <a:xfrm>
              <a:off x="7407903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36" name="Freeform 4345">
              <a:extLst>
                <a:ext uri="{FF2B5EF4-FFF2-40B4-BE49-F238E27FC236}">
                  <a16:creationId xmlns:a16="http://schemas.microsoft.com/office/drawing/2014/main" id="{857CB9DB-DD5B-232A-31F7-D5E205AB879C}"/>
                </a:ext>
              </a:extLst>
            </p:cNvPr>
            <p:cNvSpPr/>
            <p:nvPr/>
          </p:nvSpPr>
          <p:spPr>
            <a:xfrm>
              <a:off x="7391905" y="273110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37" name="Freeform 4346">
              <a:extLst>
                <a:ext uri="{FF2B5EF4-FFF2-40B4-BE49-F238E27FC236}">
                  <a16:creationId xmlns:a16="http://schemas.microsoft.com/office/drawing/2014/main" id="{541E80DA-81AD-BDE4-8A77-098A30C36295}"/>
                </a:ext>
              </a:extLst>
            </p:cNvPr>
            <p:cNvSpPr/>
            <p:nvPr/>
          </p:nvSpPr>
          <p:spPr>
            <a:xfrm>
              <a:off x="7409935" y="271304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38" name="Freeform 4347">
              <a:extLst>
                <a:ext uri="{FF2B5EF4-FFF2-40B4-BE49-F238E27FC236}">
                  <a16:creationId xmlns:a16="http://schemas.microsoft.com/office/drawing/2014/main" id="{1B2BFFBE-C068-7819-D9F6-028EBD547943}"/>
                </a:ext>
              </a:extLst>
            </p:cNvPr>
            <p:cNvSpPr/>
            <p:nvPr/>
          </p:nvSpPr>
          <p:spPr>
            <a:xfrm>
              <a:off x="7395714" y="273568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39" name="Freeform 4348">
              <a:extLst>
                <a:ext uri="{FF2B5EF4-FFF2-40B4-BE49-F238E27FC236}">
                  <a16:creationId xmlns:a16="http://schemas.microsoft.com/office/drawing/2014/main" id="{FAB4B19D-F705-41F4-53C7-1388C3CE24D9}"/>
                </a:ext>
              </a:extLst>
            </p:cNvPr>
            <p:cNvSpPr/>
            <p:nvPr/>
          </p:nvSpPr>
          <p:spPr>
            <a:xfrm>
              <a:off x="7413744" y="271762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40" name="Freeform 4349">
              <a:extLst>
                <a:ext uri="{FF2B5EF4-FFF2-40B4-BE49-F238E27FC236}">
                  <a16:creationId xmlns:a16="http://schemas.microsoft.com/office/drawing/2014/main" id="{FCC6776F-B308-0901-02B8-9D6C2A73B5ED}"/>
                </a:ext>
              </a:extLst>
            </p:cNvPr>
            <p:cNvSpPr/>
            <p:nvPr/>
          </p:nvSpPr>
          <p:spPr>
            <a:xfrm>
              <a:off x="7421235" y="273568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41" name="Freeform 4350">
              <a:extLst>
                <a:ext uri="{FF2B5EF4-FFF2-40B4-BE49-F238E27FC236}">
                  <a16:creationId xmlns:a16="http://schemas.microsoft.com/office/drawing/2014/main" id="{8B5B4939-140E-8ACE-522E-C67EB0548CFA}"/>
                </a:ext>
              </a:extLst>
            </p:cNvPr>
            <p:cNvSpPr/>
            <p:nvPr/>
          </p:nvSpPr>
          <p:spPr>
            <a:xfrm>
              <a:off x="7439264" y="271762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42" name="Freeform 4351">
              <a:extLst>
                <a:ext uri="{FF2B5EF4-FFF2-40B4-BE49-F238E27FC236}">
                  <a16:creationId xmlns:a16="http://schemas.microsoft.com/office/drawing/2014/main" id="{11EC76BC-45C0-8F7E-F2BA-EA2D9542F469}"/>
                </a:ext>
              </a:extLst>
            </p:cNvPr>
            <p:cNvSpPr/>
            <p:nvPr/>
          </p:nvSpPr>
          <p:spPr>
            <a:xfrm>
              <a:off x="7454627" y="273568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43" name="Freeform 4352">
              <a:extLst>
                <a:ext uri="{FF2B5EF4-FFF2-40B4-BE49-F238E27FC236}">
                  <a16:creationId xmlns:a16="http://schemas.microsoft.com/office/drawing/2014/main" id="{102F67EB-4C7F-5978-C508-6ECEA5A063FE}"/>
                </a:ext>
              </a:extLst>
            </p:cNvPr>
            <p:cNvSpPr/>
            <p:nvPr/>
          </p:nvSpPr>
          <p:spPr>
            <a:xfrm>
              <a:off x="7472657" y="271762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44" name="Freeform 4353">
              <a:extLst>
                <a:ext uri="{FF2B5EF4-FFF2-40B4-BE49-F238E27FC236}">
                  <a16:creationId xmlns:a16="http://schemas.microsoft.com/office/drawing/2014/main" id="{9CABE581-1F1F-D36F-BECF-224F500B9246}"/>
                </a:ext>
              </a:extLst>
            </p:cNvPr>
            <p:cNvSpPr/>
            <p:nvPr/>
          </p:nvSpPr>
          <p:spPr>
            <a:xfrm>
              <a:off x="7472149" y="273568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45" name="Freeform 4354">
              <a:extLst>
                <a:ext uri="{FF2B5EF4-FFF2-40B4-BE49-F238E27FC236}">
                  <a16:creationId xmlns:a16="http://schemas.microsoft.com/office/drawing/2014/main" id="{06EAAF56-2456-66E9-6D7C-D68F57823E48}"/>
                </a:ext>
              </a:extLst>
            </p:cNvPr>
            <p:cNvSpPr/>
            <p:nvPr/>
          </p:nvSpPr>
          <p:spPr>
            <a:xfrm>
              <a:off x="7490178" y="271762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46" name="Freeform 4355">
              <a:extLst>
                <a:ext uri="{FF2B5EF4-FFF2-40B4-BE49-F238E27FC236}">
                  <a16:creationId xmlns:a16="http://schemas.microsoft.com/office/drawing/2014/main" id="{1FC6FA30-48C1-8EB7-2B36-90E03D2C27CC}"/>
                </a:ext>
              </a:extLst>
            </p:cNvPr>
            <p:cNvSpPr/>
            <p:nvPr/>
          </p:nvSpPr>
          <p:spPr>
            <a:xfrm>
              <a:off x="7474180" y="273568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47" name="Freeform 4356">
              <a:extLst>
                <a:ext uri="{FF2B5EF4-FFF2-40B4-BE49-F238E27FC236}">
                  <a16:creationId xmlns:a16="http://schemas.microsoft.com/office/drawing/2014/main" id="{5D8A7659-2774-E9FB-1D43-DA5E27059DDE}"/>
                </a:ext>
              </a:extLst>
            </p:cNvPr>
            <p:cNvSpPr/>
            <p:nvPr/>
          </p:nvSpPr>
          <p:spPr>
            <a:xfrm>
              <a:off x="7492210" y="271762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48" name="Freeform 4357">
              <a:extLst>
                <a:ext uri="{FF2B5EF4-FFF2-40B4-BE49-F238E27FC236}">
                  <a16:creationId xmlns:a16="http://schemas.microsoft.com/office/drawing/2014/main" id="{27AE0E89-38F5-6AC8-8990-732C24D9E339}"/>
                </a:ext>
              </a:extLst>
            </p:cNvPr>
            <p:cNvSpPr/>
            <p:nvPr/>
          </p:nvSpPr>
          <p:spPr>
            <a:xfrm>
              <a:off x="7499574" y="2735689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49" name="Freeform 4358">
              <a:extLst>
                <a:ext uri="{FF2B5EF4-FFF2-40B4-BE49-F238E27FC236}">
                  <a16:creationId xmlns:a16="http://schemas.microsoft.com/office/drawing/2014/main" id="{FD5F45B4-7F85-1DEB-A6BA-DFA16BF2AEC1}"/>
                </a:ext>
              </a:extLst>
            </p:cNvPr>
            <p:cNvSpPr/>
            <p:nvPr/>
          </p:nvSpPr>
          <p:spPr>
            <a:xfrm>
              <a:off x="7517730" y="271762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50" name="Freeform 4359">
              <a:extLst>
                <a:ext uri="{FF2B5EF4-FFF2-40B4-BE49-F238E27FC236}">
                  <a16:creationId xmlns:a16="http://schemas.microsoft.com/office/drawing/2014/main" id="{B69370EA-A0BC-D2A7-4EB8-B6806583C58C}"/>
                </a:ext>
              </a:extLst>
            </p:cNvPr>
            <p:cNvSpPr/>
            <p:nvPr/>
          </p:nvSpPr>
          <p:spPr>
            <a:xfrm>
              <a:off x="7519254" y="2735689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51" name="Freeform 4360">
              <a:extLst>
                <a:ext uri="{FF2B5EF4-FFF2-40B4-BE49-F238E27FC236}">
                  <a16:creationId xmlns:a16="http://schemas.microsoft.com/office/drawing/2014/main" id="{396D164E-7A77-B22B-335E-9C6C51B7B38A}"/>
                </a:ext>
              </a:extLst>
            </p:cNvPr>
            <p:cNvSpPr/>
            <p:nvPr/>
          </p:nvSpPr>
          <p:spPr>
            <a:xfrm>
              <a:off x="7537283" y="2717621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52" name="Freeform 4361">
              <a:extLst>
                <a:ext uri="{FF2B5EF4-FFF2-40B4-BE49-F238E27FC236}">
                  <a16:creationId xmlns:a16="http://schemas.microsoft.com/office/drawing/2014/main" id="{A49BC6E3-F16F-47FA-37B6-7EFFF6147F6B}"/>
                </a:ext>
              </a:extLst>
            </p:cNvPr>
            <p:cNvSpPr/>
            <p:nvPr/>
          </p:nvSpPr>
          <p:spPr>
            <a:xfrm>
              <a:off x="7540838" y="274039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53" name="Freeform 4362">
              <a:extLst>
                <a:ext uri="{FF2B5EF4-FFF2-40B4-BE49-F238E27FC236}">
                  <a16:creationId xmlns:a16="http://schemas.microsoft.com/office/drawing/2014/main" id="{CA917E34-8972-9EF5-769D-F2452CB1B5DD}"/>
                </a:ext>
              </a:extLst>
            </p:cNvPr>
            <p:cNvSpPr/>
            <p:nvPr/>
          </p:nvSpPr>
          <p:spPr>
            <a:xfrm>
              <a:off x="7558868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54" name="Freeform 4363">
              <a:extLst>
                <a:ext uri="{FF2B5EF4-FFF2-40B4-BE49-F238E27FC236}">
                  <a16:creationId xmlns:a16="http://schemas.microsoft.com/office/drawing/2014/main" id="{D8EC05E4-E23E-0F84-3258-6E7548840FF1}"/>
                </a:ext>
              </a:extLst>
            </p:cNvPr>
            <p:cNvSpPr/>
            <p:nvPr/>
          </p:nvSpPr>
          <p:spPr>
            <a:xfrm>
              <a:off x="7562296" y="274039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55" name="Freeform 4364">
              <a:extLst>
                <a:ext uri="{FF2B5EF4-FFF2-40B4-BE49-F238E27FC236}">
                  <a16:creationId xmlns:a16="http://schemas.microsoft.com/office/drawing/2014/main" id="{F97AF55B-074E-623B-0B4F-8883B946DD43}"/>
                </a:ext>
              </a:extLst>
            </p:cNvPr>
            <p:cNvSpPr/>
            <p:nvPr/>
          </p:nvSpPr>
          <p:spPr>
            <a:xfrm>
              <a:off x="7580452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56" name="Freeform 4365">
              <a:extLst>
                <a:ext uri="{FF2B5EF4-FFF2-40B4-BE49-F238E27FC236}">
                  <a16:creationId xmlns:a16="http://schemas.microsoft.com/office/drawing/2014/main" id="{5F2DFCA8-546C-22A0-8367-EEA81A92EFD2}"/>
                </a:ext>
              </a:extLst>
            </p:cNvPr>
            <p:cNvSpPr/>
            <p:nvPr/>
          </p:nvSpPr>
          <p:spPr>
            <a:xfrm>
              <a:off x="7574104" y="274039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57" name="Freeform 4366">
              <a:extLst>
                <a:ext uri="{FF2B5EF4-FFF2-40B4-BE49-F238E27FC236}">
                  <a16:creationId xmlns:a16="http://schemas.microsoft.com/office/drawing/2014/main" id="{CD744B01-5ECE-BC0E-05AC-A71108036720}"/>
                </a:ext>
              </a:extLst>
            </p:cNvPr>
            <p:cNvSpPr/>
            <p:nvPr/>
          </p:nvSpPr>
          <p:spPr>
            <a:xfrm>
              <a:off x="7592133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58" name="Freeform 4367">
              <a:extLst>
                <a:ext uri="{FF2B5EF4-FFF2-40B4-BE49-F238E27FC236}">
                  <a16:creationId xmlns:a16="http://schemas.microsoft.com/office/drawing/2014/main" id="{00D293A6-7B78-2728-FF0C-74CE7E3FE1FD}"/>
                </a:ext>
              </a:extLst>
            </p:cNvPr>
            <p:cNvSpPr/>
            <p:nvPr/>
          </p:nvSpPr>
          <p:spPr>
            <a:xfrm>
              <a:off x="7574104" y="274039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59" name="Freeform 4368">
              <a:extLst>
                <a:ext uri="{FF2B5EF4-FFF2-40B4-BE49-F238E27FC236}">
                  <a16:creationId xmlns:a16="http://schemas.microsoft.com/office/drawing/2014/main" id="{7D43D018-1E7E-E726-33C0-7F4FE68A131A}"/>
                </a:ext>
              </a:extLst>
            </p:cNvPr>
            <p:cNvSpPr/>
            <p:nvPr/>
          </p:nvSpPr>
          <p:spPr>
            <a:xfrm>
              <a:off x="7592133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60" name="Freeform 4369">
              <a:extLst>
                <a:ext uri="{FF2B5EF4-FFF2-40B4-BE49-F238E27FC236}">
                  <a16:creationId xmlns:a16="http://schemas.microsoft.com/office/drawing/2014/main" id="{3E69A245-34AE-595F-D125-BA09EDB84938}"/>
                </a:ext>
              </a:extLst>
            </p:cNvPr>
            <p:cNvSpPr/>
            <p:nvPr/>
          </p:nvSpPr>
          <p:spPr>
            <a:xfrm>
              <a:off x="7576135" y="274039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61" name="Freeform 4370">
              <a:extLst>
                <a:ext uri="{FF2B5EF4-FFF2-40B4-BE49-F238E27FC236}">
                  <a16:creationId xmlns:a16="http://schemas.microsoft.com/office/drawing/2014/main" id="{C8600F39-92C8-E3C4-8289-A30C865C76C2}"/>
                </a:ext>
              </a:extLst>
            </p:cNvPr>
            <p:cNvSpPr/>
            <p:nvPr/>
          </p:nvSpPr>
          <p:spPr>
            <a:xfrm>
              <a:off x="7594165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62" name="Freeform 4371">
              <a:extLst>
                <a:ext uri="{FF2B5EF4-FFF2-40B4-BE49-F238E27FC236}">
                  <a16:creationId xmlns:a16="http://schemas.microsoft.com/office/drawing/2014/main" id="{D511B42A-F51A-55CE-4E8F-722F4FB7CB54}"/>
                </a:ext>
              </a:extLst>
            </p:cNvPr>
            <p:cNvSpPr/>
            <p:nvPr/>
          </p:nvSpPr>
          <p:spPr>
            <a:xfrm>
              <a:off x="7597593" y="274039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63" name="Freeform 4372">
              <a:extLst>
                <a:ext uri="{FF2B5EF4-FFF2-40B4-BE49-F238E27FC236}">
                  <a16:creationId xmlns:a16="http://schemas.microsoft.com/office/drawing/2014/main" id="{9C930C3D-8F44-8793-9CA8-7DFC3BE73165}"/>
                </a:ext>
              </a:extLst>
            </p:cNvPr>
            <p:cNvSpPr/>
            <p:nvPr/>
          </p:nvSpPr>
          <p:spPr>
            <a:xfrm>
              <a:off x="7615622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64" name="Freeform 4373">
              <a:extLst>
                <a:ext uri="{FF2B5EF4-FFF2-40B4-BE49-F238E27FC236}">
                  <a16:creationId xmlns:a16="http://schemas.microsoft.com/office/drawing/2014/main" id="{28BC2D2F-2D45-2FDB-84BF-AF1EF8590D2B}"/>
                </a:ext>
              </a:extLst>
            </p:cNvPr>
            <p:cNvSpPr/>
            <p:nvPr/>
          </p:nvSpPr>
          <p:spPr>
            <a:xfrm>
              <a:off x="7615241" y="274039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65" name="Freeform 4374">
              <a:extLst>
                <a:ext uri="{FF2B5EF4-FFF2-40B4-BE49-F238E27FC236}">
                  <a16:creationId xmlns:a16="http://schemas.microsoft.com/office/drawing/2014/main" id="{C4BD5134-A9D6-0E8B-A8D0-09FE563AEAE5}"/>
                </a:ext>
              </a:extLst>
            </p:cNvPr>
            <p:cNvSpPr/>
            <p:nvPr/>
          </p:nvSpPr>
          <p:spPr>
            <a:xfrm>
              <a:off x="7633398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66" name="Freeform 4375">
              <a:extLst>
                <a:ext uri="{FF2B5EF4-FFF2-40B4-BE49-F238E27FC236}">
                  <a16:creationId xmlns:a16="http://schemas.microsoft.com/office/drawing/2014/main" id="{066716D8-11D0-406E-EC7C-86D7A7534B9F}"/>
                </a:ext>
              </a:extLst>
            </p:cNvPr>
            <p:cNvSpPr/>
            <p:nvPr/>
          </p:nvSpPr>
          <p:spPr>
            <a:xfrm>
              <a:off x="7630858" y="274039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67" name="Freeform 4376">
              <a:extLst>
                <a:ext uri="{FF2B5EF4-FFF2-40B4-BE49-F238E27FC236}">
                  <a16:creationId xmlns:a16="http://schemas.microsoft.com/office/drawing/2014/main" id="{BA288023-CD7E-39D2-7F07-A8A174068090}"/>
                </a:ext>
              </a:extLst>
            </p:cNvPr>
            <p:cNvSpPr/>
            <p:nvPr/>
          </p:nvSpPr>
          <p:spPr>
            <a:xfrm>
              <a:off x="7649015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68" name="Freeform 4377">
              <a:extLst>
                <a:ext uri="{FF2B5EF4-FFF2-40B4-BE49-F238E27FC236}">
                  <a16:creationId xmlns:a16="http://schemas.microsoft.com/office/drawing/2014/main" id="{801921BB-D46A-45AB-F692-919BC962D73C}"/>
                </a:ext>
              </a:extLst>
            </p:cNvPr>
            <p:cNvSpPr/>
            <p:nvPr/>
          </p:nvSpPr>
          <p:spPr>
            <a:xfrm>
              <a:off x="7634921" y="274039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69" name="Freeform 4378">
              <a:extLst>
                <a:ext uri="{FF2B5EF4-FFF2-40B4-BE49-F238E27FC236}">
                  <a16:creationId xmlns:a16="http://schemas.microsoft.com/office/drawing/2014/main" id="{243EA910-DB58-49EB-CC13-38DDF9E723CF}"/>
                </a:ext>
              </a:extLst>
            </p:cNvPr>
            <p:cNvSpPr/>
            <p:nvPr/>
          </p:nvSpPr>
          <p:spPr>
            <a:xfrm>
              <a:off x="7652951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70" name="Freeform 4379">
              <a:extLst>
                <a:ext uri="{FF2B5EF4-FFF2-40B4-BE49-F238E27FC236}">
                  <a16:creationId xmlns:a16="http://schemas.microsoft.com/office/drawing/2014/main" id="{7619C2A2-AF6C-0788-2914-3A2F0B19FC2C}"/>
                </a:ext>
              </a:extLst>
            </p:cNvPr>
            <p:cNvSpPr/>
            <p:nvPr/>
          </p:nvSpPr>
          <p:spPr>
            <a:xfrm>
              <a:off x="7666156" y="274039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71" name="Freeform 4380">
              <a:extLst>
                <a:ext uri="{FF2B5EF4-FFF2-40B4-BE49-F238E27FC236}">
                  <a16:creationId xmlns:a16="http://schemas.microsoft.com/office/drawing/2014/main" id="{D45A202C-BEC8-5073-6BDD-89C5909D91C6}"/>
                </a:ext>
              </a:extLst>
            </p:cNvPr>
            <p:cNvSpPr/>
            <p:nvPr/>
          </p:nvSpPr>
          <p:spPr>
            <a:xfrm>
              <a:off x="7684185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72" name="Freeform 4381">
              <a:extLst>
                <a:ext uri="{FF2B5EF4-FFF2-40B4-BE49-F238E27FC236}">
                  <a16:creationId xmlns:a16="http://schemas.microsoft.com/office/drawing/2014/main" id="{6AF4F3D1-81A8-ED4C-7ADE-DEEDB4E63B6E}"/>
                </a:ext>
              </a:extLst>
            </p:cNvPr>
            <p:cNvSpPr/>
            <p:nvPr/>
          </p:nvSpPr>
          <p:spPr>
            <a:xfrm>
              <a:off x="7689772" y="274039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73" name="Freeform 4382">
              <a:extLst>
                <a:ext uri="{FF2B5EF4-FFF2-40B4-BE49-F238E27FC236}">
                  <a16:creationId xmlns:a16="http://schemas.microsoft.com/office/drawing/2014/main" id="{4BD8A62B-8786-C4A1-E835-7F02CF71EDE8}"/>
                </a:ext>
              </a:extLst>
            </p:cNvPr>
            <p:cNvSpPr/>
            <p:nvPr/>
          </p:nvSpPr>
          <p:spPr>
            <a:xfrm>
              <a:off x="7707801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74" name="Freeform 4383">
              <a:extLst>
                <a:ext uri="{FF2B5EF4-FFF2-40B4-BE49-F238E27FC236}">
                  <a16:creationId xmlns:a16="http://schemas.microsoft.com/office/drawing/2014/main" id="{87A944C0-F893-F390-1FDA-BBEDD0371A2A}"/>
                </a:ext>
              </a:extLst>
            </p:cNvPr>
            <p:cNvSpPr/>
            <p:nvPr/>
          </p:nvSpPr>
          <p:spPr>
            <a:xfrm>
              <a:off x="7693581" y="274039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75" name="Freeform 4384">
              <a:extLst>
                <a:ext uri="{FF2B5EF4-FFF2-40B4-BE49-F238E27FC236}">
                  <a16:creationId xmlns:a16="http://schemas.microsoft.com/office/drawing/2014/main" id="{5F57EAF9-419A-7E34-06BC-E21A93135489}"/>
                </a:ext>
              </a:extLst>
            </p:cNvPr>
            <p:cNvSpPr/>
            <p:nvPr/>
          </p:nvSpPr>
          <p:spPr>
            <a:xfrm>
              <a:off x="7711737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76" name="Freeform 4385">
              <a:extLst>
                <a:ext uri="{FF2B5EF4-FFF2-40B4-BE49-F238E27FC236}">
                  <a16:creationId xmlns:a16="http://schemas.microsoft.com/office/drawing/2014/main" id="{BCDD9D34-1251-D9EF-56E7-4146C602B2F8}"/>
                </a:ext>
              </a:extLst>
            </p:cNvPr>
            <p:cNvSpPr/>
            <p:nvPr/>
          </p:nvSpPr>
          <p:spPr>
            <a:xfrm>
              <a:off x="7695612" y="274039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77" name="Freeform 4386">
              <a:extLst>
                <a:ext uri="{FF2B5EF4-FFF2-40B4-BE49-F238E27FC236}">
                  <a16:creationId xmlns:a16="http://schemas.microsoft.com/office/drawing/2014/main" id="{FDB0C4B5-9EA1-3B96-257B-7CD316DA1DF0}"/>
                </a:ext>
              </a:extLst>
            </p:cNvPr>
            <p:cNvSpPr/>
            <p:nvPr/>
          </p:nvSpPr>
          <p:spPr>
            <a:xfrm>
              <a:off x="7713641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78" name="Freeform 4387">
              <a:extLst>
                <a:ext uri="{FF2B5EF4-FFF2-40B4-BE49-F238E27FC236}">
                  <a16:creationId xmlns:a16="http://schemas.microsoft.com/office/drawing/2014/main" id="{FC392FF2-C166-0B26-51EB-4EF50284D45C}"/>
                </a:ext>
              </a:extLst>
            </p:cNvPr>
            <p:cNvSpPr/>
            <p:nvPr/>
          </p:nvSpPr>
          <p:spPr>
            <a:xfrm>
              <a:off x="7809248" y="274039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79" name="Freeform 4388">
              <a:extLst>
                <a:ext uri="{FF2B5EF4-FFF2-40B4-BE49-F238E27FC236}">
                  <a16:creationId xmlns:a16="http://schemas.microsoft.com/office/drawing/2014/main" id="{CB45EB14-F0E9-1301-6472-5075A753108D}"/>
                </a:ext>
              </a:extLst>
            </p:cNvPr>
            <p:cNvSpPr/>
            <p:nvPr/>
          </p:nvSpPr>
          <p:spPr>
            <a:xfrm>
              <a:off x="7827405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80" name="Freeform 4389">
              <a:extLst>
                <a:ext uri="{FF2B5EF4-FFF2-40B4-BE49-F238E27FC236}">
                  <a16:creationId xmlns:a16="http://schemas.microsoft.com/office/drawing/2014/main" id="{3F1B741E-00FB-6753-369D-1B9F84CDDAD0}"/>
                </a:ext>
              </a:extLst>
            </p:cNvPr>
            <p:cNvSpPr/>
            <p:nvPr/>
          </p:nvSpPr>
          <p:spPr>
            <a:xfrm>
              <a:off x="7824992" y="274039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81" name="Freeform 4390">
              <a:extLst>
                <a:ext uri="{FF2B5EF4-FFF2-40B4-BE49-F238E27FC236}">
                  <a16:creationId xmlns:a16="http://schemas.microsoft.com/office/drawing/2014/main" id="{69298A0F-0473-5C4F-58DE-91D99BBB3BCD}"/>
                </a:ext>
              </a:extLst>
            </p:cNvPr>
            <p:cNvSpPr/>
            <p:nvPr/>
          </p:nvSpPr>
          <p:spPr>
            <a:xfrm>
              <a:off x="7843022" y="272232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82" name="Freeform 4391">
              <a:extLst>
                <a:ext uri="{FF2B5EF4-FFF2-40B4-BE49-F238E27FC236}">
                  <a16:creationId xmlns:a16="http://schemas.microsoft.com/office/drawing/2014/main" id="{90FAB2BD-C172-FCE3-2714-90A9D6BF8082}"/>
                </a:ext>
              </a:extLst>
            </p:cNvPr>
            <p:cNvSpPr/>
            <p:nvPr/>
          </p:nvSpPr>
          <p:spPr>
            <a:xfrm>
              <a:off x="7850513" y="274523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83" name="Freeform 4392">
              <a:extLst>
                <a:ext uri="{FF2B5EF4-FFF2-40B4-BE49-F238E27FC236}">
                  <a16:creationId xmlns:a16="http://schemas.microsoft.com/office/drawing/2014/main" id="{E686B36E-EC09-A60D-D304-F0A7B4531870}"/>
                </a:ext>
              </a:extLst>
            </p:cNvPr>
            <p:cNvSpPr/>
            <p:nvPr/>
          </p:nvSpPr>
          <p:spPr>
            <a:xfrm>
              <a:off x="7868542" y="2727037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84" name="Freeform 4393">
              <a:extLst>
                <a:ext uri="{FF2B5EF4-FFF2-40B4-BE49-F238E27FC236}">
                  <a16:creationId xmlns:a16="http://schemas.microsoft.com/office/drawing/2014/main" id="{43E1AC54-956A-0A52-EB56-2187B59C07AB}"/>
                </a:ext>
              </a:extLst>
            </p:cNvPr>
            <p:cNvSpPr/>
            <p:nvPr/>
          </p:nvSpPr>
          <p:spPr>
            <a:xfrm>
              <a:off x="7915139" y="2745232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85" name="Freeform 4394">
              <a:extLst>
                <a:ext uri="{FF2B5EF4-FFF2-40B4-BE49-F238E27FC236}">
                  <a16:creationId xmlns:a16="http://schemas.microsoft.com/office/drawing/2014/main" id="{9FF958C4-596C-B409-1E0D-0F8E3EB87381}"/>
                </a:ext>
              </a:extLst>
            </p:cNvPr>
            <p:cNvSpPr/>
            <p:nvPr/>
          </p:nvSpPr>
          <p:spPr>
            <a:xfrm>
              <a:off x="7933169" y="2727037"/>
              <a:ext cx="12696" cy="36263"/>
            </a:xfrm>
            <a:custGeom>
              <a:avLst/>
              <a:gdLst>
                <a:gd name="connsiteX0" fmla="*/ 0 w 12696"/>
                <a:gd name="connsiteY0" fmla="*/ 0 h 36263"/>
                <a:gd name="connsiteX1" fmla="*/ 0 w 12696"/>
                <a:gd name="connsiteY1" fmla="*/ 36264 h 3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263">
                  <a:moveTo>
                    <a:pt x="0" y="0"/>
                  </a:moveTo>
                  <a:lnTo>
                    <a:pt x="0" y="36264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86" name="Freeform 4395">
              <a:extLst>
                <a:ext uri="{FF2B5EF4-FFF2-40B4-BE49-F238E27FC236}">
                  <a16:creationId xmlns:a16="http://schemas.microsoft.com/office/drawing/2014/main" id="{E28F76AB-EBD0-7BB4-C108-59A802AC840D}"/>
                </a:ext>
              </a:extLst>
            </p:cNvPr>
            <p:cNvSpPr/>
            <p:nvPr/>
          </p:nvSpPr>
          <p:spPr>
            <a:xfrm>
              <a:off x="7946500" y="275006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87" name="Freeform 4396">
              <a:extLst>
                <a:ext uri="{FF2B5EF4-FFF2-40B4-BE49-F238E27FC236}">
                  <a16:creationId xmlns:a16="http://schemas.microsoft.com/office/drawing/2014/main" id="{671FEAA7-C331-1974-E10C-009882D0AFD7}"/>
                </a:ext>
              </a:extLst>
            </p:cNvPr>
            <p:cNvSpPr/>
            <p:nvPr/>
          </p:nvSpPr>
          <p:spPr>
            <a:xfrm>
              <a:off x="7964530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88" name="Freeform 4397">
              <a:extLst>
                <a:ext uri="{FF2B5EF4-FFF2-40B4-BE49-F238E27FC236}">
                  <a16:creationId xmlns:a16="http://schemas.microsoft.com/office/drawing/2014/main" id="{FE5F9B40-C8F6-A6B4-88E6-84F97C1148F2}"/>
                </a:ext>
              </a:extLst>
            </p:cNvPr>
            <p:cNvSpPr/>
            <p:nvPr/>
          </p:nvSpPr>
          <p:spPr>
            <a:xfrm>
              <a:off x="7950309" y="275006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89" name="Freeform 4398">
              <a:extLst>
                <a:ext uri="{FF2B5EF4-FFF2-40B4-BE49-F238E27FC236}">
                  <a16:creationId xmlns:a16="http://schemas.microsoft.com/office/drawing/2014/main" id="{25C89812-69D6-BCA9-A7D8-125257F3BF43}"/>
                </a:ext>
              </a:extLst>
            </p:cNvPr>
            <p:cNvSpPr/>
            <p:nvPr/>
          </p:nvSpPr>
          <p:spPr>
            <a:xfrm>
              <a:off x="7968466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90" name="Freeform 4399">
              <a:extLst>
                <a:ext uri="{FF2B5EF4-FFF2-40B4-BE49-F238E27FC236}">
                  <a16:creationId xmlns:a16="http://schemas.microsoft.com/office/drawing/2014/main" id="{2CB836BC-7EE7-830D-D26E-998076B95076}"/>
                </a:ext>
              </a:extLst>
            </p:cNvPr>
            <p:cNvSpPr/>
            <p:nvPr/>
          </p:nvSpPr>
          <p:spPr>
            <a:xfrm>
              <a:off x="7954372" y="275006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91" name="Freeform 4400">
              <a:extLst>
                <a:ext uri="{FF2B5EF4-FFF2-40B4-BE49-F238E27FC236}">
                  <a16:creationId xmlns:a16="http://schemas.microsoft.com/office/drawing/2014/main" id="{8EFB8496-3283-6208-F486-9084121DC828}"/>
                </a:ext>
              </a:extLst>
            </p:cNvPr>
            <p:cNvSpPr/>
            <p:nvPr/>
          </p:nvSpPr>
          <p:spPr>
            <a:xfrm>
              <a:off x="7972402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92" name="Freeform 4401">
              <a:extLst>
                <a:ext uri="{FF2B5EF4-FFF2-40B4-BE49-F238E27FC236}">
                  <a16:creationId xmlns:a16="http://schemas.microsoft.com/office/drawing/2014/main" id="{556FA803-7C64-D7B0-F120-1E90D4618359}"/>
                </a:ext>
              </a:extLst>
            </p:cNvPr>
            <p:cNvSpPr/>
            <p:nvPr/>
          </p:nvSpPr>
          <p:spPr>
            <a:xfrm>
              <a:off x="7973925" y="275006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93" name="Freeform 4402">
              <a:extLst>
                <a:ext uri="{FF2B5EF4-FFF2-40B4-BE49-F238E27FC236}">
                  <a16:creationId xmlns:a16="http://schemas.microsoft.com/office/drawing/2014/main" id="{8EFCE4B6-042E-9AF9-6880-3157D2B7C9D0}"/>
                </a:ext>
              </a:extLst>
            </p:cNvPr>
            <p:cNvSpPr/>
            <p:nvPr/>
          </p:nvSpPr>
          <p:spPr>
            <a:xfrm>
              <a:off x="7991955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94" name="Freeform 4403">
              <a:extLst>
                <a:ext uri="{FF2B5EF4-FFF2-40B4-BE49-F238E27FC236}">
                  <a16:creationId xmlns:a16="http://schemas.microsoft.com/office/drawing/2014/main" id="{F112B467-1A07-A8EB-DAAA-E25CB653160D}"/>
                </a:ext>
              </a:extLst>
            </p:cNvPr>
            <p:cNvSpPr/>
            <p:nvPr/>
          </p:nvSpPr>
          <p:spPr>
            <a:xfrm>
              <a:off x="8005286" y="275006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95" name="Freeform 4404">
              <a:extLst>
                <a:ext uri="{FF2B5EF4-FFF2-40B4-BE49-F238E27FC236}">
                  <a16:creationId xmlns:a16="http://schemas.microsoft.com/office/drawing/2014/main" id="{BF23936C-6D94-7132-CBFD-2A92F70E095D}"/>
                </a:ext>
              </a:extLst>
            </p:cNvPr>
            <p:cNvSpPr/>
            <p:nvPr/>
          </p:nvSpPr>
          <p:spPr>
            <a:xfrm>
              <a:off x="8023316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96" name="Freeform 4405">
              <a:extLst>
                <a:ext uri="{FF2B5EF4-FFF2-40B4-BE49-F238E27FC236}">
                  <a16:creationId xmlns:a16="http://schemas.microsoft.com/office/drawing/2014/main" id="{12F4792F-B2E0-4E61-8474-1920EE1E602F}"/>
                </a:ext>
              </a:extLst>
            </p:cNvPr>
            <p:cNvSpPr/>
            <p:nvPr/>
          </p:nvSpPr>
          <p:spPr>
            <a:xfrm>
              <a:off x="8007318" y="275006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97" name="Freeform 4406">
              <a:extLst>
                <a:ext uri="{FF2B5EF4-FFF2-40B4-BE49-F238E27FC236}">
                  <a16:creationId xmlns:a16="http://schemas.microsoft.com/office/drawing/2014/main" id="{2A26B739-5A62-8499-E51E-218C1AB419D6}"/>
                </a:ext>
              </a:extLst>
            </p:cNvPr>
            <p:cNvSpPr/>
            <p:nvPr/>
          </p:nvSpPr>
          <p:spPr>
            <a:xfrm>
              <a:off x="8025347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98" name="Freeform 4407">
              <a:extLst>
                <a:ext uri="{FF2B5EF4-FFF2-40B4-BE49-F238E27FC236}">
                  <a16:creationId xmlns:a16="http://schemas.microsoft.com/office/drawing/2014/main" id="{6383D403-BAB1-3BD9-C029-5C7CA38A241E}"/>
                </a:ext>
              </a:extLst>
            </p:cNvPr>
            <p:cNvSpPr/>
            <p:nvPr/>
          </p:nvSpPr>
          <p:spPr>
            <a:xfrm>
              <a:off x="8024839" y="275006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899" name="Freeform 4408">
              <a:extLst>
                <a:ext uri="{FF2B5EF4-FFF2-40B4-BE49-F238E27FC236}">
                  <a16:creationId xmlns:a16="http://schemas.microsoft.com/office/drawing/2014/main" id="{8FB7B97B-D13E-6118-C6F1-7DF2D7F1BCEE}"/>
                </a:ext>
              </a:extLst>
            </p:cNvPr>
            <p:cNvSpPr/>
            <p:nvPr/>
          </p:nvSpPr>
          <p:spPr>
            <a:xfrm>
              <a:off x="8042869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00" name="Freeform 4409">
              <a:extLst>
                <a:ext uri="{FF2B5EF4-FFF2-40B4-BE49-F238E27FC236}">
                  <a16:creationId xmlns:a16="http://schemas.microsoft.com/office/drawing/2014/main" id="{12F25870-C727-AC36-4DEC-FC1A2F03D0BE}"/>
                </a:ext>
              </a:extLst>
            </p:cNvPr>
            <p:cNvSpPr/>
            <p:nvPr/>
          </p:nvSpPr>
          <p:spPr>
            <a:xfrm>
              <a:off x="8032711" y="275006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01" name="Freeform 4410">
              <a:extLst>
                <a:ext uri="{FF2B5EF4-FFF2-40B4-BE49-F238E27FC236}">
                  <a16:creationId xmlns:a16="http://schemas.microsoft.com/office/drawing/2014/main" id="{4554A699-0F67-621B-52ED-9BE0B69537F3}"/>
                </a:ext>
              </a:extLst>
            </p:cNvPr>
            <p:cNvSpPr/>
            <p:nvPr/>
          </p:nvSpPr>
          <p:spPr>
            <a:xfrm>
              <a:off x="8050741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02" name="Freeform 4411">
              <a:extLst>
                <a:ext uri="{FF2B5EF4-FFF2-40B4-BE49-F238E27FC236}">
                  <a16:creationId xmlns:a16="http://schemas.microsoft.com/office/drawing/2014/main" id="{95696D5E-E798-B27C-0687-3241EC42CA6B}"/>
                </a:ext>
              </a:extLst>
            </p:cNvPr>
            <p:cNvSpPr/>
            <p:nvPr/>
          </p:nvSpPr>
          <p:spPr>
            <a:xfrm>
              <a:off x="8052264" y="275006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03" name="Freeform 4412">
              <a:extLst>
                <a:ext uri="{FF2B5EF4-FFF2-40B4-BE49-F238E27FC236}">
                  <a16:creationId xmlns:a16="http://schemas.microsoft.com/office/drawing/2014/main" id="{8DD6E153-9BD5-EBFB-DA69-C43707D72FDA}"/>
                </a:ext>
              </a:extLst>
            </p:cNvPr>
            <p:cNvSpPr/>
            <p:nvPr/>
          </p:nvSpPr>
          <p:spPr>
            <a:xfrm>
              <a:off x="8070294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04" name="Freeform 4413">
              <a:extLst>
                <a:ext uri="{FF2B5EF4-FFF2-40B4-BE49-F238E27FC236}">
                  <a16:creationId xmlns:a16="http://schemas.microsoft.com/office/drawing/2014/main" id="{69A44AC4-1BC9-46F4-FA20-91AD7CC02911}"/>
                </a:ext>
              </a:extLst>
            </p:cNvPr>
            <p:cNvSpPr/>
            <p:nvPr/>
          </p:nvSpPr>
          <p:spPr>
            <a:xfrm>
              <a:off x="8068008" y="275006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05" name="Freeform 4414">
              <a:extLst>
                <a:ext uri="{FF2B5EF4-FFF2-40B4-BE49-F238E27FC236}">
                  <a16:creationId xmlns:a16="http://schemas.microsoft.com/office/drawing/2014/main" id="{6ED5BB51-8DA2-A516-4358-C3374159CFFF}"/>
                </a:ext>
              </a:extLst>
            </p:cNvPr>
            <p:cNvSpPr/>
            <p:nvPr/>
          </p:nvSpPr>
          <p:spPr>
            <a:xfrm>
              <a:off x="8086038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06" name="Freeform 4415">
              <a:extLst>
                <a:ext uri="{FF2B5EF4-FFF2-40B4-BE49-F238E27FC236}">
                  <a16:creationId xmlns:a16="http://schemas.microsoft.com/office/drawing/2014/main" id="{4306DE33-34D6-8E54-B57E-850B61BF74AC}"/>
                </a:ext>
              </a:extLst>
            </p:cNvPr>
            <p:cNvSpPr/>
            <p:nvPr/>
          </p:nvSpPr>
          <p:spPr>
            <a:xfrm>
              <a:off x="8079816" y="275006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07" name="Freeform 4416">
              <a:extLst>
                <a:ext uri="{FF2B5EF4-FFF2-40B4-BE49-F238E27FC236}">
                  <a16:creationId xmlns:a16="http://schemas.microsoft.com/office/drawing/2014/main" id="{E5078AFA-6AD6-5533-872F-B3F59D379F89}"/>
                </a:ext>
              </a:extLst>
            </p:cNvPr>
            <p:cNvSpPr/>
            <p:nvPr/>
          </p:nvSpPr>
          <p:spPr>
            <a:xfrm>
              <a:off x="8097846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08" name="Freeform 4417">
              <a:extLst>
                <a:ext uri="{FF2B5EF4-FFF2-40B4-BE49-F238E27FC236}">
                  <a16:creationId xmlns:a16="http://schemas.microsoft.com/office/drawing/2014/main" id="{67532968-1C21-5E57-B581-43CF544FE09C}"/>
                </a:ext>
              </a:extLst>
            </p:cNvPr>
            <p:cNvSpPr/>
            <p:nvPr/>
          </p:nvSpPr>
          <p:spPr>
            <a:xfrm>
              <a:off x="8091497" y="275006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09" name="Freeform 4418">
              <a:extLst>
                <a:ext uri="{FF2B5EF4-FFF2-40B4-BE49-F238E27FC236}">
                  <a16:creationId xmlns:a16="http://schemas.microsoft.com/office/drawing/2014/main" id="{9BD4EF0F-EA98-D91F-F6B4-61E92483AFD4}"/>
                </a:ext>
              </a:extLst>
            </p:cNvPr>
            <p:cNvSpPr/>
            <p:nvPr/>
          </p:nvSpPr>
          <p:spPr>
            <a:xfrm>
              <a:off x="8109527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10" name="Freeform 4419">
              <a:extLst>
                <a:ext uri="{FF2B5EF4-FFF2-40B4-BE49-F238E27FC236}">
                  <a16:creationId xmlns:a16="http://schemas.microsoft.com/office/drawing/2014/main" id="{7FD655E9-0B5E-6D43-6167-44464E31EF62}"/>
                </a:ext>
              </a:extLst>
            </p:cNvPr>
            <p:cNvSpPr/>
            <p:nvPr/>
          </p:nvSpPr>
          <p:spPr>
            <a:xfrm>
              <a:off x="8091497" y="2750067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11" name="Freeform 4420">
              <a:extLst>
                <a:ext uri="{FF2B5EF4-FFF2-40B4-BE49-F238E27FC236}">
                  <a16:creationId xmlns:a16="http://schemas.microsoft.com/office/drawing/2014/main" id="{40BD3934-4FB2-4C1E-FCA4-7DC79DF102C7}"/>
                </a:ext>
              </a:extLst>
            </p:cNvPr>
            <p:cNvSpPr/>
            <p:nvPr/>
          </p:nvSpPr>
          <p:spPr>
            <a:xfrm>
              <a:off x="8109527" y="2731999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12" name="Freeform 4421">
              <a:extLst>
                <a:ext uri="{FF2B5EF4-FFF2-40B4-BE49-F238E27FC236}">
                  <a16:creationId xmlns:a16="http://schemas.microsoft.com/office/drawing/2014/main" id="{8347E73F-681D-5DF6-2A57-B08D3AC1BB2F}"/>
                </a:ext>
              </a:extLst>
            </p:cNvPr>
            <p:cNvSpPr/>
            <p:nvPr/>
          </p:nvSpPr>
          <p:spPr>
            <a:xfrm>
              <a:off x="8107241" y="275503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13" name="Freeform 4422">
              <a:extLst>
                <a:ext uri="{FF2B5EF4-FFF2-40B4-BE49-F238E27FC236}">
                  <a16:creationId xmlns:a16="http://schemas.microsoft.com/office/drawing/2014/main" id="{1173AA86-8C6C-1CF3-4DB2-415DCC5FDE80}"/>
                </a:ext>
              </a:extLst>
            </p:cNvPr>
            <p:cNvSpPr/>
            <p:nvPr/>
          </p:nvSpPr>
          <p:spPr>
            <a:xfrm>
              <a:off x="8125271" y="273696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14" name="Freeform 4423">
              <a:extLst>
                <a:ext uri="{FF2B5EF4-FFF2-40B4-BE49-F238E27FC236}">
                  <a16:creationId xmlns:a16="http://schemas.microsoft.com/office/drawing/2014/main" id="{ABB15933-7C08-58E8-F37B-16C51536589B}"/>
                </a:ext>
              </a:extLst>
            </p:cNvPr>
            <p:cNvSpPr/>
            <p:nvPr/>
          </p:nvSpPr>
          <p:spPr>
            <a:xfrm>
              <a:off x="8107241" y="2755030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15" name="Freeform 4424">
              <a:extLst>
                <a:ext uri="{FF2B5EF4-FFF2-40B4-BE49-F238E27FC236}">
                  <a16:creationId xmlns:a16="http://schemas.microsoft.com/office/drawing/2014/main" id="{50238B4A-972C-5A70-E7C0-73011D0791A2}"/>
                </a:ext>
              </a:extLst>
            </p:cNvPr>
            <p:cNvSpPr/>
            <p:nvPr/>
          </p:nvSpPr>
          <p:spPr>
            <a:xfrm>
              <a:off x="8125271" y="273696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16" name="Freeform 4425">
              <a:extLst>
                <a:ext uri="{FF2B5EF4-FFF2-40B4-BE49-F238E27FC236}">
                  <a16:creationId xmlns:a16="http://schemas.microsoft.com/office/drawing/2014/main" id="{2EF5B97B-E3DE-B2D1-DE34-FAAF8D9A61A2}"/>
                </a:ext>
              </a:extLst>
            </p:cNvPr>
            <p:cNvSpPr/>
            <p:nvPr/>
          </p:nvSpPr>
          <p:spPr>
            <a:xfrm>
              <a:off x="8109146" y="275503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17" name="Freeform 4426">
              <a:extLst>
                <a:ext uri="{FF2B5EF4-FFF2-40B4-BE49-F238E27FC236}">
                  <a16:creationId xmlns:a16="http://schemas.microsoft.com/office/drawing/2014/main" id="{0D246019-8FC8-1BCD-B06C-E411CD0406B9}"/>
                </a:ext>
              </a:extLst>
            </p:cNvPr>
            <p:cNvSpPr/>
            <p:nvPr/>
          </p:nvSpPr>
          <p:spPr>
            <a:xfrm>
              <a:off x="8127302" y="273696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18" name="Freeform 4427">
              <a:extLst>
                <a:ext uri="{FF2B5EF4-FFF2-40B4-BE49-F238E27FC236}">
                  <a16:creationId xmlns:a16="http://schemas.microsoft.com/office/drawing/2014/main" id="{249D2A95-38CC-7164-53E8-422BBBCD6124}"/>
                </a:ext>
              </a:extLst>
            </p:cNvPr>
            <p:cNvSpPr/>
            <p:nvPr/>
          </p:nvSpPr>
          <p:spPr>
            <a:xfrm>
              <a:off x="8109146" y="2755030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19" name="Freeform 4428">
              <a:extLst>
                <a:ext uri="{FF2B5EF4-FFF2-40B4-BE49-F238E27FC236}">
                  <a16:creationId xmlns:a16="http://schemas.microsoft.com/office/drawing/2014/main" id="{9803937F-6B56-921F-3D99-4619DB6CCC8A}"/>
                </a:ext>
              </a:extLst>
            </p:cNvPr>
            <p:cNvSpPr/>
            <p:nvPr/>
          </p:nvSpPr>
          <p:spPr>
            <a:xfrm>
              <a:off x="8127302" y="2736962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20" name="Freeform 4429">
              <a:extLst>
                <a:ext uri="{FF2B5EF4-FFF2-40B4-BE49-F238E27FC236}">
                  <a16:creationId xmlns:a16="http://schemas.microsoft.com/office/drawing/2014/main" id="{C6B3F1D6-EFD7-1965-133B-BA68322ECCF9}"/>
                </a:ext>
              </a:extLst>
            </p:cNvPr>
            <p:cNvSpPr/>
            <p:nvPr/>
          </p:nvSpPr>
          <p:spPr>
            <a:xfrm>
              <a:off x="8132762" y="276024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21" name="Freeform 4430">
              <a:extLst>
                <a:ext uri="{FF2B5EF4-FFF2-40B4-BE49-F238E27FC236}">
                  <a16:creationId xmlns:a16="http://schemas.microsoft.com/office/drawing/2014/main" id="{61079B15-F197-AFB3-A9BC-23BA4375C0C1}"/>
                </a:ext>
              </a:extLst>
            </p:cNvPr>
            <p:cNvSpPr/>
            <p:nvPr/>
          </p:nvSpPr>
          <p:spPr>
            <a:xfrm>
              <a:off x="8150791" y="274217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22" name="Freeform 4431">
              <a:extLst>
                <a:ext uri="{FF2B5EF4-FFF2-40B4-BE49-F238E27FC236}">
                  <a16:creationId xmlns:a16="http://schemas.microsoft.com/office/drawing/2014/main" id="{7B995B58-04AB-7CCB-CCF7-C73890699D2D}"/>
                </a:ext>
              </a:extLst>
            </p:cNvPr>
            <p:cNvSpPr/>
            <p:nvPr/>
          </p:nvSpPr>
          <p:spPr>
            <a:xfrm>
              <a:off x="8132762" y="2760247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23" name="Freeform 4432">
              <a:extLst>
                <a:ext uri="{FF2B5EF4-FFF2-40B4-BE49-F238E27FC236}">
                  <a16:creationId xmlns:a16="http://schemas.microsoft.com/office/drawing/2014/main" id="{F42F5EE4-84BE-FF52-C2BF-BA2F1122A253}"/>
                </a:ext>
              </a:extLst>
            </p:cNvPr>
            <p:cNvSpPr/>
            <p:nvPr/>
          </p:nvSpPr>
          <p:spPr>
            <a:xfrm>
              <a:off x="8150791" y="274217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24" name="Freeform 4433">
              <a:extLst>
                <a:ext uri="{FF2B5EF4-FFF2-40B4-BE49-F238E27FC236}">
                  <a16:creationId xmlns:a16="http://schemas.microsoft.com/office/drawing/2014/main" id="{6683784D-D208-4CC3-574C-7B0E29AE8424}"/>
                </a:ext>
              </a:extLst>
            </p:cNvPr>
            <p:cNvSpPr/>
            <p:nvPr/>
          </p:nvSpPr>
          <p:spPr>
            <a:xfrm>
              <a:off x="8175804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25" name="Freeform 4434">
              <a:extLst>
                <a:ext uri="{FF2B5EF4-FFF2-40B4-BE49-F238E27FC236}">
                  <a16:creationId xmlns:a16="http://schemas.microsoft.com/office/drawing/2014/main" id="{F03E704F-28E1-5242-2B27-67BBDD80BC93}"/>
                </a:ext>
              </a:extLst>
            </p:cNvPr>
            <p:cNvSpPr/>
            <p:nvPr/>
          </p:nvSpPr>
          <p:spPr>
            <a:xfrm>
              <a:off x="819383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26" name="Freeform 4435">
              <a:extLst>
                <a:ext uri="{FF2B5EF4-FFF2-40B4-BE49-F238E27FC236}">
                  <a16:creationId xmlns:a16="http://schemas.microsoft.com/office/drawing/2014/main" id="{0A1A9F77-9F10-6B0B-A84B-F37D24060918}"/>
                </a:ext>
              </a:extLst>
            </p:cNvPr>
            <p:cNvSpPr/>
            <p:nvPr/>
          </p:nvSpPr>
          <p:spPr>
            <a:xfrm>
              <a:off x="8199293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27" name="Freeform 4436">
              <a:extLst>
                <a:ext uri="{FF2B5EF4-FFF2-40B4-BE49-F238E27FC236}">
                  <a16:creationId xmlns:a16="http://schemas.microsoft.com/office/drawing/2014/main" id="{6F816596-F632-EC12-EC38-AFB7728E6DBC}"/>
                </a:ext>
              </a:extLst>
            </p:cNvPr>
            <p:cNvSpPr/>
            <p:nvPr/>
          </p:nvSpPr>
          <p:spPr>
            <a:xfrm>
              <a:off x="821732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28" name="Freeform 4437">
              <a:extLst>
                <a:ext uri="{FF2B5EF4-FFF2-40B4-BE49-F238E27FC236}">
                  <a16:creationId xmlns:a16="http://schemas.microsoft.com/office/drawing/2014/main" id="{54378026-20FF-185B-930C-E6DD5F89DFD1}"/>
                </a:ext>
              </a:extLst>
            </p:cNvPr>
            <p:cNvSpPr/>
            <p:nvPr/>
          </p:nvSpPr>
          <p:spPr>
            <a:xfrm>
              <a:off x="8205260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29" name="Freeform 4438">
              <a:extLst>
                <a:ext uri="{FF2B5EF4-FFF2-40B4-BE49-F238E27FC236}">
                  <a16:creationId xmlns:a16="http://schemas.microsoft.com/office/drawing/2014/main" id="{6EF01265-D3AF-D7FE-DE4F-570B4FB13025}"/>
                </a:ext>
              </a:extLst>
            </p:cNvPr>
            <p:cNvSpPr/>
            <p:nvPr/>
          </p:nvSpPr>
          <p:spPr>
            <a:xfrm>
              <a:off x="822329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30" name="Freeform 4439">
              <a:extLst>
                <a:ext uri="{FF2B5EF4-FFF2-40B4-BE49-F238E27FC236}">
                  <a16:creationId xmlns:a16="http://schemas.microsoft.com/office/drawing/2014/main" id="{954D999D-A0BC-3563-6182-F689CC7D898C}"/>
                </a:ext>
              </a:extLst>
            </p:cNvPr>
            <p:cNvSpPr/>
            <p:nvPr/>
          </p:nvSpPr>
          <p:spPr>
            <a:xfrm>
              <a:off x="8210974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31" name="Freeform 4440">
              <a:extLst>
                <a:ext uri="{FF2B5EF4-FFF2-40B4-BE49-F238E27FC236}">
                  <a16:creationId xmlns:a16="http://schemas.microsoft.com/office/drawing/2014/main" id="{F9FAD4D5-EF11-6C8C-F6E0-12FC2239C745}"/>
                </a:ext>
              </a:extLst>
            </p:cNvPr>
            <p:cNvSpPr/>
            <p:nvPr/>
          </p:nvSpPr>
          <p:spPr>
            <a:xfrm>
              <a:off x="822913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32" name="Freeform 4441">
              <a:extLst>
                <a:ext uri="{FF2B5EF4-FFF2-40B4-BE49-F238E27FC236}">
                  <a16:creationId xmlns:a16="http://schemas.microsoft.com/office/drawing/2014/main" id="{2CCEE3C9-5AAD-2ABA-B36E-972A390ABA55}"/>
                </a:ext>
              </a:extLst>
            </p:cNvPr>
            <p:cNvSpPr/>
            <p:nvPr/>
          </p:nvSpPr>
          <p:spPr>
            <a:xfrm>
              <a:off x="8236495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33" name="Freeform 4442">
              <a:extLst>
                <a:ext uri="{FF2B5EF4-FFF2-40B4-BE49-F238E27FC236}">
                  <a16:creationId xmlns:a16="http://schemas.microsoft.com/office/drawing/2014/main" id="{9F664711-A460-6305-718B-4ADE39BA5A26}"/>
                </a:ext>
              </a:extLst>
            </p:cNvPr>
            <p:cNvSpPr/>
            <p:nvPr/>
          </p:nvSpPr>
          <p:spPr>
            <a:xfrm>
              <a:off x="825452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34" name="Freeform 4443">
              <a:extLst>
                <a:ext uri="{FF2B5EF4-FFF2-40B4-BE49-F238E27FC236}">
                  <a16:creationId xmlns:a16="http://schemas.microsoft.com/office/drawing/2014/main" id="{C38340A1-B0B5-176C-8709-A4F3DDE17D61}"/>
                </a:ext>
              </a:extLst>
            </p:cNvPr>
            <p:cNvSpPr/>
            <p:nvPr/>
          </p:nvSpPr>
          <p:spPr>
            <a:xfrm>
              <a:off x="8240431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35" name="Freeform 4444">
              <a:extLst>
                <a:ext uri="{FF2B5EF4-FFF2-40B4-BE49-F238E27FC236}">
                  <a16:creationId xmlns:a16="http://schemas.microsoft.com/office/drawing/2014/main" id="{C8B8AEC5-1BFA-7CE1-5CC2-E031F1216C5D}"/>
                </a:ext>
              </a:extLst>
            </p:cNvPr>
            <p:cNvSpPr/>
            <p:nvPr/>
          </p:nvSpPr>
          <p:spPr>
            <a:xfrm>
              <a:off x="825858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36" name="Freeform 4445">
              <a:extLst>
                <a:ext uri="{FF2B5EF4-FFF2-40B4-BE49-F238E27FC236}">
                  <a16:creationId xmlns:a16="http://schemas.microsoft.com/office/drawing/2014/main" id="{1B013606-1980-CCF8-DF42-9DEA1E2BD46A}"/>
                </a:ext>
              </a:extLst>
            </p:cNvPr>
            <p:cNvSpPr/>
            <p:nvPr/>
          </p:nvSpPr>
          <p:spPr>
            <a:xfrm>
              <a:off x="8244367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37" name="Freeform 4446">
              <a:extLst>
                <a:ext uri="{FF2B5EF4-FFF2-40B4-BE49-F238E27FC236}">
                  <a16:creationId xmlns:a16="http://schemas.microsoft.com/office/drawing/2014/main" id="{8CD07485-8709-D6FE-4C58-5B6910F90904}"/>
                </a:ext>
              </a:extLst>
            </p:cNvPr>
            <p:cNvSpPr/>
            <p:nvPr/>
          </p:nvSpPr>
          <p:spPr>
            <a:xfrm>
              <a:off x="826252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38" name="Freeform 4447">
              <a:extLst>
                <a:ext uri="{FF2B5EF4-FFF2-40B4-BE49-F238E27FC236}">
                  <a16:creationId xmlns:a16="http://schemas.microsoft.com/office/drawing/2014/main" id="{2C09A947-63BF-175D-CB4D-89FB57B2F93A}"/>
                </a:ext>
              </a:extLst>
            </p:cNvPr>
            <p:cNvSpPr/>
            <p:nvPr/>
          </p:nvSpPr>
          <p:spPr>
            <a:xfrm>
              <a:off x="8258079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39" name="Freeform 4448">
              <a:extLst>
                <a:ext uri="{FF2B5EF4-FFF2-40B4-BE49-F238E27FC236}">
                  <a16:creationId xmlns:a16="http://schemas.microsoft.com/office/drawing/2014/main" id="{5610D27D-3F3A-A3A2-B9DE-2E3C1FC539F9}"/>
                </a:ext>
              </a:extLst>
            </p:cNvPr>
            <p:cNvSpPr/>
            <p:nvPr/>
          </p:nvSpPr>
          <p:spPr>
            <a:xfrm>
              <a:off x="827610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40" name="Freeform 4449">
              <a:extLst>
                <a:ext uri="{FF2B5EF4-FFF2-40B4-BE49-F238E27FC236}">
                  <a16:creationId xmlns:a16="http://schemas.microsoft.com/office/drawing/2014/main" id="{F0742963-D8FF-66B4-268C-96CE3857FF00}"/>
                </a:ext>
              </a:extLst>
            </p:cNvPr>
            <p:cNvSpPr/>
            <p:nvPr/>
          </p:nvSpPr>
          <p:spPr>
            <a:xfrm>
              <a:off x="8259984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41" name="Freeform 4450">
              <a:extLst>
                <a:ext uri="{FF2B5EF4-FFF2-40B4-BE49-F238E27FC236}">
                  <a16:creationId xmlns:a16="http://schemas.microsoft.com/office/drawing/2014/main" id="{38C04FDF-1B6B-0200-0075-945FA5B910E3}"/>
                </a:ext>
              </a:extLst>
            </p:cNvPr>
            <p:cNvSpPr/>
            <p:nvPr/>
          </p:nvSpPr>
          <p:spPr>
            <a:xfrm>
              <a:off x="827814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42" name="Freeform 4451">
              <a:extLst>
                <a:ext uri="{FF2B5EF4-FFF2-40B4-BE49-F238E27FC236}">
                  <a16:creationId xmlns:a16="http://schemas.microsoft.com/office/drawing/2014/main" id="{B812A276-A7F0-6427-19FC-C78C83BFD430}"/>
                </a:ext>
              </a:extLst>
            </p:cNvPr>
            <p:cNvSpPr/>
            <p:nvPr/>
          </p:nvSpPr>
          <p:spPr>
            <a:xfrm>
              <a:off x="8262015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43" name="Freeform 4452">
              <a:extLst>
                <a:ext uri="{FF2B5EF4-FFF2-40B4-BE49-F238E27FC236}">
                  <a16:creationId xmlns:a16="http://schemas.microsoft.com/office/drawing/2014/main" id="{3518A991-D5FB-2329-1286-BD3D4AE8D90E}"/>
                </a:ext>
              </a:extLst>
            </p:cNvPr>
            <p:cNvSpPr/>
            <p:nvPr/>
          </p:nvSpPr>
          <p:spPr>
            <a:xfrm>
              <a:off x="828004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44" name="Freeform 4453">
              <a:extLst>
                <a:ext uri="{FF2B5EF4-FFF2-40B4-BE49-F238E27FC236}">
                  <a16:creationId xmlns:a16="http://schemas.microsoft.com/office/drawing/2014/main" id="{DA7C9B8C-71C1-51BE-B9B1-0DF4A9F58B9C}"/>
                </a:ext>
              </a:extLst>
            </p:cNvPr>
            <p:cNvSpPr/>
            <p:nvPr/>
          </p:nvSpPr>
          <p:spPr>
            <a:xfrm>
              <a:off x="826798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45" name="Freeform 4454">
              <a:extLst>
                <a:ext uri="{FF2B5EF4-FFF2-40B4-BE49-F238E27FC236}">
                  <a16:creationId xmlns:a16="http://schemas.microsoft.com/office/drawing/2014/main" id="{9770FC94-4DFB-70E4-CDA8-BF074F7B5407}"/>
                </a:ext>
              </a:extLst>
            </p:cNvPr>
            <p:cNvSpPr/>
            <p:nvPr/>
          </p:nvSpPr>
          <p:spPr>
            <a:xfrm>
              <a:off x="828601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46" name="Freeform 4455">
              <a:extLst>
                <a:ext uri="{FF2B5EF4-FFF2-40B4-BE49-F238E27FC236}">
                  <a16:creationId xmlns:a16="http://schemas.microsoft.com/office/drawing/2014/main" id="{A5F96446-3A5C-E80C-224A-6D0C48BD3B38}"/>
                </a:ext>
              </a:extLst>
            </p:cNvPr>
            <p:cNvSpPr/>
            <p:nvPr/>
          </p:nvSpPr>
          <p:spPr>
            <a:xfrm>
              <a:off x="8269760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47" name="Freeform 4456">
              <a:extLst>
                <a:ext uri="{FF2B5EF4-FFF2-40B4-BE49-F238E27FC236}">
                  <a16:creationId xmlns:a16="http://schemas.microsoft.com/office/drawing/2014/main" id="{F338ADDB-3030-0E62-57E8-FCAD1201F076}"/>
                </a:ext>
              </a:extLst>
            </p:cNvPr>
            <p:cNvSpPr/>
            <p:nvPr/>
          </p:nvSpPr>
          <p:spPr>
            <a:xfrm>
              <a:off x="828791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48" name="Freeform 4457">
              <a:extLst>
                <a:ext uri="{FF2B5EF4-FFF2-40B4-BE49-F238E27FC236}">
                  <a16:creationId xmlns:a16="http://schemas.microsoft.com/office/drawing/2014/main" id="{BB266507-15F0-6030-1A7C-B7ACB2432ACE}"/>
                </a:ext>
              </a:extLst>
            </p:cNvPr>
            <p:cNvSpPr/>
            <p:nvPr/>
          </p:nvSpPr>
          <p:spPr>
            <a:xfrm>
              <a:off x="8273823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49" name="Freeform 4458">
              <a:extLst>
                <a:ext uri="{FF2B5EF4-FFF2-40B4-BE49-F238E27FC236}">
                  <a16:creationId xmlns:a16="http://schemas.microsoft.com/office/drawing/2014/main" id="{970016FE-C1A2-BAE3-9AF5-D615DAF0871F}"/>
                </a:ext>
              </a:extLst>
            </p:cNvPr>
            <p:cNvSpPr/>
            <p:nvPr/>
          </p:nvSpPr>
          <p:spPr>
            <a:xfrm>
              <a:off x="829185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50" name="Freeform 4459">
              <a:extLst>
                <a:ext uri="{FF2B5EF4-FFF2-40B4-BE49-F238E27FC236}">
                  <a16:creationId xmlns:a16="http://schemas.microsoft.com/office/drawing/2014/main" id="{7F96630D-1A1E-1B29-D847-D82AC4A52402}"/>
                </a:ext>
              </a:extLst>
            </p:cNvPr>
            <p:cNvSpPr/>
            <p:nvPr/>
          </p:nvSpPr>
          <p:spPr>
            <a:xfrm>
              <a:off x="8273823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51" name="Freeform 4460">
              <a:extLst>
                <a:ext uri="{FF2B5EF4-FFF2-40B4-BE49-F238E27FC236}">
                  <a16:creationId xmlns:a16="http://schemas.microsoft.com/office/drawing/2014/main" id="{703F627E-41B6-32A2-17AC-8F5D697CDBD7}"/>
                </a:ext>
              </a:extLst>
            </p:cNvPr>
            <p:cNvSpPr/>
            <p:nvPr/>
          </p:nvSpPr>
          <p:spPr>
            <a:xfrm>
              <a:off x="829185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52" name="Freeform 4461">
              <a:extLst>
                <a:ext uri="{FF2B5EF4-FFF2-40B4-BE49-F238E27FC236}">
                  <a16:creationId xmlns:a16="http://schemas.microsoft.com/office/drawing/2014/main" id="{66074E8A-D189-5A1B-F85C-80958E1EEA0C}"/>
                </a:ext>
              </a:extLst>
            </p:cNvPr>
            <p:cNvSpPr/>
            <p:nvPr/>
          </p:nvSpPr>
          <p:spPr>
            <a:xfrm>
              <a:off x="8273823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53" name="Freeform 4462">
              <a:extLst>
                <a:ext uri="{FF2B5EF4-FFF2-40B4-BE49-F238E27FC236}">
                  <a16:creationId xmlns:a16="http://schemas.microsoft.com/office/drawing/2014/main" id="{2EB9CE81-72E0-36D2-55A0-2EC7AE2065F8}"/>
                </a:ext>
              </a:extLst>
            </p:cNvPr>
            <p:cNvSpPr/>
            <p:nvPr/>
          </p:nvSpPr>
          <p:spPr>
            <a:xfrm>
              <a:off x="829185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54" name="Freeform 4463">
              <a:extLst>
                <a:ext uri="{FF2B5EF4-FFF2-40B4-BE49-F238E27FC236}">
                  <a16:creationId xmlns:a16="http://schemas.microsoft.com/office/drawing/2014/main" id="{51C94816-1D04-1C96-4009-6AFD43FB0757}"/>
                </a:ext>
              </a:extLst>
            </p:cNvPr>
            <p:cNvSpPr/>
            <p:nvPr/>
          </p:nvSpPr>
          <p:spPr>
            <a:xfrm>
              <a:off x="8273823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55" name="Freeform 4464">
              <a:extLst>
                <a:ext uri="{FF2B5EF4-FFF2-40B4-BE49-F238E27FC236}">
                  <a16:creationId xmlns:a16="http://schemas.microsoft.com/office/drawing/2014/main" id="{32141BF2-C355-F178-F456-A8B99E4A6AFA}"/>
                </a:ext>
              </a:extLst>
            </p:cNvPr>
            <p:cNvSpPr/>
            <p:nvPr/>
          </p:nvSpPr>
          <p:spPr>
            <a:xfrm>
              <a:off x="829185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56" name="Freeform 4465">
              <a:extLst>
                <a:ext uri="{FF2B5EF4-FFF2-40B4-BE49-F238E27FC236}">
                  <a16:creationId xmlns:a16="http://schemas.microsoft.com/office/drawing/2014/main" id="{7EFCBD23-C861-911B-F138-9EBC43A9A3AE}"/>
                </a:ext>
              </a:extLst>
            </p:cNvPr>
            <p:cNvSpPr/>
            <p:nvPr/>
          </p:nvSpPr>
          <p:spPr>
            <a:xfrm>
              <a:off x="8275728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57" name="Freeform 4466">
              <a:extLst>
                <a:ext uri="{FF2B5EF4-FFF2-40B4-BE49-F238E27FC236}">
                  <a16:creationId xmlns:a16="http://schemas.microsoft.com/office/drawing/2014/main" id="{BB4EE2AA-DEF2-B181-0E54-79D47E1307F3}"/>
                </a:ext>
              </a:extLst>
            </p:cNvPr>
            <p:cNvSpPr/>
            <p:nvPr/>
          </p:nvSpPr>
          <p:spPr>
            <a:xfrm>
              <a:off x="829375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58" name="Freeform 4467">
              <a:extLst>
                <a:ext uri="{FF2B5EF4-FFF2-40B4-BE49-F238E27FC236}">
                  <a16:creationId xmlns:a16="http://schemas.microsoft.com/office/drawing/2014/main" id="{D23DD225-AF0D-E5D6-AE47-1458B54F92D0}"/>
                </a:ext>
              </a:extLst>
            </p:cNvPr>
            <p:cNvSpPr/>
            <p:nvPr/>
          </p:nvSpPr>
          <p:spPr>
            <a:xfrm>
              <a:off x="8275728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59" name="Freeform 4468">
              <a:extLst>
                <a:ext uri="{FF2B5EF4-FFF2-40B4-BE49-F238E27FC236}">
                  <a16:creationId xmlns:a16="http://schemas.microsoft.com/office/drawing/2014/main" id="{7FB653E4-C73D-B303-4CB4-C640099B7436}"/>
                </a:ext>
              </a:extLst>
            </p:cNvPr>
            <p:cNvSpPr/>
            <p:nvPr/>
          </p:nvSpPr>
          <p:spPr>
            <a:xfrm>
              <a:off x="829375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60" name="Freeform 4469">
              <a:extLst>
                <a:ext uri="{FF2B5EF4-FFF2-40B4-BE49-F238E27FC236}">
                  <a16:creationId xmlns:a16="http://schemas.microsoft.com/office/drawing/2014/main" id="{291611A5-3976-822E-FE14-A05B8FA2214E}"/>
                </a:ext>
              </a:extLst>
            </p:cNvPr>
            <p:cNvSpPr/>
            <p:nvPr/>
          </p:nvSpPr>
          <p:spPr>
            <a:xfrm>
              <a:off x="8275728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61" name="Freeform 4470">
              <a:extLst>
                <a:ext uri="{FF2B5EF4-FFF2-40B4-BE49-F238E27FC236}">
                  <a16:creationId xmlns:a16="http://schemas.microsoft.com/office/drawing/2014/main" id="{FBFB8187-3974-BB77-8217-6C73ED0F3C0E}"/>
                </a:ext>
              </a:extLst>
            </p:cNvPr>
            <p:cNvSpPr/>
            <p:nvPr/>
          </p:nvSpPr>
          <p:spPr>
            <a:xfrm>
              <a:off x="829375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62" name="Freeform 4471">
              <a:extLst>
                <a:ext uri="{FF2B5EF4-FFF2-40B4-BE49-F238E27FC236}">
                  <a16:creationId xmlns:a16="http://schemas.microsoft.com/office/drawing/2014/main" id="{2F9BDF6F-B853-DB7F-C272-5C49002548B3}"/>
                </a:ext>
              </a:extLst>
            </p:cNvPr>
            <p:cNvSpPr/>
            <p:nvPr/>
          </p:nvSpPr>
          <p:spPr>
            <a:xfrm>
              <a:off x="8279664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63" name="Freeform 4472">
              <a:extLst>
                <a:ext uri="{FF2B5EF4-FFF2-40B4-BE49-F238E27FC236}">
                  <a16:creationId xmlns:a16="http://schemas.microsoft.com/office/drawing/2014/main" id="{043982BD-5B5E-846E-23F5-79756B882202}"/>
                </a:ext>
              </a:extLst>
            </p:cNvPr>
            <p:cNvSpPr/>
            <p:nvPr/>
          </p:nvSpPr>
          <p:spPr>
            <a:xfrm>
              <a:off x="829769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64" name="Freeform 4473">
              <a:extLst>
                <a:ext uri="{FF2B5EF4-FFF2-40B4-BE49-F238E27FC236}">
                  <a16:creationId xmlns:a16="http://schemas.microsoft.com/office/drawing/2014/main" id="{CAF7D4FD-988F-20C8-06C8-68BB520420DD}"/>
                </a:ext>
              </a:extLst>
            </p:cNvPr>
            <p:cNvSpPr/>
            <p:nvPr/>
          </p:nvSpPr>
          <p:spPr>
            <a:xfrm>
              <a:off x="8279664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65" name="Freeform 4474">
              <a:extLst>
                <a:ext uri="{FF2B5EF4-FFF2-40B4-BE49-F238E27FC236}">
                  <a16:creationId xmlns:a16="http://schemas.microsoft.com/office/drawing/2014/main" id="{44961B7B-A21E-64A6-575C-F931C49BEF3E}"/>
                </a:ext>
              </a:extLst>
            </p:cNvPr>
            <p:cNvSpPr/>
            <p:nvPr/>
          </p:nvSpPr>
          <p:spPr>
            <a:xfrm>
              <a:off x="829769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66" name="Freeform 4475">
              <a:extLst>
                <a:ext uri="{FF2B5EF4-FFF2-40B4-BE49-F238E27FC236}">
                  <a16:creationId xmlns:a16="http://schemas.microsoft.com/office/drawing/2014/main" id="{5EEA88E4-D001-CDA6-89AD-E3166685D268}"/>
                </a:ext>
              </a:extLst>
            </p:cNvPr>
            <p:cNvSpPr/>
            <p:nvPr/>
          </p:nvSpPr>
          <p:spPr>
            <a:xfrm>
              <a:off x="8281568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67" name="Freeform 4476">
              <a:extLst>
                <a:ext uri="{FF2B5EF4-FFF2-40B4-BE49-F238E27FC236}">
                  <a16:creationId xmlns:a16="http://schemas.microsoft.com/office/drawing/2014/main" id="{BC13B805-0187-1269-EBAF-0D628D057DB7}"/>
                </a:ext>
              </a:extLst>
            </p:cNvPr>
            <p:cNvSpPr/>
            <p:nvPr/>
          </p:nvSpPr>
          <p:spPr>
            <a:xfrm>
              <a:off x="829959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68" name="Freeform 4477">
              <a:extLst>
                <a:ext uri="{FF2B5EF4-FFF2-40B4-BE49-F238E27FC236}">
                  <a16:creationId xmlns:a16="http://schemas.microsoft.com/office/drawing/2014/main" id="{35C7ADB5-A5D7-AA41-C9C4-2F5A44D517B8}"/>
                </a:ext>
              </a:extLst>
            </p:cNvPr>
            <p:cNvSpPr/>
            <p:nvPr/>
          </p:nvSpPr>
          <p:spPr>
            <a:xfrm>
              <a:off x="8283600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69" name="Freeform 4478">
              <a:extLst>
                <a:ext uri="{FF2B5EF4-FFF2-40B4-BE49-F238E27FC236}">
                  <a16:creationId xmlns:a16="http://schemas.microsoft.com/office/drawing/2014/main" id="{14FE0301-7C83-2BD6-2EE1-0C703F6E76DD}"/>
                </a:ext>
              </a:extLst>
            </p:cNvPr>
            <p:cNvSpPr/>
            <p:nvPr/>
          </p:nvSpPr>
          <p:spPr>
            <a:xfrm>
              <a:off x="8301629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70" name="Freeform 4479">
              <a:extLst>
                <a:ext uri="{FF2B5EF4-FFF2-40B4-BE49-F238E27FC236}">
                  <a16:creationId xmlns:a16="http://schemas.microsoft.com/office/drawing/2014/main" id="{4478504E-6D00-1412-1735-A7C8B643B062}"/>
                </a:ext>
              </a:extLst>
            </p:cNvPr>
            <p:cNvSpPr/>
            <p:nvPr/>
          </p:nvSpPr>
          <p:spPr>
            <a:xfrm>
              <a:off x="828753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71" name="Freeform 4480">
              <a:extLst>
                <a:ext uri="{FF2B5EF4-FFF2-40B4-BE49-F238E27FC236}">
                  <a16:creationId xmlns:a16="http://schemas.microsoft.com/office/drawing/2014/main" id="{91BCEE4D-6745-4909-2F9F-DBAD15780876}"/>
                </a:ext>
              </a:extLst>
            </p:cNvPr>
            <p:cNvSpPr/>
            <p:nvPr/>
          </p:nvSpPr>
          <p:spPr>
            <a:xfrm>
              <a:off x="830556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72" name="Freeform 4481">
              <a:extLst>
                <a:ext uri="{FF2B5EF4-FFF2-40B4-BE49-F238E27FC236}">
                  <a16:creationId xmlns:a16="http://schemas.microsoft.com/office/drawing/2014/main" id="{B09FD481-0CA2-6490-54C8-807A3028E322}"/>
                </a:ext>
              </a:extLst>
            </p:cNvPr>
            <p:cNvSpPr/>
            <p:nvPr/>
          </p:nvSpPr>
          <p:spPr>
            <a:xfrm>
              <a:off x="828753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73" name="Freeform 4482">
              <a:extLst>
                <a:ext uri="{FF2B5EF4-FFF2-40B4-BE49-F238E27FC236}">
                  <a16:creationId xmlns:a16="http://schemas.microsoft.com/office/drawing/2014/main" id="{51B8B715-DE64-D7BE-AA24-E34897A63DB8}"/>
                </a:ext>
              </a:extLst>
            </p:cNvPr>
            <p:cNvSpPr/>
            <p:nvPr/>
          </p:nvSpPr>
          <p:spPr>
            <a:xfrm>
              <a:off x="830556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74" name="Freeform 4483">
              <a:extLst>
                <a:ext uri="{FF2B5EF4-FFF2-40B4-BE49-F238E27FC236}">
                  <a16:creationId xmlns:a16="http://schemas.microsoft.com/office/drawing/2014/main" id="{D7281762-1841-B0D0-6744-B522F7AEE40E}"/>
                </a:ext>
              </a:extLst>
            </p:cNvPr>
            <p:cNvSpPr/>
            <p:nvPr/>
          </p:nvSpPr>
          <p:spPr>
            <a:xfrm>
              <a:off x="828753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75" name="Freeform 4484">
              <a:extLst>
                <a:ext uri="{FF2B5EF4-FFF2-40B4-BE49-F238E27FC236}">
                  <a16:creationId xmlns:a16="http://schemas.microsoft.com/office/drawing/2014/main" id="{0C544415-94F4-DFEA-D408-E425EC8ACDD2}"/>
                </a:ext>
              </a:extLst>
            </p:cNvPr>
            <p:cNvSpPr/>
            <p:nvPr/>
          </p:nvSpPr>
          <p:spPr>
            <a:xfrm>
              <a:off x="830556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76" name="Freeform 4485">
              <a:extLst>
                <a:ext uri="{FF2B5EF4-FFF2-40B4-BE49-F238E27FC236}">
                  <a16:creationId xmlns:a16="http://schemas.microsoft.com/office/drawing/2014/main" id="{B33453DD-00DA-9A46-3C2E-08E24D1269FD}"/>
                </a:ext>
              </a:extLst>
            </p:cNvPr>
            <p:cNvSpPr/>
            <p:nvPr/>
          </p:nvSpPr>
          <p:spPr>
            <a:xfrm>
              <a:off x="8289440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77" name="Freeform 4486">
              <a:extLst>
                <a:ext uri="{FF2B5EF4-FFF2-40B4-BE49-F238E27FC236}">
                  <a16:creationId xmlns:a16="http://schemas.microsoft.com/office/drawing/2014/main" id="{96A2577C-140A-1302-2D37-A5D69AFEC757}"/>
                </a:ext>
              </a:extLst>
            </p:cNvPr>
            <p:cNvSpPr/>
            <p:nvPr/>
          </p:nvSpPr>
          <p:spPr>
            <a:xfrm>
              <a:off x="8307469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78" name="Freeform 4487">
              <a:extLst>
                <a:ext uri="{FF2B5EF4-FFF2-40B4-BE49-F238E27FC236}">
                  <a16:creationId xmlns:a16="http://schemas.microsoft.com/office/drawing/2014/main" id="{87F4138D-371D-BC66-43D1-4433713B7A69}"/>
                </a:ext>
              </a:extLst>
            </p:cNvPr>
            <p:cNvSpPr/>
            <p:nvPr/>
          </p:nvSpPr>
          <p:spPr>
            <a:xfrm>
              <a:off x="8289440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79" name="Freeform 4488">
              <a:extLst>
                <a:ext uri="{FF2B5EF4-FFF2-40B4-BE49-F238E27FC236}">
                  <a16:creationId xmlns:a16="http://schemas.microsoft.com/office/drawing/2014/main" id="{E19B3C3A-87F4-5002-0F54-FBEDE902DE43}"/>
                </a:ext>
              </a:extLst>
            </p:cNvPr>
            <p:cNvSpPr/>
            <p:nvPr/>
          </p:nvSpPr>
          <p:spPr>
            <a:xfrm>
              <a:off x="8307469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80" name="Freeform 4489">
              <a:extLst>
                <a:ext uri="{FF2B5EF4-FFF2-40B4-BE49-F238E27FC236}">
                  <a16:creationId xmlns:a16="http://schemas.microsoft.com/office/drawing/2014/main" id="{106E5912-7724-A02F-F904-B4CEAB78EC05}"/>
                </a:ext>
              </a:extLst>
            </p:cNvPr>
            <p:cNvSpPr/>
            <p:nvPr/>
          </p:nvSpPr>
          <p:spPr>
            <a:xfrm>
              <a:off x="8293376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81" name="Freeform 4490">
              <a:extLst>
                <a:ext uri="{FF2B5EF4-FFF2-40B4-BE49-F238E27FC236}">
                  <a16:creationId xmlns:a16="http://schemas.microsoft.com/office/drawing/2014/main" id="{80D5FEFA-7EC0-CD28-37F0-E61D97DEB863}"/>
                </a:ext>
              </a:extLst>
            </p:cNvPr>
            <p:cNvSpPr/>
            <p:nvPr/>
          </p:nvSpPr>
          <p:spPr>
            <a:xfrm>
              <a:off x="831153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82" name="Freeform 4491">
              <a:extLst>
                <a:ext uri="{FF2B5EF4-FFF2-40B4-BE49-F238E27FC236}">
                  <a16:creationId xmlns:a16="http://schemas.microsoft.com/office/drawing/2014/main" id="{1CFD808B-6727-5ABC-C5BD-47C1D4E74EA7}"/>
                </a:ext>
              </a:extLst>
            </p:cNvPr>
            <p:cNvSpPr/>
            <p:nvPr/>
          </p:nvSpPr>
          <p:spPr>
            <a:xfrm>
              <a:off x="829731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83" name="Freeform 4492">
              <a:extLst>
                <a:ext uri="{FF2B5EF4-FFF2-40B4-BE49-F238E27FC236}">
                  <a16:creationId xmlns:a16="http://schemas.microsoft.com/office/drawing/2014/main" id="{0A32CC02-FD68-F069-02E8-4BE787CD289D}"/>
                </a:ext>
              </a:extLst>
            </p:cNvPr>
            <p:cNvSpPr/>
            <p:nvPr/>
          </p:nvSpPr>
          <p:spPr>
            <a:xfrm>
              <a:off x="831534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84" name="Freeform 4493">
              <a:extLst>
                <a:ext uri="{FF2B5EF4-FFF2-40B4-BE49-F238E27FC236}">
                  <a16:creationId xmlns:a16="http://schemas.microsoft.com/office/drawing/2014/main" id="{32570E26-8493-04E2-4977-4ADFA31F4CA3}"/>
                </a:ext>
              </a:extLst>
            </p:cNvPr>
            <p:cNvSpPr/>
            <p:nvPr/>
          </p:nvSpPr>
          <p:spPr>
            <a:xfrm>
              <a:off x="829731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85" name="Freeform 4494">
              <a:extLst>
                <a:ext uri="{FF2B5EF4-FFF2-40B4-BE49-F238E27FC236}">
                  <a16:creationId xmlns:a16="http://schemas.microsoft.com/office/drawing/2014/main" id="{AF1DE137-FE31-FCAB-B490-482FC27BB4B9}"/>
                </a:ext>
              </a:extLst>
            </p:cNvPr>
            <p:cNvSpPr/>
            <p:nvPr/>
          </p:nvSpPr>
          <p:spPr>
            <a:xfrm>
              <a:off x="831534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86" name="Freeform 4495">
              <a:extLst>
                <a:ext uri="{FF2B5EF4-FFF2-40B4-BE49-F238E27FC236}">
                  <a16:creationId xmlns:a16="http://schemas.microsoft.com/office/drawing/2014/main" id="{36C12107-939E-0527-20AB-02922619FCFE}"/>
                </a:ext>
              </a:extLst>
            </p:cNvPr>
            <p:cNvSpPr/>
            <p:nvPr/>
          </p:nvSpPr>
          <p:spPr>
            <a:xfrm>
              <a:off x="8299217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87" name="Freeform 4496">
              <a:extLst>
                <a:ext uri="{FF2B5EF4-FFF2-40B4-BE49-F238E27FC236}">
                  <a16:creationId xmlns:a16="http://schemas.microsoft.com/office/drawing/2014/main" id="{D87F7B6C-5867-79A9-0F50-0D79476396D1}"/>
                </a:ext>
              </a:extLst>
            </p:cNvPr>
            <p:cNvSpPr/>
            <p:nvPr/>
          </p:nvSpPr>
          <p:spPr>
            <a:xfrm>
              <a:off x="831724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88" name="Freeform 4497">
              <a:extLst>
                <a:ext uri="{FF2B5EF4-FFF2-40B4-BE49-F238E27FC236}">
                  <a16:creationId xmlns:a16="http://schemas.microsoft.com/office/drawing/2014/main" id="{2481B643-837E-066C-0D7C-357B48E3DA8D}"/>
                </a:ext>
              </a:extLst>
            </p:cNvPr>
            <p:cNvSpPr/>
            <p:nvPr/>
          </p:nvSpPr>
          <p:spPr>
            <a:xfrm>
              <a:off x="8299217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89" name="Freeform 4498">
              <a:extLst>
                <a:ext uri="{FF2B5EF4-FFF2-40B4-BE49-F238E27FC236}">
                  <a16:creationId xmlns:a16="http://schemas.microsoft.com/office/drawing/2014/main" id="{3306DE96-4856-3A1F-5E3E-78E154DE8786}"/>
                </a:ext>
              </a:extLst>
            </p:cNvPr>
            <p:cNvSpPr/>
            <p:nvPr/>
          </p:nvSpPr>
          <p:spPr>
            <a:xfrm>
              <a:off x="831724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90" name="Freeform 4499">
              <a:extLst>
                <a:ext uri="{FF2B5EF4-FFF2-40B4-BE49-F238E27FC236}">
                  <a16:creationId xmlns:a16="http://schemas.microsoft.com/office/drawing/2014/main" id="{3CB19DB0-E1BD-6F8D-F4D3-4121CCB88511}"/>
                </a:ext>
              </a:extLst>
            </p:cNvPr>
            <p:cNvSpPr/>
            <p:nvPr/>
          </p:nvSpPr>
          <p:spPr>
            <a:xfrm>
              <a:off x="8301248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91" name="Freeform 4500">
              <a:extLst>
                <a:ext uri="{FF2B5EF4-FFF2-40B4-BE49-F238E27FC236}">
                  <a16:creationId xmlns:a16="http://schemas.microsoft.com/office/drawing/2014/main" id="{F3E8C1DA-7FBB-B67C-FF08-8AE49287CFED}"/>
                </a:ext>
              </a:extLst>
            </p:cNvPr>
            <p:cNvSpPr/>
            <p:nvPr/>
          </p:nvSpPr>
          <p:spPr>
            <a:xfrm>
              <a:off x="831927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92" name="Freeform 4501">
              <a:extLst>
                <a:ext uri="{FF2B5EF4-FFF2-40B4-BE49-F238E27FC236}">
                  <a16:creationId xmlns:a16="http://schemas.microsoft.com/office/drawing/2014/main" id="{794862F6-432A-ACF8-03F7-0EE5A456AADD}"/>
                </a:ext>
              </a:extLst>
            </p:cNvPr>
            <p:cNvSpPr/>
            <p:nvPr/>
          </p:nvSpPr>
          <p:spPr>
            <a:xfrm>
              <a:off x="8301248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93" name="Freeform 4502">
              <a:extLst>
                <a:ext uri="{FF2B5EF4-FFF2-40B4-BE49-F238E27FC236}">
                  <a16:creationId xmlns:a16="http://schemas.microsoft.com/office/drawing/2014/main" id="{A78F86EA-A2B7-02FD-67FB-80806CCE98F3}"/>
                </a:ext>
              </a:extLst>
            </p:cNvPr>
            <p:cNvSpPr/>
            <p:nvPr/>
          </p:nvSpPr>
          <p:spPr>
            <a:xfrm>
              <a:off x="831927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94" name="Freeform 4503">
              <a:extLst>
                <a:ext uri="{FF2B5EF4-FFF2-40B4-BE49-F238E27FC236}">
                  <a16:creationId xmlns:a16="http://schemas.microsoft.com/office/drawing/2014/main" id="{773E145B-4A55-1A0B-4809-B05522699FB2}"/>
                </a:ext>
              </a:extLst>
            </p:cNvPr>
            <p:cNvSpPr/>
            <p:nvPr/>
          </p:nvSpPr>
          <p:spPr>
            <a:xfrm>
              <a:off x="8303153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95" name="Freeform 4504">
              <a:extLst>
                <a:ext uri="{FF2B5EF4-FFF2-40B4-BE49-F238E27FC236}">
                  <a16:creationId xmlns:a16="http://schemas.microsoft.com/office/drawing/2014/main" id="{A95DCFBF-8215-81FE-43DA-E789202F6299}"/>
                </a:ext>
              </a:extLst>
            </p:cNvPr>
            <p:cNvSpPr/>
            <p:nvPr/>
          </p:nvSpPr>
          <p:spPr>
            <a:xfrm>
              <a:off x="8321309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96" name="Freeform 4505">
              <a:extLst>
                <a:ext uri="{FF2B5EF4-FFF2-40B4-BE49-F238E27FC236}">
                  <a16:creationId xmlns:a16="http://schemas.microsoft.com/office/drawing/2014/main" id="{3CF6ED7B-480B-C38B-E26D-0B2B3945E4EF}"/>
                </a:ext>
              </a:extLst>
            </p:cNvPr>
            <p:cNvSpPr/>
            <p:nvPr/>
          </p:nvSpPr>
          <p:spPr>
            <a:xfrm>
              <a:off x="8307089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97" name="Freeform 4506">
              <a:extLst>
                <a:ext uri="{FF2B5EF4-FFF2-40B4-BE49-F238E27FC236}">
                  <a16:creationId xmlns:a16="http://schemas.microsoft.com/office/drawing/2014/main" id="{D719E2E9-11D1-198D-517D-A21053864F6A}"/>
                </a:ext>
              </a:extLst>
            </p:cNvPr>
            <p:cNvSpPr/>
            <p:nvPr/>
          </p:nvSpPr>
          <p:spPr>
            <a:xfrm>
              <a:off x="832511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98" name="Freeform 4507">
              <a:extLst>
                <a:ext uri="{FF2B5EF4-FFF2-40B4-BE49-F238E27FC236}">
                  <a16:creationId xmlns:a16="http://schemas.microsoft.com/office/drawing/2014/main" id="{345E78CE-59CD-6BD3-13D1-F83390057C71}"/>
                </a:ext>
              </a:extLst>
            </p:cNvPr>
            <p:cNvSpPr/>
            <p:nvPr/>
          </p:nvSpPr>
          <p:spPr>
            <a:xfrm>
              <a:off x="8307089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5999" name="Freeform 4508">
              <a:extLst>
                <a:ext uri="{FF2B5EF4-FFF2-40B4-BE49-F238E27FC236}">
                  <a16:creationId xmlns:a16="http://schemas.microsoft.com/office/drawing/2014/main" id="{4F1FE990-444E-DFCA-7715-F9AA3D3816D6}"/>
                </a:ext>
              </a:extLst>
            </p:cNvPr>
            <p:cNvSpPr/>
            <p:nvPr/>
          </p:nvSpPr>
          <p:spPr>
            <a:xfrm>
              <a:off x="832511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00" name="Freeform 4509">
              <a:extLst>
                <a:ext uri="{FF2B5EF4-FFF2-40B4-BE49-F238E27FC236}">
                  <a16:creationId xmlns:a16="http://schemas.microsoft.com/office/drawing/2014/main" id="{39F19AD3-E691-74AD-248A-45F456D3BA3F}"/>
                </a:ext>
              </a:extLst>
            </p:cNvPr>
            <p:cNvSpPr/>
            <p:nvPr/>
          </p:nvSpPr>
          <p:spPr>
            <a:xfrm>
              <a:off x="8308993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01" name="Freeform 4510">
              <a:extLst>
                <a:ext uri="{FF2B5EF4-FFF2-40B4-BE49-F238E27FC236}">
                  <a16:creationId xmlns:a16="http://schemas.microsoft.com/office/drawing/2014/main" id="{897B2AF8-2150-D5A7-DA37-45CD66AE9B98}"/>
                </a:ext>
              </a:extLst>
            </p:cNvPr>
            <p:cNvSpPr/>
            <p:nvPr/>
          </p:nvSpPr>
          <p:spPr>
            <a:xfrm>
              <a:off x="832702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02" name="Freeform 4511">
              <a:extLst>
                <a:ext uri="{FF2B5EF4-FFF2-40B4-BE49-F238E27FC236}">
                  <a16:creationId xmlns:a16="http://schemas.microsoft.com/office/drawing/2014/main" id="{BA1B9B5A-785D-CC9E-304A-D07B6B03BB0F}"/>
                </a:ext>
              </a:extLst>
            </p:cNvPr>
            <p:cNvSpPr/>
            <p:nvPr/>
          </p:nvSpPr>
          <p:spPr>
            <a:xfrm>
              <a:off x="8311025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03" name="Freeform 4512">
              <a:extLst>
                <a:ext uri="{FF2B5EF4-FFF2-40B4-BE49-F238E27FC236}">
                  <a16:creationId xmlns:a16="http://schemas.microsoft.com/office/drawing/2014/main" id="{6BAE8B8F-683A-0A83-F030-12252D7748F9}"/>
                </a:ext>
              </a:extLst>
            </p:cNvPr>
            <p:cNvSpPr/>
            <p:nvPr/>
          </p:nvSpPr>
          <p:spPr>
            <a:xfrm>
              <a:off x="832905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04" name="Freeform 4513">
              <a:extLst>
                <a:ext uri="{FF2B5EF4-FFF2-40B4-BE49-F238E27FC236}">
                  <a16:creationId xmlns:a16="http://schemas.microsoft.com/office/drawing/2014/main" id="{43078D8A-601D-7B0D-F79C-376B83BF57A7}"/>
                </a:ext>
              </a:extLst>
            </p:cNvPr>
            <p:cNvSpPr/>
            <p:nvPr/>
          </p:nvSpPr>
          <p:spPr>
            <a:xfrm>
              <a:off x="8311025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05" name="Freeform 4514">
              <a:extLst>
                <a:ext uri="{FF2B5EF4-FFF2-40B4-BE49-F238E27FC236}">
                  <a16:creationId xmlns:a16="http://schemas.microsoft.com/office/drawing/2014/main" id="{BADE7257-8FDD-3693-A195-CB404DFCAF58}"/>
                </a:ext>
              </a:extLst>
            </p:cNvPr>
            <p:cNvSpPr/>
            <p:nvPr/>
          </p:nvSpPr>
          <p:spPr>
            <a:xfrm>
              <a:off x="832905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06" name="Freeform 4515">
              <a:extLst>
                <a:ext uri="{FF2B5EF4-FFF2-40B4-BE49-F238E27FC236}">
                  <a16:creationId xmlns:a16="http://schemas.microsoft.com/office/drawing/2014/main" id="{2DE6D63C-C85E-A90A-4E5A-73FBE6447439}"/>
                </a:ext>
              </a:extLst>
            </p:cNvPr>
            <p:cNvSpPr/>
            <p:nvPr/>
          </p:nvSpPr>
          <p:spPr>
            <a:xfrm>
              <a:off x="8312929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07" name="Freeform 4516">
              <a:extLst>
                <a:ext uri="{FF2B5EF4-FFF2-40B4-BE49-F238E27FC236}">
                  <a16:creationId xmlns:a16="http://schemas.microsoft.com/office/drawing/2014/main" id="{684D1DEE-D591-6361-BA8F-811465651948}"/>
                </a:ext>
              </a:extLst>
            </p:cNvPr>
            <p:cNvSpPr/>
            <p:nvPr/>
          </p:nvSpPr>
          <p:spPr>
            <a:xfrm>
              <a:off x="833108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08" name="Freeform 4517">
              <a:extLst>
                <a:ext uri="{FF2B5EF4-FFF2-40B4-BE49-F238E27FC236}">
                  <a16:creationId xmlns:a16="http://schemas.microsoft.com/office/drawing/2014/main" id="{3655B41E-50C7-5A5A-10D3-E1CD216131F7}"/>
                </a:ext>
              </a:extLst>
            </p:cNvPr>
            <p:cNvSpPr/>
            <p:nvPr/>
          </p:nvSpPr>
          <p:spPr>
            <a:xfrm>
              <a:off x="8320801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09" name="Freeform 4518">
              <a:extLst>
                <a:ext uri="{FF2B5EF4-FFF2-40B4-BE49-F238E27FC236}">
                  <a16:creationId xmlns:a16="http://schemas.microsoft.com/office/drawing/2014/main" id="{A80E4528-7A23-0477-4AB0-CCBDF44F367A}"/>
                </a:ext>
              </a:extLst>
            </p:cNvPr>
            <p:cNvSpPr/>
            <p:nvPr/>
          </p:nvSpPr>
          <p:spPr>
            <a:xfrm>
              <a:off x="833883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10" name="Freeform 4519">
              <a:extLst>
                <a:ext uri="{FF2B5EF4-FFF2-40B4-BE49-F238E27FC236}">
                  <a16:creationId xmlns:a16="http://schemas.microsoft.com/office/drawing/2014/main" id="{1132DE43-86F3-23CB-F68C-E8C2687014EC}"/>
                </a:ext>
              </a:extLst>
            </p:cNvPr>
            <p:cNvSpPr/>
            <p:nvPr/>
          </p:nvSpPr>
          <p:spPr>
            <a:xfrm>
              <a:off x="8320801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11" name="Freeform 4520">
              <a:extLst>
                <a:ext uri="{FF2B5EF4-FFF2-40B4-BE49-F238E27FC236}">
                  <a16:creationId xmlns:a16="http://schemas.microsoft.com/office/drawing/2014/main" id="{907F1D79-1473-7925-7043-59D59AB49A55}"/>
                </a:ext>
              </a:extLst>
            </p:cNvPr>
            <p:cNvSpPr/>
            <p:nvPr/>
          </p:nvSpPr>
          <p:spPr>
            <a:xfrm>
              <a:off x="833883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12" name="Freeform 4521">
              <a:extLst>
                <a:ext uri="{FF2B5EF4-FFF2-40B4-BE49-F238E27FC236}">
                  <a16:creationId xmlns:a16="http://schemas.microsoft.com/office/drawing/2014/main" id="{AF1D9335-9E0B-9E1C-037F-6A97AD56F423}"/>
                </a:ext>
              </a:extLst>
            </p:cNvPr>
            <p:cNvSpPr/>
            <p:nvPr/>
          </p:nvSpPr>
          <p:spPr>
            <a:xfrm>
              <a:off x="8324737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13" name="Freeform 4522">
              <a:extLst>
                <a:ext uri="{FF2B5EF4-FFF2-40B4-BE49-F238E27FC236}">
                  <a16:creationId xmlns:a16="http://schemas.microsoft.com/office/drawing/2014/main" id="{A9BB91A2-F9F5-10E8-289B-15A3631BF440}"/>
                </a:ext>
              </a:extLst>
            </p:cNvPr>
            <p:cNvSpPr/>
            <p:nvPr/>
          </p:nvSpPr>
          <p:spPr>
            <a:xfrm>
              <a:off x="834276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14" name="Freeform 4523">
              <a:extLst>
                <a:ext uri="{FF2B5EF4-FFF2-40B4-BE49-F238E27FC236}">
                  <a16:creationId xmlns:a16="http://schemas.microsoft.com/office/drawing/2014/main" id="{CCD0EDFB-92BD-4237-65F4-BC35E4C4B52A}"/>
                </a:ext>
              </a:extLst>
            </p:cNvPr>
            <p:cNvSpPr/>
            <p:nvPr/>
          </p:nvSpPr>
          <p:spPr>
            <a:xfrm>
              <a:off x="8324737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15" name="Freeform 4524">
              <a:extLst>
                <a:ext uri="{FF2B5EF4-FFF2-40B4-BE49-F238E27FC236}">
                  <a16:creationId xmlns:a16="http://schemas.microsoft.com/office/drawing/2014/main" id="{D163DCF3-1486-CCE8-B17B-E99FAB944FDC}"/>
                </a:ext>
              </a:extLst>
            </p:cNvPr>
            <p:cNvSpPr/>
            <p:nvPr/>
          </p:nvSpPr>
          <p:spPr>
            <a:xfrm>
              <a:off x="834276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16" name="Freeform 4525">
              <a:extLst>
                <a:ext uri="{FF2B5EF4-FFF2-40B4-BE49-F238E27FC236}">
                  <a16:creationId xmlns:a16="http://schemas.microsoft.com/office/drawing/2014/main" id="{0C76269B-ECBC-CD38-E12A-BD0915417FC7}"/>
                </a:ext>
              </a:extLst>
            </p:cNvPr>
            <p:cNvSpPr/>
            <p:nvPr/>
          </p:nvSpPr>
          <p:spPr>
            <a:xfrm>
              <a:off x="8334514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17" name="Freeform 4526">
              <a:extLst>
                <a:ext uri="{FF2B5EF4-FFF2-40B4-BE49-F238E27FC236}">
                  <a16:creationId xmlns:a16="http://schemas.microsoft.com/office/drawing/2014/main" id="{932693F3-7A17-25EB-EFBF-31C0F8D5D716}"/>
                </a:ext>
              </a:extLst>
            </p:cNvPr>
            <p:cNvSpPr/>
            <p:nvPr/>
          </p:nvSpPr>
          <p:spPr>
            <a:xfrm>
              <a:off x="835254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18" name="Freeform 4527">
              <a:extLst>
                <a:ext uri="{FF2B5EF4-FFF2-40B4-BE49-F238E27FC236}">
                  <a16:creationId xmlns:a16="http://schemas.microsoft.com/office/drawing/2014/main" id="{8358AEB0-0C6B-4C4F-5DE5-1A93F6F20273}"/>
                </a:ext>
              </a:extLst>
            </p:cNvPr>
            <p:cNvSpPr/>
            <p:nvPr/>
          </p:nvSpPr>
          <p:spPr>
            <a:xfrm>
              <a:off x="8336545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19" name="Freeform 4528">
              <a:extLst>
                <a:ext uri="{FF2B5EF4-FFF2-40B4-BE49-F238E27FC236}">
                  <a16:creationId xmlns:a16="http://schemas.microsoft.com/office/drawing/2014/main" id="{295E18CF-48E9-7FF9-BC12-D71BBCF8BE9B}"/>
                </a:ext>
              </a:extLst>
            </p:cNvPr>
            <p:cNvSpPr/>
            <p:nvPr/>
          </p:nvSpPr>
          <p:spPr>
            <a:xfrm>
              <a:off x="835457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20" name="Freeform 4529">
              <a:extLst>
                <a:ext uri="{FF2B5EF4-FFF2-40B4-BE49-F238E27FC236}">
                  <a16:creationId xmlns:a16="http://schemas.microsoft.com/office/drawing/2014/main" id="{6DED926D-27FC-23FC-9F1C-D98AFC85DA07}"/>
                </a:ext>
              </a:extLst>
            </p:cNvPr>
            <p:cNvSpPr/>
            <p:nvPr/>
          </p:nvSpPr>
          <p:spPr>
            <a:xfrm>
              <a:off x="8342386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21" name="Freeform 4530">
              <a:extLst>
                <a:ext uri="{FF2B5EF4-FFF2-40B4-BE49-F238E27FC236}">
                  <a16:creationId xmlns:a16="http://schemas.microsoft.com/office/drawing/2014/main" id="{9009EF56-0B50-D482-7264-C5F4347F52B0}"/>
                </a:ext>
              </a:extLst>
            </p:cNvPr>
            <p:cNvSpPr/>
            <p:nvPr/>
          </p:nvSpPr>
          <p:spPr>
            <a:xfrm>
              <a:off x="836041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22" name="Freeform 4531">
              <a:extLst>
                <a:ext uri="{FF2B5EF4-FFF2-40B4-BE49-F238E27FC236}">
                  <a16:creationId xmlns:a16="http://schemas.microsoft.com/office/drawing/2014/main" id="{2AA111FF-B59A-C2DC-BD44-C0C0776DFB37}"/>
                </a:ext>
              </a:extLst>
            </p:cNvPr>
            <p:cNvSpPr/>
            <p:nvPr/>
          </p:nvSpPr>
          <p:spPr>
            <a:xfrm>
              <a:off x="8344290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23" name="Freeform 4532">
              <a:extLst>
                <a:ext uri="{FF2B5EF4-FFF2-40B4-BE49-F238E27FC236}">
                  <a16:creationId xmlns:a16="http://schemas.microsoft.com/office/drawing/2014/main" id="{7E13E5C9-3DC0-038F-2506-97FBE558504A}"/>
                </a:ext>
              </a:extLst>
            </p:cNvPr>
            <p:cNvSpPr/>
            <p:nvPr/>
          </p:nvSpPr>
          <p:spPr>
            <a:xfrm>
              <a:off x="836232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24" name="Freeform 4533">
              <a:extLst>
                <a:ext uri="{FF2B5EF4-FFF2-40B4-BE49-F238E27FC236}">
                  <a16:creationId xmlns:a16="http://schemas.microsoft.com/office/drawing/2014/main" id="{6E869A5C-280F-964D-59E0-B2A0E9E4FD0B}"/>
                </a:ext>
              </a:extLst>
            </p:cNvPr>
            <p:cNvSpPr/>
            <p:nvPr/>
          </p:nvSpPr>
          <p:spPr>
            <a:xfrm>
              <a:off x="834632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25" name="Freeform 4534">
              <a:extLst>
                <a:ext uri="{FF2B5EF4-FFF2-40B4-BE49-F238E27FC236}">
                  <a16:creationId xmlns:a16="http://schemas.microsoft.com/office/drawing/2014/main" id="{566099BD-5284-EC46-96B3-A52E8F92DBA3}"/>
                </a:ext>
              </a:extLst>
            </p:cNvPr>
            <p:cNvSpPr/>
            <p:nvPr/>
          </p:nvSpPr>
          <p:spPr>
            <a:xfrm>
              <a:off x="836435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26" name="Freeform 4535">
              <a:extLst>
                <a:ext uri="{FF2B5EF4-FFF2-40B4-BE49-F238E27FC236}">
                  <a16:creationId xmlns:a16="http://schemas.microsoft.com/office/drawing/2014/main" id="{9AE60CB5-F4F0-FDF2-A74E-B466421C5F00}"/>
                </a:ext>
              </a:extLst>
            </p:cNvPr>
            <p:cNvSpPr/>
            <p:nvPr/>
          </p:nvSpPr>
          <p:spPr>
            <a:xfrm>
              <a:off x="8348226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27" name="Freeform 4536">
              <a:extLst>
                <a:ext uri="{FF2B5EF4-FFF2-40B4-BE49-F238E27FC236}">
                  <a16:creationId xmlns:a16="http://schemas.microsoft.com/office/drawing/2014/main" id="{5FC2ED11-6841-EBC5-1087-D8ED3946F9CB}"/>
                </a:ext>
              </a:extLst>
            </p:cNvPr>
            <p:cNvSpPr/>
            <p:nvPr/>
          </p:nvSpPr>
          <p:spPr>
            <a:xfrm>
              <a:off x="836625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28" name="Freeform 4537">
              <a:extLst>
                <a:ext uri="{FF2B5EF4-FFF2-40B4-BE49-F238E27FC236}">
                  <a16:creationId xmlns:a16="http://schemas.microsoft.com/office/drawing/2014/main" id="{5F9AF5B9-C626-CD3C-A454-45FEB5FB101D}"/>
                </a:ext>
              </a:extLst>
            </p:cNvPr>
            <p:cNvSpPr/>
            <p:nvPr/>
          </p:nvSpPr>
          <p:spPr>
            <a:xfrm>
              <a:off x="8348226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29" name="Freeform 4538">
              <a:extLst>
                <a:ext uri="{FF2B5EF4-FFF2-40B4-BE49-F238E27FC236}">
                  <a16:creationId xmlns:a16="http://schemas.microsoft.com/office/drawing/2014/main" id="{D1FB45EC-74B1-6A2A-1D5B-921E2B282DCC}"/>
                </a:ext>
              </a:extLst>
            </p:cNvPr>
            <p:cNvSpPr/>
            <p:nvPr/>
          </p:nvSpPr>
          <p:spPr>
            <a:xfrm>
              <a:off x="836625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30" name="Freeform 4539">
              <a:extLst>
                <a:ext uri="{FF2B5EF4-FFF2-40B4-BE49-F238E27FC236}">
                  <a16:creationId xmlns:a16="http://schemas.microsoft.com/office/drawing/2014/main" id="{90C2C837-2DAE-868C-3F0C-11355A050DA6}"/>
                </a:ext>
              </a:extLst>
            </p:cNvPr>
            <p:cNvSpPr/>
            <p:nvPr/>
          </p:nvSpPr>
          <p:spPr>
            <a:xfrm>
              <a:off x="8350258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31" name="Freeform 4540">
              <a:extLst>
                <a:ext uri="{FF2B5EF4-FFF2-40B4-BE49-F238E27FC236}">
                  <a16:creationId xmlns:a16="http://schemas.microsoft.com/office/drawing/2014/main" id="{25BAB289-993C-4207-E797-DC253124B3A4}"/>
                </a:ext>
              </a:extLst>
            </p:cNvPr>
            <p:cNvSpPr/>
            <p:nvPr/>
          </p:nvSpPr>
          <p:spPr>
            <a:xfrm>
              <a:off x="836828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32" name="Freeform 4541">
              <a:extLst>
                <a:ext uri="{FF2B5EF4-FFF2-40B4-BE49-F238E27FC236}">
                  <a16:creationId xmlns:a16="http://schemas.microsoft.com/office/drawing/2014/main" id="{2532035C-1F5D-D78E-B28C-AD9280AB362F}"/>
                </a:ext>
              </a:extLst>
            </p:cNvPr>
            <p:cNvSpPr/>
            <p:nvPr/>
          </p:nvSpPr>
          <p:spPr>
            <a:xfrm>
              <a:off x="8352162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33" name="Freeform 4542">
              <a:extLst>
                <a:ext uri="{FF2B5EF4-FFF2-40B4-BE49-F238E27FC236}">
                  <a16:creationId xmlns:a16="http://schemas.microsoft.com/office/drawing/2014/main" id="{29AAA49C-E61C-8F7F-5130-6CF8B67B1D8B}"/>
                </a:ext>
              </a:extLst>
            </p:cNvPr>
            <p:cNvSpPr/>
            <p:nvPr/>
          </p:nvSpPr>
          <p:spPr>
            <a:xfrm>
              <a:off x="837019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34" name="Freeform 4543">
              <a:extLst>
                <a:ext uri="{FF2B5EF4-FFF2-40B4-BE49-F238E27FC236}">
                  <a16:creationId xmlns:a16="http://schemas.microsoft.com/office/drawing/2014/main" id="{31C9D6FF-3108-E71C-3F5E-62F9AE4B78FA}"/>
                </a:ext>
              </a:extLst>
            </p:cNvPr>
            <p:cNvSpPr/>
            <p:nvPr/>
          </p:nvSpPr>
          <p:spPr>
            <a:xfrm>
              <a:off x="8352162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35" name="Freeform 4544">
              <a:extLst>
                <a:ext uri="{FF2B5EF4-FFF2-40B4-BE49-F238E27FC236}">
                  <a16:creationId xmlns:a16="http://schemas.microsoft.com/office/drawing/2014/main" id="{A1C855EC-7DAF-15FF-B71D-638118ABFC17}"/>
                </a:ext>
              </a:extLst>
            </p:cNvPr>
            <p:cNvSpPr/>
            <p:nvPr/>
          </p:nvSpPr>
          <p:spPr>
            <a:xfrm>
              <a:off x="837019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36" name="Freeform 4545">
              <a:extLst>
                <a:ext uri="{FF2B5EF4-FFF2-40B4-BE49-F238E27FC236}">
                  <a16:creationId xmlns:a16="http://schemas.microsoft.com/office/drawing/2014/main" id="{3AE41A37-13A2-E947-F206-D730268D3DCB}"/>
                </a:ext>
              </a:extLst>
            </p:cNvPr>
            <p:cNvSpPr/>
            <p:nvPr/>
          </p:nvSpPr>
          <p:spPr>
            <a:xfrm>
              <a:off x="8363970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37" name="Freeform 4546">
              <a:extLst>
                <a:ext uri="{FF2B5EF4-FFF2-40B4-BE49-F238E27FC236}">
                  <a16:creationId xmlns:a16="http://schemas.microsoft.com/office/drawing/2014/main" id="{3E75E7F2-5C28-9147-793D-CDA7FD0E457B}"/>
                </a:ext>
              </a:extLst>
            </p:cNvPr>
            <p:cNvSpPr/>
            <p:nvPr/>
          </p:nvSpPr>
          <p:spPr>
            <a:xfrm>
              <a:off x="838200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38" name="Freeform 4547">
              <a:extLst>
                <a:ext uri="{FF2B5EF4-FFF2-40B4-BE49-F238E27FC236}">
                  <a16:creationId xmlns:a16="http://schemas.microsoft.com/office/drawing/2014/main" id="{85AE141F-169C-87A7-3F03-15809417DD0E}"/>
                </a:ext>
              </a:extLst>
            </p:cNvPr>
            <p:cNvSpPr/>
            <p:nvPr/>
          </p:nvSpPr>
          <p:spPr>
            <a:xfrm>
              <a:off x="8365875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39" name="Freeform 4548">
              <a:extLst>
                <a:ext uri="{FF2B5EF4-FFF2-40B4-BE49-F238E27FC236}">
                  <a16:creationId xmlns:a16="http://schemas.microsoft.com/office/drawing/2014/main" id="{CC61D337-A849-4960-7DAD-41CCD0172692}"/>
                </a:ext>
              </a:extLst>
            </p:cNvPr>
            <p:cNvSpPr/>
            <p:nvPr/>
          </p:nvSpPr>
          <p:spPr>
            <a:xfrm>
              <a:off x="838403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40" name="Freeform 4549">
              <a:extLst>
                <a:ext uri="{FF2B5EF4-FFF2-40B4-BE49-F238E27FC236}">
                  <a16:creationId xmlns:a16="http://schemas.microsoft.com/office/drawing/2014/main" id="{657FD282-D99B-296C-5830-0E27026EBD91}"/>
                </a:ext>
              </a:extLst>
            </p:cNvPr>
            <p:cNvSpPr/>
            <p:nvPr/>
          </p:nvSpPr>
          <p:spPr>
            <a:xfrm>
              <a:off x="8367779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41" name="Freeform 4550">
              <a:extLst>
                <a:ext uri="{FF2B5EF4-FFF2-40B4-BE49-F238E27FC236}">
                  <a16:creationId xmlns:a16="http://schemas.microsoft.com/office/drawing/2014/main" id="{5CE299E2-378F-5F49-C31A-0EF4DC6A8632}"/>
                </a:ext>
              </a:extLst>
            </p:cNvPr>
            <p:cNvSpPr/>
            <p:nvPr/>
          </p:nvSpPr>
          <p:spPr>
            <a:xfrm>
              <a:off x="8385809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42" name="Freeform 4551">
              <a:extLst>
                <a:ext uri="{FF2B5EF4-FFF2-40B4-BE49-F238E27FC236}">
                  <a16:creationId xmlns:a16="http://schemas.microsoft.com/office/drawing/2014/main" id="{81A10683-5D89-04D9-4181-89001D1D75ED}"/>
                </a:ext>
              </a:extLst>
            </p:cNvPr>
            <p:cNvSpPr/>
            <p:nvPr/>
          </p:nvSpPr>
          <p:spPr>
            <a:xfrm>
              <a:off x="8371715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43" name="Freeform 4552">
              <a:extLst>
                <a:ext uri="{FF2B5EF4-FFF2-40B4-BE49-F238E27FC236}">
                  <a16:creationId xmlns:a16="http://schemas.microsoft.com/office/drawing/2014/main" id="{82E87A9F-1FF9-FB80-677C-B0649E8A3A06}"/>
                </a:ext>
              </a:extLst>
            </p:cNvPr>
            <p:cNvSpPr/>
            <p:nvPr/>
          </p:nvSpPr>
          <p:spPr>
            <a:xfrm>
              <a:off x="838974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44" name="Freeform 4553">
              <a:extLst>
                <a:ext uri="{FF2B5EF4-FFF2-40B4-BE49-F238E27FC236}">
                  <a16:creationId xmlns:a16="http://schemas.microsoft.com/office/drawing/2014/main" id="{1B930672-E4E5-0252-5FC1-AEB44B33EB79}"/>
                </a:ext>
              </a:extLst>
            </p:cNvPr>
            <p:cNvSpPr/>
            <p:nvPr/>
          </p:nvSpPr>
          <p:spPr>
            <a:xfrm>
              <a:off x="8371715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45" name="Freeform 4554">
              <a:extLst>
                <a:ext uri="{FF2B5EF4-FFF2-40B4-BE49-F238E27FC236}">
                  <a16:creationId xmlns:a16="http://schemas.microsoft.com/office/drawing/2014/main" id="{C907F11C-08E5-BC17-9063-CF67CCC4D12D}"/>
                </a:ext>
              </a:extLst>
            </p:cNvPr>
            <p:cNvSpPr/>
            <p:nvPr/>
          </p:nvSpPr>
          <p:spPr>
            <a:xfrm>
              <a:off x="838974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46" name="Freeform 4555">
              <a:extLst>
                <a:ext uri="{FF2B5EF4-FFF2-40B4-BE49-F238E27FC236}">
                  <a16:creationId xmlns:a16="http://schemas.microsoft.com/office/drawing/2014/main" id="{326A1EE6-7829-184D-856B-86859FCCF532}"/>
                </a:ext>
              </a:extLst>
            </p:cNvPr>
            <p:cNvSpPr/>
            <p:nvPr/>
          </p:nvSpPr>
          <p:spPr>
            <a:xfrm>
              <a:off x="8375651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47" name="Freeform 4556">
              <a:extLst>
                <a:ext uri="{FF2B5EF4-FFF2-40B4-BE49-F238E27FC236}">
                  <a16:creationId xmlns:a16="http://schemas.microsoft.com/office/drawing/2014/main" id="{072FE572-2F36-AEC5-5602-0467FABF39CB}"/>
                </a:ext>
              </a:extLst>
            </p:cNvPr>
            <p:cNvSpPr/>
            <p:nvPr/>
          </p:nvSpPr>
          <p:spPr>
            <a:xfrm>
              <a:off x="839380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48" name="Freeform 4557">
              <a:extLst>
                <a:ext uri="{FF2B5EF4-FFF2-40B4-BE49-F238E27FC236}">
                  <a16:creationId xmlns:a16="http://schemas.microsoft.com/office/drawing/2014/main" id="{C34115BF-1DB2-B034-FE52-308FE19C8A23}"/>
                </a:ext>
              </a:extLst>
            </p:cNvPr>
            <p:cNvSpPr/>
            <p:nvPr/>
          </p:nvSpPr>
          <p:spPr>
            <a:xfrm>
              <a:off x="8377683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49" name="Freeform 4558">
              <a:extLst>
                <a:ext uri="{FF2B5EF4-FFF2-40B4-BE49-F238E27FC236}">
                  <a16:creationId xmlns:a16="http://schemas.microsoft.com/office/drawing/2014/main" id="{ACC291A3-9FC8-1FB0-E9B8-969C7AAEA886}"/>
                </a:ext>
              </a:extLst>
            </p:cNvPr>
            <p:cNvSpPr/>
            <p:nvPr/>
          </p:nvSpPr>
          <p:spPr>
            <a:xfrm>
              <a:off x="839571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50" name="Freeform 4559">
              <a:extLst>
                <a:ext uri="{FF2B5EF4-FFF2-40B4-BE49-F238E27FC236}">
                  <a16:creationId xmlns:a16="http://schemas.microsoft.com/office/drawing/2014/main" id="{74E82D7C-216D-41EE-72C1-88103F27B030}"/>
                </a:ext>
              </a:extLst>
            </p:cNvPr>
            <p:cNvSpPr/>
            <p:nvPr/>
          </p:nvSpPr>
          <p:spPr>
            <a:xfrm>
              <a:off x="8379587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51" name="Freeform 4560">
              <a:extLst>
                <a:ext uri="{FF2B5EF4-FFF2-40B4-BE49-F238E27FC236}">
                  <a16:creationId xmlns:a16="http://schemas.microsoft.com/office/drawing/2014/main" id="{B6F33461-08D8-5B38-DC92-AD595B177E72}"/>
                </a:ext>
              </a:extLst>
            </p:cNvPr>
            <p:cNvSpPr/>
            <p:nvPr/>
          </p:nvSpPr>
          <p:spPr>
            <a:xfrm>
              <a:off x="839774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52" name="Freeform 4561">
              <a:extLst>
                <a:ext uri="{FF2B5EF4-FFF2-40B4-BE49-F238E27FC236}">
                  <a16:creationId xmlns:a16="http://schemas.microsoft.com/office/drawing/2014/main" id="{A08EE0BA-29FC-898A-4C69-DD2656FA2BD0}"/>
                </a:ext>
              </a:extLst>
            </p:cNvPr>
            <p:cNvSpPr/>
            <p:nvPr/>
          </p:nvSpPr>
          <p:spPr>
            <a:xfrm>
              <a:off x="8379587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53" name="Freeform 4562">
              <a:extLst>
                <a:ext uri="{FF2B5EF4-FFF2-40B4-BE49-F238E27FC236}">
                  <a16:creationId xmlns:a16="http://schemas.microsoft.com/office/drawing/2014/main" id="{AAE2981B-7749-1AA9-01C5-689814F97C07}"/>
                </a:ext>
              </a:extLst>
            </p:cNvPr>
            <p:cNvSpPr/>
            <p:nvPr/>
          </p:nvSpPr>
          <p:spPr>
            <a:xfrm>
              <a:off x="839774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54" name="Freeform 4563">
              <a:extLst>
                <a:ext uri="{FF2B5EF4-FFF2-40B4-BE49-F238E27FC236}">
                  <a16:creationId xmlns:a16="http://schemas.microsoft.com/office/drawing/2014/main" id="{1A3CAA08-C44D-533C-07BC-E9D36B4B412D}"/>
                </a:ext>
              </a:extLst>
            </p:cNvPr>
            <p:cNvSpPr/>
            <p:nvPr/>
          </p:nvSpPr>
          <p:spPr>
            <a:xfrm>
              <a:off x="8381492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55" name="Freeform 4564">
              <a:extLst>
                <a:ext uri="{FF2B5EF4-FFF2-40B4-BE49-F238E27FC236}">
                  <a16:creationId xmlns:a16="http://schemas.microsoft.com/office/drawing/2014/main" id="{5E962B75-297C-CD2A-C658-B2CAFA1ED9AD}"/>
                </a:ext>
              </a:extLst>
            </p:cNvPr>
            <p:cNvSpPr/>
            <p:nvPr/>
          </p:nvSpPr>
          <p:spPr>
            <a:xfrm>
              <a:off x="839964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56" name="Freeform 4565">
              <a:extLst>
                <a:ext uri="{FF2B5EF4-FFF2-40B4-BE49-F238E27FC236}">
                  <a16:creationId xmlns:a16="http://schemas.microsoft.com/office/drawing/2014/main" id="{6F90BDE2-2703-8559-BB19-D8F10B1D6F8D}"/>
                </a:ext>
              </a:extLst>
            </p:cNvPr>
            <p:cNvSpPr/>
            <p:nvPr/>
          </p:nvSpPr>
          <p:spPr>
            <a:xfrm>
              <a:off x="8381492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57" name="Freeform 4566">
              <a:extLst>
                <a:ext uri="{FF2B5EF4-FFF2-40B4-BE49-F238E27FC236}">
                  <a16:creationId xmlns:a16="http://schemas.microsoft.com/office/drawing/2014/main" id="{023222B0-6466-B3BA-9FB3-0FF9A72D0ECB}"/>
                </a:ext>
              </a:extLst>
            </p:cNvPr>
            <p:cNvSpPr/>
            <p:nvPr/>
          </p:nvSpPr>
          <p:spPr>
            <a:xfrm>
              <a:off x="839964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58" name="Freeform 4567">
              <a:extLst>
                <a:ext uri="{FF2B5EF4-FFF2-40B4-BE49-F238E27FC236}">
                  <a16:creationId xmlns:a16="http://schemas.microsoft.com/office/drawing/2014/main" id="{D880A64B-E192-18D7-DF58-B2ED434580B7}"/>
                </a:ext>
              </a:extLst>
            </p:cNvPr>
            <p:cNvSpPr/>
            <p:nvPr/>
          </p:nvSpPr>
          <p:spPr>
            <a:xfrm>
              <a:off x="8383523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59" name="Freeform 4568">
              <a:extLst>
                <a:ext uri="{FF2B5EF4-FFF2-40B4-BE49-F238E27FC236}">
                  <a16:creationId xmlns:a16="http://schemas.microsoft.com/office/drawing/2014/main" id="{9738B646-3AC9-E41F-9C0B-D24E80C549FF}"/>
                </a:ext>
              </a:extLst>
            </p:cNvPr>
            <p:cNvSpPr/>
            <p:nvPr/>
          </p:nvSpPr>
          <p:spPr>
            <a:xfrm>
              <a:off x="840155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60" name="Freeform 4569">
              <a:extLst>
                <a:ext uri="{FF2B5EF4-FFF2-40B4-BE49-F238E27FC236}">
                  <a16:creationId xmlns:a16="http://schemas.microsoft.com/office/drawing/2014/main" id="{04D5339C-3E21-903F-A2BE-8616F25FE914}"/>
                </a:ext>
              </a:extLst>
            </p:cNvPr>
            <p:cNvSpPr/>
            <p:nvPr/>
          </p:nvSpPr>
          <p:spPr>
            <a:xfrm>
              <a:off x="8385428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61" name="Freeform 4570">
              <a:extLst>
                <a:ext uri="{FF2B5EF4-FFF2-40B4-BE49-F238E27FC236}">
                  <a16:creationId xmlns:a16="http://schemas.microsoft.com/office/drawing/2014/main" id="{3474B997-81E9-284E-4383-3248A6AE0E5E}"/>
                </a:ext>
              </a:extLst>
            </p:cNvPr>
            <p:cNvSpPr/>
            <p:nvPr/>
          </p:nvSpPr>
          <p:spPr>
            <a:xfrm>
              <a:off x="840358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62" name="Freeform 4571">
              <a:extLst>
                <a:ext uri="{FF2B5EF4-FFF2-40B4-BE49-F238E27FC236}">
                  <a16:creationId xmlns:a16="http://schemas.microsoft.com/office/drawing/2014/main" id="{DA7666A6-42C1-A053-8054-DE9B34A0EA48}"/>
                </a:ext>
              </a:extLst>
            </p:cNvPr>
            <p:cNvSpPr/>
            <p:nvPr/>
          </p:nvSpPr>
          <p:spPr>
            <a:xfrm>
              <a:off x="8387459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63" name="Freeform 4572">
              <a:extLst>
                <a:ext uri="{FF2B5EF4-FFF2-40B4-BE49-F238E27FC236}">
                  <a16:creationId xmlns:a16="http://schemas.microsoft.com/office/drawing/2014/main" id="{7404A855-9B82-2DA7-011F-C97701D95BBF}"/>
                </a:ext>
              </a:extLst>
            </p:cNvPr>
            <p:cNvSpPr/>
            <p:nvPr/>
          </p:nvSpPr>
          <p:spPr>
            <a:xfrm>
              <a:off x="8405489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64" name="Freeform 4573">
              <a:extLst>
                <a:ext uri="{FF2B5EF4-FFF2-40B4-BE49-F238E27FC236}">
                  <a16:creationId xmlns:a16="http://schemas.microsoft.com/office/drawing/2014/main" id="{C0F615C4-342D-DAB8-F40B-7CCFCE7FCBD6}"/>
                </a:ext>
              </a:extLst>
            </p:cNvPr>
            <p:cNvSpPr/>
            <p:nvPr/>
          </p:nvSpPr>
          <p:spPr>
            <a:xfrm>
              <a:off x="8389491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65" name="Freeform 4574">
              <a:extLst>
                <a:ext uri="{FF2B5EF4-FFF2-40B4-BE49-F238E27FC236}">
                  <a16:creationId xmlns:a16="http://schemas.microsoft.com/office/drawing/2014/main" id="{DCB9FD5E-2891-1005-28D4-1F38D45BF380}"/>
                </a:ext>
              </a:extLst>
            </p:cNvPr>
            <p:cNvSpPr/>
            <p:nvPr/>
          </p:nvSpPr>
          <p:spPr>
            <a:xfrm>
              <a:off x="840752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66" name="Freeform 4575">
              <a:extLst>
                <a:ext uri="{FF2B5EF4-FFF2-40B4-BE49-F238E27FC236}">
                  <a16:creationId xmlns:a16="http://schemas.microsoft.com/office/drawing/2014/main" id="{91A9909F-0C45-CC95-03F0-BDFF2C8CFAD9}"/>
                </a:ext>
              </a:extLst>
            </p:cNvPr>
            <p:cNvSpPr/>
            <p:nvPr/>
          </p:nvSpPr>
          <p:spPr>
            <a:xfrm>
              <a:off x="8389491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67" name="Freeform 4576">
              <a:extLst>
                <a:ext uri="{FF2B5EF4-FFF2-40B4-BE49-F238E27FC236}">
                  <a16:creationId xmlns:a16="http://schemas.microsoft.com/office/drawing/2014/main" id="{1C56A6C3-3FB9-FB0C-E1A2-146C5125535E}"/>
                </a:ext>
              </a:extLst>
            </p:cNvPr>
            <p:cNvSpPr/>
            <p:nvPr/>
          </p:nvSpPr>
          <p:spPr>
            <a:xfrm>
              <a:off x="840752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68" name="Freeform 4577">
              <a:extLst>
                <a:ext uri="{FF2B5EF4-FFF2-40B4-BE49-F238E27FC236}">
                  <a16:creationId xmlns:a16="http://schemas.microsoft.com/office/drawing/2014/main" id="{DE45FF3C-C74D-AF10-09E9-B6FB11AF609E}"/>
                </a:ext>
              </a:extLst>
            </p:cNvPr>
            <p:cNvSpPr/>
            <p:nvPr/>
          </p:nvSpPr>
          <p:spPr>
            <a:xfrm>
              <a:off x="8395204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69" name="Freeform 4578">
              <a:extLst>
                <a:ext uri="{FF2B5EF4-FFF2-40B4-BE49-F238E27FC236}">
                  <a16:creationId xmlns:a16="http://schemas.microsoft.com/office/drawing/2014/main" id="{5364BDEB-FAB1-584F-F627-0C4A0DC133FE}"/>
                </a:ext>
              </a:extLst>
            </p:cNvPr>
            <p:cNvSpPr/>
            <p:nvPr/>
          </p:nvSpPr>
          <p:spPr>
            <a:xfrm>
              <a:off x="841336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70" name="Freeform 4579">
              <a:extLst>
                <a:ext uri="{FF2B5EF4-FFF2-40B4-BE49-F238E27FC236}">
                  <a16:creationId xmlns:a16="http://schemas.microsoft.com/office/drawing/2014/main" id="{F99DC9A0-4184-507A-44D4-445D7A778F79}"/>
                </a:ext>
              </a:extLst>
            </p:cNvPr>
            <p:cNvSpPr/>
            <p:nvPr/>
          </p:nvSpPr>
          <p:spPr>
            <a:xfrm>
              <a:off x="8395204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71" name="Freeform 4580">
              <a:extLst>
                <a:ext uri="{FF2B5EF4-FFF2-40B4-BE49-F238E27FC236}">
                  <a16:creationId xmlns:a16="http://schemas.microsoft.com/office/drawing/2014/main" id="{27B2077F-FCEF-4C6D-AA30-839E08D3E9FE}"/>
                </a:ext>
              </a:extLst>
            </p:cNvPr>
            <p:cNvSpPr/>
            <p:nvPr/>
          </p:nvSpPr>
          <p:spPr>
            <a:xfrm>
              <a:off x="841336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72" name="Freeform 4581">
              <a:extLst>
                <a:ext uri="{FF2B5EF4-FFF2-40B4-BE49-F238E27FC236}">
                  <a16:creationId xmlns:a16="http://schemas.microsoft.com/office/drawing/2014/main" id="{48CF67DE-A6CE-23C9-04C1-BC3E00543709}"/>
                </a:ext>
              </a:extLst>
            </p:cNvPr>
            <p:cNvSpPr/>
            <p:nvPr/>
          </p:nvSpPr>
          <p:spPr>
            <a:xfrm>
              <a:off x="8395204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73" name="Freeform 4582">
              <a:extLst>
                <a:ext uri="{FF2B5EF4-FFF2-40B4-BE49-F238E27FC236}">
                  <a16:creationId xmlns:a16="http://schemas.microsoft.com/office/drawing/2014/main" id="{2A4BB082-1948-2B16-0B7C-AE8A6E876BB4}"/>
                </a:ext>
              </a:extLst>
            </p:cNvPr>
            <p:cNvSpPr/>
            <p:nvPr/>
          </p:nvSpPr>
          <p:spPr>
            <a:xfrm>
              <a:off x="841336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74" name="Freeform 4583">
              <a:extLst>
                <a:ext uri="{FF2B5EF4-FFF2-40B4-BE49-F238E27FC236}">
                  <a16:creationId xmlns:a16="http://schemas.microsoft.com/office/drawing/2014/main" id="{95DEC51B-A0B4-250F-DF1D-5C3958A3EAFE}"/>
                </a:ext>
              </a:extLst>
            </p:cNvPr>
            <p:cNvSpPr/>
            <p:nvPr/>
          </p:nvSpPr>
          <p:spPr>
            <a:xfrm>
              <a:off x="839723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75" name="Freeform 4584">
              <a:extLst>
                <a:ext uri="{FF2B5EF4-FFF2-40B4-BE49-F238E27FC236}">
                  <a16:creationId xmlns:a16="http://schemas.microsoft.com/office/drawing/2014/main" id="{24D8224B-868A-A748-56B8-E92CC572BF49}"/>
                </a:ext>
              </a:extLst>
            </p:cNvPr>
            <p:cNvSpPr/>
            <p:nvPr/>
          </p:nvSpPr>
          <p:spPr>
            <a:xfrm>
              <a:off x="841526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76" name="Freeform 4585">
              <a:extLst>
                <a:ext uri="{FF2B5EF4-FFF2-40B4-BE49-F238E27FC236}">
                  <a16:creationId xmlns:a16="http://schemas.microsoft.com/office/drawing/2014/main" id="{2EDB9C61-A416-139D-36AE-326221F726BA}"/>
                </a:ext>
              </a:extLst>
            </p:cNvPr>
            <p:cNvSpPr/>
            <p:nvPr/>
          </p:nvSpPr>
          <p:spPr>
            <a:xfrm>
              <a:off x="8399267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77" name="Freeform 4586">
              <a:extLst>
                <a:ext uri="{FF2B5EF4-FFF2-40B4-BE49-F238E27FC236}">
                  <a16:creationId xmlns:a16="http://schemas.microsoft.com/office/drawing/2014/main" id="{7304DED3-26EF-DE88-0431-188FD3889C76}"/>
                </a:ext>
              </a:extLst>
            </p:cNvPr>
            <p:cNvSpPr/>
            <p:nvPr/>
          </p:nvSpPr>
          <p:spPr>
            <a:xfrm>
              <a:off x="841729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78" name="Freeform 4587">
              <a:extLst>
                <a:ext uri="{FF2B5EF4-FFF2-40B4-BE49-F238E27FC236}">
                  <a16:creationId xmlns:a16="http://schemas.microsoft.com/office/drawing/2014/main" id="{41D10815-D912-C70A-9FD0-1F1FDBFCE484}"/>
                </a:ext>
              </a:extLst>
            </p:cNvPr>
            <p:cNvSpPr/>
            <p:nvPr/>
          </p:nvSpPr>
          <p:spPr>
            <a:xfrm>
              <a:off x="8399267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79" name="Freeform 4588">
              <a:extLst>
                <a:ext uri="{FF2B5EF4-FFF2-40B4-BE49-F238E27FC236}">
                  <a16:creationId xmlns:a16="http://schemas.microsoft.com/office/drawing/2014/main" id="{0EE64A97-E407-BC5B-7E53-A79125BFF4A6}"/>
                </a:ext>
              </a:extLst>
            </p:cNvPr>
            <p:cNvSpPr/>
            <p:nvPr/>
          </p:nvSpPr>
          <p:spPr>
            <a:xfrm>
              <a:off x="841729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80" name="Freeform 4589">
              <a:extLst>
                <a:ext uri="{FF2B5EF4-FFF2-40B4-BE49-F238E27FC236}">
                  <a16:creationId xmlns:a16="http://schemas.microsoft.com/office/drawing/2014/main" id="{29E2A0CB-E6A5-0641-760D-A0477DE3EB5E}"/>
                </a:ext>
              </a:extLst>
            </p:cNvPr>
            <p:cNvSpPr/>
            <p:nvPr/>
          </p:nvSpPr>
          <p:spPr>
            <a:xfrm>
              <a:off x="8399267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81" name="Freeform 4590">
              <a:extLst>
                <a:ext uri="{FF2B5EF4-FFF2-40B4-BE49-F238E27FC236}">
                  <a16:creationId xmlns:a16="http://schemas.microsoft.com/office/drawing/2014/main" id="{A537DCCF-DBF7-3466-0948-871E8395886B}"/>
                </a:ext>
              </a:extLst>
            </p:cNvPr>
            <p:cNvSpPr/>
            <p:nvPr/>
          </p:nvSpPr>
          <p:spPr>
            <a:xfrm>
              <a:off x="841729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82" name="Freeform 4591">
              <a:extLst>
                <a:ext uri="{FF2B5EF4-FFF2-40B4-BE49-F238E27FC236}">
                  <a16:creationId xmlns:a16="http://schemas.microsoft.com/office/drawing/2014/main" id="{2B244B14-F8C4-824D-8A82-0C8B07730FA2}"/>
                </a:ext>
              </a:extLst>
            </p:cNvPr>
            <p:cNvSpPr/>
            <p:nvPr/>
          </p:nvSpPr>
          <p:spPr>
            <a:xfrm>
              <a:off x="8401172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83" name="Freeform 4592">
              <a:extLst>
                <a:ext uri="{FF2B5EF4-FFF2-40B4-BE49-F238E27FC236}">
                  <a16:creationId xmlns:a16="http://schemas.microsoft.com/office/drawing/2014/main" id="{CF445AA5-BE9A-1F41-BD82-A242BDABDFA6}"/>
                </a:ext>
              </a:extLst>
            </p:cNvPr>
            <p:cNvSpPr/>
            <p:nvPr/>
          </p:nvSpPr>
          <p:spPr>
            <a:xfrm>
              <a:off x="841920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84" name="Freeform 4593">
              <a:extLst>
                <a:ext uri="{FF2B5EF4-FFF2-40B4-BE49-F238E27FC236}">
                  <a16:creationId xmlns:a16="http://schemas.microsoft.com/office/drawing/2014/main" id="{97CA7819-E1A3-335A-DA64-6CA69ED87395}"/>
                </a:ext>
              </a:extLst>
            </p:cNvPr>
            <p:cNvSpPr/>
            <p:nvPr/>
          </p:nvSpPr>
          <p:spPr>
            <a:xfrm>
              <a:off x="8401172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85" name="Freeform 4594">
              <a:extLst>
                <a:ext uri="{FF2B5EF4-FFF2-40B4-BE49-F238E27FC236}">
                  <a16:creationId xmlns:a16="http://schemas.microsoft.com/office/drawing/2014/main" id="{AB1DE8D7-E0BF-B2B9-141F-E2F3ECEE632C}"/>
                </a:ext>
              </a:extLst>
            </p:cNvPr>
            <p:cNvSpPr/>
            <p:nvPr/>
          </p:nvSpPr>
          <p:spPr>
            <a:xfrm>
              <a:off x="841920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86" name="Freeform 4595">
              <a:extLst>
                <a:ext uri="{FF2B5EF4-FFF2-40B4-BE49-F238E27FC236}">
                  <a16:creationId xmlns:a16="http://schemas.microsoft.com/office/drawing/2014/main" id="{E44943AA-15A5-17BD-CA7C-F1E28F7E0A01}"/>
                </a:ext>
              </a:extLst>
            </p:cNvPr>
            <p:cNvSpPr/>
            <p:nvPr/>
          </p:nvSpPr>
          <p:spPr>
            <a:xfrm>
              <a:off x="8403203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87" name="Freeform 4596">
              <a:extLst>
                <a:ext uri="{FF2B5EF4-FFF2-40B4-BE49-F238E27FC236}">
                  <a16:creationId xmlns:a16="http://schemas.microsoft.com/office/drawing/2014/main" id="{EBA9C39B-F873-9D8D-6FEF-F55728C84E98}"/>
                </a:ext>
              </a:extLst>
            </p:cNvPr>
            <p:cNvSpPr/>
            <p:nvPr/>
          </p:nvSpPr>
          <p:spPr>
            <a:xfrm>
              <a:off x="842123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88" name="Freeform 4597">
              <a:extLst>
                <a:ext uri="{FF2B5EF4-FFF2-40B4-BE49-F238E27FC236}">
                  <a16:creationId xmlns:a16="http://schemas.microsoft.com/office/drawing/2014/main" id="{17BCC3F3-9820-8C7C-591A-DD5BF6CC78C6}"/>
                </a:ext>
              </a:extLst>
            </p:cNvPr>
            <p:cNvSpPr/>
            <p:nvPr/>
          </p:nvSpPr>
          <p:spPr>
            <a:xfrm>
              <a:off x="840701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89" name="Freeform 4598">
              <a:extLst>
                <a:ext uri="{FF2B5EF4-FFF2-40B4-BE49-F238E27FC236}">
                  <a16:creationId xmlns:a16="http://schemas.microsoft.com/office/drawing/2014/main" id="{9011F890-0612-85C8-496A-F7687B570DB6}"/>
                </a:ext>
              </a:extLst>
            </p:cNvPr>
            <p:cNvSpPr/>
            <p:nvPr/>
          </p:nvSpPr>
          <p:spPr>
            <a:xfrm>
              <a:off x="842504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90" name="Freeform 4599">
              <a:extLst>
                <a:ext uri="{FF2B5EF4-FFF2-40B4-BE49-F238E27FC236}">
                  <a16:creationId xmlns:a16="http://schemas.microsoft.com/office/drawing/2014/main" id="{6A01581F-185D-0E59-1102-C97F0740C4BD}"/>
                </a:ext>
              </a:extLst>
            </p:cNvPr>
            <p:cNvSpPr/>
            <p:nvPr/>
          </p:nvSpPr>
          <p:spPr>
            <a:xfrm>
              <a:off x="840701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91" name="Freeform 4600">
              <a:extLst>
                <a:ext uri="{FF2B5EF4-FFF2-40B4-BE49-F238E27FC236}">
                  <a16:creationId xmlns:a16="http://schemas.microsoft.com/office/drawing/2014/main" id="{927D062A-CFE9-3EC0-6F2F-9505D95FDFD2}"/>
                </a:ext>
              </a:extLst>
            </p:cNvPr>
            <p:cNvSpPr/>
            <p:nvPr/>
          </p:nvSpPr>
          <p:spPr>
            <a:xfrm>
              <a:off x="842504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92" name="Freeform 4601">
              <a:extLst>
                <a:ext uri="{FF2B5EF4-FFF2-40B4-BE49-F238E27FC236}">
                  <a16:creationId xmlns:a16="http://schemas.microsoft.com/office/drawing/2014/main" id="{3AEB455F-6DCA-64CE-8306-4180296CE767}"/>
                </a:ext>
              </a:extLst>
            </p:cNvPr>
            <p:cNvSpPr/>
            <p:nvPr/>
          </p:nvSpPr>
          <p:spPr>
            <a:xfrm>
              <a:off x="8409044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93" name="Freeform 4602">
              <a:extLst>
                <a:ext uri="{FF2B5EF4-FFF2-40B4-BE49-F238E27FC236}">
                  <a16:creationId xmlns:a16="http://schemas.microsoft.com/office/drawing/2014/main" id="{08C99085-B7BF-AFA5-098D-6C00D126AD53}"/>
                </a:ext>
              </a:extLst>
            </p:cNvPr>
            <p:cNvSpPr/>
            <p:nvPr/>
          </p:nvSpPr>
          <p:spPr>
            <a:xfrm>
              <a:off x="842707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94" name="Freeform 4603">
              <a:extLst>
                <a:ext uri="{FF2B5EF4-FFF2-40B4-BE49-F238E27FC236}">
                  <a16:creationId xmlns:a16="http://schemas.microsoft.com/office/drawing/2014/main" id="{80120E0C-263B-636C-067A-23F3819CC23A}"/>
                </a:ext>
              </a:extLst>
            </p:cNvPr>
            <p:cNvSpPr/>
            <p:nvPr/>
          </p:nvSpPr>
          <p:spPr>
            <a:xfrm>
              <a:off x="8409044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95" name="Freeform 4604">
              <a:extLst>
                <a:ext uri="{FF2B5EF4-FFF2-40B4-BE49-F238E27FC236}">
                  <a16:creationId xmlns:a16="http://schemas.microsoft.com/office/drawing/2014/main" id="{AD4F22C3-2C31-75FC-6C4D-E60B6D964184}"/>
                </a:ext>
              </a:extLst>
            </p:cNvPr>
            <p:cNvSpPr/>
            <p:nvPr/>
          </p:nvSpPr>
          <p:spPr>
            <a:xfrm>
              <a:off x="842707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96" name="Freeform 4605">
              <a:extLst>
                <a:ext uri="{FF2B5EF4-FFF2-40B4-BE49-F238E27FC236}">
                  <a16:creationId xmlns:a16="http://schemas.microsoft.com/office/drawing/2014/main" id="{FF36E292-B6B2-49E8-E061-B761675B9B82}"/>
                </a:ext>
              </a:extLst>
            </p:cNvPr>
            <p:cNvSpPr/>
            <p:nvPr/>
          </p:nvSpPr>
          <p:spPr>
            <a:xfrm>
              <a:off x="8409044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97" name="Freeform 4606">
              <a:extLst>
                <a:ext uri="{FF2B5EF4-FFF2-40B4-BE49-F238E27FC236}">
                  <a16:creationId xmlns:a16="http://schemas.microsoft.com/office/drawing/2014/main" id="{6A9D8C26-169D-6E84-B456-C3FE6E1E11DA}"/>
                </a:ext>
              </a:extLst>
            </p:cNvPr>
            <p:cNvSpPr/>
            <p:nvPr/>
          </p:nvSpPr>
          <p:spPr>
            <a:xfrm>
              <a:off x="842707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98" name="Freeform 4607">
              <a:extLst>
                <a:ext uri="{FF2B5EF4-FFF2-40B4-BE49-F238E27FC236}">
                  <a16:creationId xmlns:a16="http://schemas.microsoft.com/office/drawing/2014/main" id="{0513D682-1869-8D10-D567-D5FC45372986}"/>
                </a:ext>
              </a:extLst>
            </p:cNvPr>
            <p:cNvSpPr/>
            <p:nvPr/>
          </p:nvSpPr>
          <p:spPr>
            <a:xfrm>
              <a:off x="8410948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099" name="Freeform 4608">
              <a:extLst>
                <a:ext uri="{FF2B5EF4-FFF2-40B4-BE49-F238E27FC236}">
                  <a16:creationId xmlns:a16="http://schemas.microsoft.com/office/drawing/2014/main" id="{6BF8AA10-9D9D-2182-0D91-ACCA6DB8506D}"/>
                </a:ext>
              </a:extLst>
            </p:cNvPr>
            <p:cNvSpPr/>
            <p:nvPr/>
          </p:nvSpPr>
          <p:spPr>
            <a:xfrm>
              <a:off x="842897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00" name="Freeform 4609">
              <a:extLst>
                <a:ext uri="{FF2B5EF4-FFF2-40B4-BE49-F238E27FC236}">
                  <a16:creationId xmlns:a16="http://schemas.microsoft.com/office/drawing/2014/main" id="{B6AD1E28-5DDF-0068-71FC-9EB36FBE826A}"/>
                </a:ext>
              </a:extLst>
            </p:cNvPr>
            <p:cNvSpPr/>
            <p:nvPr/>
          </p:nvSpPr>
          <p:spPr>
            <a:xfrm>
              <a:off x="8410948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01" name="Freeform 4610">
              <a:extLst>
                <a:ext uri="{FF2B5EF4-FFF2-40B4-BE49-F238E27FC236}">
                  <a16:creationId xmlns:a16="http://schemas.microsoft.com/office/drawing/2014/main" id="{ECD765BC-F139-AD64-BDDA-43CF48FF7049}"/>
                </a:ext>
              </a:extLst>
            </p:cNvPr>
            <p:cNvSpPr/>
            <p:nvPr/>
          </p:nvSpPr>
          <p:spPr>
            <a:xfrm>
              <a:off x="842897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02" name="Freeform 4611">
              <a:extLst>
                <a:ext uri="{FF2B5EF4-FFF2-40B4-BE49-F238E27FC236}">
                  <a16:creationId xmlns:a16="http://schemas.microsoft.com/office/drawing/2014/main" id="{5D98F55B-4919-C797-64C3-263893595824}"/>
                </a:ext>
              </a:extLst>
            </p:cNvPr>
            <p:cNvSpPr/>
            <p:nvPr/>
          </p:nvSpPr>
          <p:spPr>
            <a:xfrm>
              <a:off x="8410948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03" name="Freeform 4612">
              <a:extLst>
                <a:ext uri="{FF2B5EF4-FFF2-40B4-BE49-F238E27FC236}">
                  <a16:creationId xmlns:a16="http://schemas.microsoft.com/office/drawing/2014/main" id="{023C22BB-7DBA-B2F2-2977-B94D6789C46B}"/>
                </a:ext>
              </a:extLst>
            </p:cNvPr>
            <p:cNvSpPr/>
            <p:nvPr/>
          </p:nvSpPr>
          <p:spPr>
            <a:xfrm>
              <a:off x="842897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04" name="Freeform 4613">
              <a:extLst>
                <a:ext uri="{FF2B5EF4-FFF2-40B4-BE49-F238E27FC236}">
                  <a16:creationId xmlns:a16="http://schemas.microsoft.com/office/drawing/2014/main" id="{08E29AC3-5A92-74B6-1D68-BFC07B0CCBD6}"/>
                </a:ext>
              </a:extLst>
            </p:cNvPr>
            <p:cNvSpPr/>
            <p:nvPr/>
          </p:nvSpPr>
          <p:spPr>
            <a:xfrm>
              <a:off x="841691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05" name="Freeform 4614">
              <a:extLst>
                <a:ext uri="{FF2B5EF4-FFF2-40B4-BE49-F238E27FC236}">
                  <a16:creationId xmlns:a16="http://schemas.microsoft.com/office/drawing/2014/main" id="{945F2B73-5B15-3B50-0314-469C9F045B0D}"/>
                </a:ext>
              </a:extLst>
            </p:cNvPr>
            <p:cNvSpPr/>
            <p:nvPr/>
          </p:nvSpPr>
          <p:spPr>
            <a:xfrm>
              <a:off x="843494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06" name="Freeform 4615">
              <a:extLst>
                <a:ext uri="{FF2B5EF4-FFF2-40B4-BE49-F238E27FC236}">
                  <a16:creationId xmlns:a16="http://schemas.microsoft.com/office/drawing/2014/main" id="{F0F7BFDF-B3FE-0D96-9FBC-F9C668B52B62}"/>
                </a:ext>
              </a:extLst>
            </p:cNvPr>
            <p:cNvSpPr/>
            <p:nvPr/>
          </p:nvSpPr>
          <p:spPr>
            <a:xfrm>
              <a:off x="841691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07" name="Freeform 4616">
              <a:extLst>
                <a:ext uri="{FF2B5EF4-FFF2-40B4-BE49-F238E27FC236}">
                  <a16:creationId xmlns:a16="http://schemas.microsoft.com/office/drawing/2014/main" id="{C25BF8BB-54A2-4790-201F-3DDA177CC636}"/>
                </a:ext>
              </a:extLst>
            </p:cNvPr>
            <p:cNvSpPr/>
            <p:nvPr/>
          </p:nvSpPr>
          <p:spPr>
            <a:xfrm>
              <a:off x="843494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08" name="Freeform 4617">
              <a:extLst>
                <a:ext uri="{FF2B5EF4-FFF2-40B4-BE49-F238E27FC236}">
                  <a16:creationId xmlns:a16="http://schemas.microsoft.com/office/drawing/2014/main" id="{FAA32D62-700F-31EE-2E8B-1CBC452BB236}"/>
                </a:ext>
              </a:extLst>
            </p:cNvPr>
            <p:cNvSpPr/>
            <p:nvPr/>
          </p:nvSpPr>
          <p:spPr>
            <a:xfrm>
              <a:off x="8418820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09" name="Freeform 4618">
              <a:extLst>
                <a:ext uri="{FF2B5EF4-FFF2-40B4-BE49-F238E27FC236}">
                  <a16:creationId xmlns:a16="http://schemas.microsoft.com/office/drawing/2014/main" id="{2EF7502D-8C4D-1962-1353-5475865FB7FE}"/>
                </a:ext>
              </a:extLst>
            </p:cNvPr>
            <p:cNvSpPr/>
            <p:nvPr/>
          </p:nvSpPr>
          <p:spPr>
            <a:xfrm>
              <a:off x="843685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10" name="Freeform 4619">
              <a:extLst>
                <a:ext uri="{FF2B5EF4-FFF2-40B4-BE49-F238E27FC236}">
                  <a16:creationId xmlns:a16="http://schemas.microsoft.com/office/drawing/2014/main" id="{734F6717-DC56-06A2-4F9C-F19AF1E04623}"/>
                </a:ext>
              </a:extLst>
            </p:cNvPr>
            <p:cNvSpPr/>
            <p:nvPr/>
          </p:nvSpPr>
          <p:spPr>
            <a:xfrm>
              <a:off x="8420725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11" name="Freeform 4620">
              <a:extLst>
                <a:ext uri="{FF2B5EF4-FFF2-40B4-BE49-F238E27FC236}">
                  <a16:creationId xmlns:a16="http://schemas.microsoft.com/office/drawing/2014/main" id="{62D1023E-BDA9-BF0C-6746-04DA07F4D7F6}"/>
                </a:ext>
              </a:extLst>
            </p:cNvPr>
            <p:cNvSpPr/>
            <p:nvPr/>
          </p:nvSpPr>
          <p:spPr>
            <a:xfrm>
              <a:off x="843875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12" name="Freeform 4621">
              <a:extLst>
                <a:ext uri="{FF2B5EF4-FFF2-40B4-BE49-F238E27FC236}">
                  <a16:creationId xmlns:a16="http://schemas.microsoft.com/office/drawing/2014/main" id="{9B626F52-57E1-B454-8A0A-BF8948290CA2}"/>
                </a:ext>
              </a:extLst>
            </p:cNvPr>
            <p:cNvSpPr/>
            <p:nvPr/>
          </p:nvSpPr>
          <p:spPr>
            <a:xfrm>
              <a:off x="8420725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13" name="Freeform 4622">
              <a:extLst>
                <a:ext uri="{FF2B5EF4-FFF2-40B4-BE49-F238E27FC236}">
                  <a16:creationId xmlns:a16="http://schemas.microsoft.com/office/drawing/2014/main" id="{67AD9920-5A1F-772D-FADA-D11FB96D1E64}"/>
                </a:ext>
              </a:extLst>
            </p:cNvPr>
            <p:cNvSpPr/>
            <p:nvPr/>
          </p:nvSpPr>
          <p:spPr>
            <a:xfrm>
              <a:off x="843875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14" name="Freeform 4623">
              <a:extLst>
                <a:ext uri="{FF2B5EF4-FFF2-40B4-BE49-F238E27FC236}">
                  <a16:creationId xmlns:a16="http://schemas.microsoft.com/office/drawing/2014/main" id="{8C057B13-19C6-E8BC-1129-E7DE6AC04973}"/>
                </a:ext>
              </a:extLst>
            </p:cNvPr>
            <p:cNvSpPr/>
            <p:nvPr/>
          </p:nvSpPr>
          <p:spPr>
            <a:xfrm>
              <a:off x="842275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15" name="Freeform 4624">
              <a:extLst>
                <a:ext uri="{FF2B5EF4-FFF2-40B4-BE49-F238E27FC236}">
                  <a16:creationId xmlns:a16="http://schemas.microsoft.com/office/drawing/2014/main" id="{51904B83-DF21-99F9-5130-8B60F70DFFFD}"/>
                </a:ext>
              </a:extLst>
            </p:cNvPr>
            <p:cNvSpPr/>
            <p:nvPr/>
          </p:nvSpPr>
          <p:spPr>
            <a:xfrm>
              <a:off x="844078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16" name="Freeform 4625">
              <a:extLst>
                <a:ext uri="{FF2B5EF4-FFF2-40B4-BE49-F238E27FC236}">
                  <a16:creationId xmlns:a16="http://schemas.microsoft.com/office/drawing/2014/main" id="{C78ED0B5-8F0C-592A-DEF3-61C9F2C4F3AF}"/>
                </a:ext>
              </a:extLst>
            </p:cNvPr>
            <p:cNvSpPr/>
            <p:nvPr/>
          </p:nvSpPr>
          <p:spPr>
            <a:xfrm>
              <a:off x="842275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17" name="Freeform 4626">
              <a:extLst>
                <a:ext uri="{FF2B5EF4-FFF2-40B4-BE49-F238E27FC236}">
                  <a16:creationId xmlns:a16="http://schemas.microsoft.com/office/drawing/2014/main" id="{31A28852-19D7-CBF3-98AB-960773CAA296}"/>
                </a:ext>
              </a:extLst>
            </p:cNvPr>
            <p:cNvSpPr/>
            <p:nvPr/>
          </p:nvSpPr>
          <p:spPr>
            <a:xfrm>
              <a:off x="844078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18" name="Freeform 4627">
              <a:extLst>
                <a:ext uri="{FF2B5EF4-FFF2-40B4-BE49-F238E27FC236}">
                  <a16:creationId xmlns:a16="http://schemas.microsoft.com/office/drawing/2014/main" id="{5ED3D6DA-1231-90BE-BB89-7BD1A78E8BEC}"/>
                </a:ext>
              </a:extLst>
            </p:cNvPr>
            <p:cNvSpPr/>
            <p:nvPr/>
          </p:nvSpPr>
          <p:spPr>
            <a:xfrm>
              <a:off x="842275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19" name="Freeform 4628">
              <a:extLst>
                <a:ext uri="{FF2B5EF4-FFF2-40B4-BE49-F238E27FC236}">
                  <a16:creationId xmlns:a16="http://schemas.microsoft.com/office/drawing/2014/main" id="{3285F601-EFA1-2889-EC0B-5E8A1BBECF58}"/>
                </a:ext>
              </a:extLst>
            </p:cNvPr>
            <p:cNvSpPr/>
            <p:nvPr/>
          </p:nvSpPr>
          <p:spPr>
            <a:xfrm>
              <a:off x="844078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20" name="Freeform 4629">
              <a:extLst>
                <a:ext uri="{FF2B5EF4-FFF2-40B4-BE49-F238E27FC236}">
                  <a16:creationId xmlns:a16="http://schemas.microsoft.com/office/drawing/2014/main" id="{529C99EA-4046-5166-A680-F32AB92EA2A3}"/>
                </a:ext>
              </a:extLst>
            </p:cNvPr>
            <p:cNvSpPr/>
            <p:nvPr/>
          </p:nvSpPr>
          <p:spPr>
            <a:xfrm>
              <a:off x="842275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21" name="Freeform 4630">
              <a:extLst>
                <a:ext uri="{FF2B5EF4-FFF2-40B4-BE49-F238E27FC236}">
                  <a16:creationId xmlns:a16="http://schemas.microsoft.com/office/drawing/2014/main" id="{64A5E0FF-99E2-257D-0407-124028C3250B}"/>
                </a:ext>
              </a:extLst>
            </p:cNvPr>
            <p:cNvSpPr/>
            <p:nvPr/>
          </p:nvSpPr>
          <p:spPr>
            <a:xfrm>
              <a:off x="844078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22" name="Freeform 4631">
              <a:extLst>
                <a:ext uri="{FF2B5EF4-FFF2-40B4-BE49-F238E27FC236}">
                  <a16:creationId xmlns:a16="http://schemas.microsoft.com/office/drawing/2014/main" id="{41A25762-CB6C-BE7A-D28A-EEB90E858C43}"/>
                </a:ext>
              </a:extLst>
            </p:cNvPr>
            <p:cNvSpPr/>
            <p:nvPr/>
          </p:nvSpPr>
          <p:spPr>
            <a:xfrm>
              <a:off x="8424661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23" name="Freeform 4632">
              <a:extLst>
                <a:ext uri="{FF2B5EF4-FFF2-40B4-BE49-F238E27FC236}">
                  <a16:creationId xmlns:a16="http://schemas.microsoft.com/office/drawing/2014/main" id="{A147BD56-382C-6559-3C0C-9188947A708B}"/>
                </a:ext>
              </a:extLst>
            </p:cNvPr>
            <p:cNvSpPr/>
            <p:nvPr/>
          </p:nvSpPr>
          <p:spPr>
            <a:xfrm>
              <a:off x="844269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24" name="Freeform 4633">
              <a:extLst>
                <a:ext uri="{FF2B5EF4-FFF2-40B4-BE49-F238E27FC236}">
                  <a16:creationId xmlns:a16="http://schemas.microsoft.com/office/drawing/2014/main" id="{8D226E50-0C14-FEC6-0215-DA7767A515BD}"/>
                </a:ext>
              </a:extLst>
            </p:cNvPr>
            <p:cNvSpPr/>
            <p:nvPr/>
          </p:nvSpPr>
          <p:spPr>
            <a:xfrm>
              <a:off x="842669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25" name="Freeform 4634">
              <a:extLst>
                <a:ext uri="{FF2B5EF4-FFF2-40B4-BE49-F238E27FC236}">
                  <a16:creationId xmlns:a16="http://schemas.microsoft.com/office/drawing/2014/main" id="{02AB32C8-B8C7-8784-E5D6-CA6E49F0F139}"/>
                </a:ext>
              </a:extLst>
            </p:cNvPr>
            <p:cNvSpPr/>
            <p:nvPr/>
          </p:nvSpPr>
          <p:spPr>
            <a:xfrm>
              <a:off x="844472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26" name="Freeform 4635">
              <a:extLst>
                <a:ext uri="{FF2B5EF4-FFF2-40B4-BE49-F238E27FC236}">
                  <a16:creationId xmlns:a16="http://schemas.microsoft.com/office/drawing/2014/main" id="{9A842F4E-D013-512C-B8C4-D5EF17419213}"/>
                </a:ext>
              </a:extLst>
            </p:cNvPr>
            <p:cNvSpPr/>
            <p:nvPr/>
          </p:nvSpPr>
          <p:spPr>
            <a:xfrm>
              <a:off x="8428597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27" name="Freeform 4636">
              <a:extLst>
                <a:ext uri="{FF2B5EF4-FFF2-40B4-BE49-F238E27FC236}">
                  <a16:creationId xmlns:a16="http://schemas.microsoft.com/office/drawing/2014/main" id="{5614EEC1-8724-BF19-3A72-E892603E6C6B}"/>
                </a:ext>
              </a:extLst>
            </p:cNvPr>
            <p:cNvSpPr/>
            <p:nvPr/>
          </p:nvSpPr>
          <p:spPr>
            <a:xfrm>
              <a:off x="844675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28" name="Freeform 4637">
              <a:extLst>
                <a:ext uri="{FF2B5EF4-FFF2-40B4-BE49-F238E27FC236}">
                  <a16:creationId xmlns:a16="http://schemas.microsoft.com/office/drawing/2014/main" id="{3C3F9AC9-6C40-5CB5-9EFE-FCAED9915763}"/>
                </a:ext>
              </a:extLst>
            </p:cNvPr>
            <p:cNvSpPr/>
            <p:nvPr/>
          </p:nvSpPr>
          <p:spPr>
            <a:xfrm>
              <a:off x="8430501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29" name="Freeform 4638">
              <a:extLst>
                <a:ext uri="{FF2B5EF4-FFF2-40B4-BE49-F238E27FC236}">
                  <a16:creationId xmlns:a16="http://schemas.microsoft.com/office/drawing/2014/main" id="{448194DC-7ECE-80FB-4450-674D5540DB04}"/>
                </a:ext>
              </a:extLst>
            </p:cNvPr>
            <p:cNvSpPr/>
            <p:nvPr/>
          </p:nvSpPr>
          <p:spPr>
            <a:xfrm>
              <a:off x="844853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30" name="Freeform 4639">
              <a:extLst>
                <a:ext uri="{FF2B5EF4-FFF2-40B4-BE49-F238E27FC236}">
                  <a16:creationId xmlns:a16="http://schemas.microsoft.com/office/drawing/2014/main" id="{325DF1FE-D8D0-E9E2-D69B-4197CC08B7DE}"/>
                </a:ext>
              </a:extLst>
            </p:cNvPr>
            <p:cNvSpPr/>
            <p:nvPr/>
          </p:nvSpPr>
          <p:spPr>
            <a:xfrm>
              <a:off x="8430501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31" name="Freeform 4640">
              <a:extLst>
                <a:ext uri="{FF2B5EF4-FFF2-40B4-BE49-F238E27FC236}">
                  <a16:creationId xmlns:a16="http://schemas.microsoft.com/office/drawing/2014/main" id="{89B0DDE3-E481-D36E-0FC4-B2FCED7B4F84}"/>
                </a:ext>
              </a:extLst>
            </p:cNvPr>
            <p:cNvSpPr/>
            <p:nvPr/>
          </p:nvSpPr>
          <p:spPr>
            <a:xfrm>
              <a:off x="844853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32" name="Freeform 4641">
              <a:extLst>
                <a:ext uri="{FF2B5EF4-FFF2-40B4-BE49-F238E27FC236}">
                  <a16:creationId xmlns:a16="http://schemas.microsoft.com/office/drawing/2014/main" id="{C455C9A6-55BE-4C9E-061F-045B8BDC029A}"/>
                </a:ext>
              </a:extLst>
            </p:cNvPr>
            <p:cNvSpPr/>
            <p:nvPr/>
          </p:nvSpPr>
          <p:spPr>
            <a:xfrm>
              <a:off x="8434437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33" name="Freeform 4642">
              <a:extLst>
                <a:ext uri="{FF2B5EF4-FFF2-40B4-BE49-F238E27FC236}">
                  <a16:creationId xmlns:a16="http://schemas.microsoft.com/office/drawing/2014/main" id="{E6457EF0-8676-9D61-9301-6E206EF87B36}"/>
                </a:ext>
              </a:extLst>
            </p:cNvPr>
            <p:cNvSpPr/>
            <p:nvPr/>
          </p:nvSpPr>
          <p:spPr>
            <a:xfrm>
              <a:off x="845246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34" name="Freeform 4643">
              <a:extLst>
                <a:ext uri="{FF2B5EF4-FFF2-40B4-BE49-F238E27FC236}">
                  <a16:creationId xmlns:a16="http://schemas.microsoft.com/office/drawing/2014/main" id="{A6FA4D89-7709-EFC7-A838-DD921C24A2BF}"/>
                </a:ext>
              </a:extLst>
            </p:cNvPr>
            <p:cNvSpPr/>
            <p:nvPr/>
          </p:nvSpPr>
          <p:spPr>
            <a:xfrm>
              <a:off x="8436469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35" name="Freeform 4644">
              <a:extLst>
                <a:ext uri="{FF2B5EF4-FFF2-40B4-BE49-F238E27FC236}">
                  <a16:creationId xmlns:a16="http://schemas.microsoft.com/office/drawing/2014/main" id="{C99E5C6C-B919-BA4A-8430-6DA4D74AA6EF}"/>
                </a:ext>
              </a:extLst>
            </p:cNvPr>
            <p:cNvSpPr/>
            <p:nvPr/>
          </p:nvSpPr>
          <p:spPr>
            <a:xfrm>
              <a:off x="845449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36" name="Freeform 4645">
              <a:extLst>
                <a:ext uri="{FF2B5EF4-FFF2-40B4-BE49-F238E27FC236}">
                  <a16:creationId xmlns:a16="http://schemas.microsoft.com/office/drawing/2014/main" id="{B21FFFDF-ABFA-D099-890E-27210A23338C}"/>
                </a:ext>
              </a:extLst>
            </p:cNvPr>
            <p:cNvSpPr/>
            <p:nvPr/>
          </p:nvSpPr>
          <p:spPr>
            <a:xfrm>
              <a:off x="8436469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37" name="Freeform 4646">
              <a:extLst>
                <a:ext uri="{FF2B5EF4-FFF2-40B4-BE49-F238E27FC236}">
                  <a16:creationId xmlns:a16="http://schemas.microsoft.com/office/drawing/2014/main" id="{E3D77E77-D6F2-F7AC-CEA9-D72B261FCDB4}"/>
                </a:ext>
              </a:extLst>
            </p:cNvPr>
            <p:cNvSpPr/>
            <p:nvPr/>
          </p:nvSpPr>
          <p:spPr>
            <a:xfrm>
              <a:off x="845449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38" name="Freeform 4647">
              <a:extLst>
                <a:ext uri="{FF2B5EF4-FFF2-40B4-BE49-F238E27FC236}">
                  <a16:creationId xmlns:a16="http://schemas.microsoft.com/office/drawing/2014/main" id="{4B9D0AC5-B831-9C66-B88B-3623C3A83FF0}"/>
                </a:ext>
              </a:extLst>
            </p:cNvPr>
            <p:cNvSpPr/>
            <p:nvPr/>
          </p:nvSpPr>
          <p:spPr>
            <a:xfrm>
              <a:off x="8436469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39" name="Freeform 4648">
              <a:extLst>
                <a:ext uri="{FF2B5EF4-FFF2-40B4-BE49-F238E27FC236}">
                  <a16:creationId xmlns:a16="http://schemas.microsoft.com/office/drawing/2014/main" id="{51AEA0F2-8445-E2CC-1376-693F7B99DE14}"/>
                </a:ext>
              </a:extLst>
            </p:cNvPr>
            <p:cNvSpPr/>
            <p:nvPr/>
          </p:nvSpPr>
          <p:spPr>
            <a:xfrm>
              <a:off x="845449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40" name="Freeform 4649">
              <a:extLst>
                <a:ext uri="{FF2B5EF4-FFF2-40B4-BE49-F238E27FC236}">
                  <a16:creationId xmlns:a16="http://schemas.microsoft.com/office/drawing/2014/main" id="{1C88255D-1C81-E9BC-18BF-3C93047DBB50}"/>
                </a:ext>
              </a:extLst>
            </p:cNvPr>
            <p:cNvSpPr/>
            <p:nvPr/>
          </p:nvSpPr>
          <p:spPr>
            <a:xfrm>
              <a:off x="8438373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41" name="Freeform 4650">
              <a:extLst>
                <a:ext uri="{FF2B5EF4-FFF2-40B4-BE49-F238E27FC236}">
                  <a16:creationId xmlns:a16="http://schemas.microsoft.com/office/drawing/2014/main" id="{98D119C8-D158-80F6-FEFA-60E7FBB7B463}"/>
                </a:ext>
              </a:extLst>
            </p:cNvPr>
            <p:cNvSpPr/>
            <p:nvPr/>
          </p:nvSpPr>
          <p:spPr>
            <a:xfrm>
              <a:off x="845653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42" name="Freeform 4651">
              <a:extLst>
                <a:ext uri="{FF2B5EF4-FFF2-40B4-BE49-F238E27FC236}">
                  <a16:creationId xmlns:a16="http://schemas.microsoft.com/office/drawing/2014/main" id="{0626FAB8-2720-7397-7F1F-D0F5BB883B60}"/>
                </a:ext>
              </a:extLst>
            </p:cNvPr>
            <p:cNvSpPr/>
            <p:nvPr/>
          </p:nvSpPr>
          <p:spPr>
            <a:xfrm>
              <a:off x="8440405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43" name="Freeform 4652">
              <a:extLst>
                <a:ext uri="{FF2B5EF4-FFF2-40B4-BE49-F238E27FC236}">
                  <a16:creationId xmlns:a16="http://schemas.microsoft.com/office/drawing/2014/main" id="{4A7B1582-DEB7-EDB8-DCA4-C7C061127E78}"/>
                </a:ext>
              </a:extLst>
            </p:cNvPr>
            <p:cNvSpPr/>
            <p:nvPr/>
          </p:nvSpPr>
          <p:spPr>
            <a:xfrm>
              <a:off x="845843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44" name="Freeform 4653">
              <a:extLst>
                <a:ext uri="{FF2B5EF4-FFF2-40B4-BE49-F238E27FC236}">
                  <a16:creationId xmlns:a16="http://schemas.microsoft.com/office/drawing/2014/main" id="{44F4112D-E9BA-F0ED-DF67-3AA14A8C05BE}"/>
                </a:ext>
              </a:extLst>
            </p:cNvPr>
            <p:cNvSpPr/>
            <p:nvPr/>
          </p:nvSpPr>
          <p:spPr>
            <a:xfrm>
              <a:off x="8440405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45" name="Freeform 4654">
              <a:extLst>
                <a:ext uri="{FF2B5EF4-FFF2-40B4-BE49-F238E27FC236}">
                  <a16:creationId xmlns:a16="http://schemas.microsoft.com/office/drawing/2014/main" id="{9659EBC6-FC5D-ED9B-0155-9367D28314EF}"/>
                </a:ext>
              </a:extLst>
            </p:cNvPr>
            <p:cNvSpPr/>
            <p:nvPr/>
          </p:nvSpPr>
          <p:spPr>
            <a:xfrm>
              <a:off x="845843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46" name="Freeform 4655">
              <a:extLst>
                <a:ext uri="{FF2B5EF4-FFF2-40B4-BE49-F238E27FC236}">
                  <a16:creationId xmlns:a16="http://schemas.microsoft.com/office/drawing/2014/main" id="{24EAAF65-E82B-27E1-3226-25C351C12AE8}"/>
                </a:ext>
              </a:extLst>
            </p:cNvPr>
            <p:cNvSpPr/>
            <p:nvPr/>
          </p:nvSpPr>
          <p:spPr>
            <a:xfrm>
              <a:off x="8442309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47" name="Freeform 4656">
              <a:extLst>
                <a:ext uri="{FF2B5EF4-FFF2-40B4-BE49-F238E27FC236}">
                  <a16:creationId xmlns:a16="http://schemas.microsoft.com/office/drawing/2014/main" id="{E3148A68-2BA2-472D-9A99-BC2DA544AFC6}"/>
                </a:ext>
              </a:extLst>
            </p:cNvPr>
            <p:cNvSpPr/>
            <p:nvPr/>
          </p:nvSpPr>
          <p:spPr>
            <a:xfrm>
              <a:off x="8460339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48" name="Freeform 4657">
              <a:extLst>
                <a:ext uri="{FF2B5EF4-FFF2-40B4-BE49-F238E27FC236}">
                  <a16:creationId xmlns:a16="http://schemas.microsoft.com/office/drawing/2014/main" id="{035D4B47-2F62-7957-1319-3D1BEDF8271C}"/>
                </a:ext>
              </a:extLst>
            </p:cNvPr>
            <p:cNvSpPr/>
            <p:nvPr/>
          </p:nvSpPr>
          <p:spPr>
            <a:xfrm>
              <a:off x="8446245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49" name="Freeform 4658">
              <a:extLst>
                <a:ext uri="{FF2B5EF4-FFF2-40B4-BE49-F238E27FC236}">
                  <a16:creationId xmlns:a16="http://schemas.microsoft.com/office/drawing/2014/main" id="{BE9143BD-D482-434F-1757-4FFF4AB2EE2D}"/>
                </a:ext>
              </a:extLst>
            </p:cNvPr>
            <p:cNvSpPr/>
            <p:nvPr/>
          </p:nvSpPr>
          <p:spPr>
            <a:xfrm>
              <a:off x="846427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50" name="Freeform 4659">
              <a:extLst>
                <a:ext uri="{FF2B5EF4-FFF2-40B4-BE49-F238E27FC236}">
                  <a16:creationId xmlns:a16="http://schemas.microsoft.com/office/drawing/2014/main" id="{418379D5-DC4F-E910-B717-AF03CAC7C881}"/>
                </a:ext>
              </a:extLst>
            </p:cNvPr>
            <p:cNvSpPr/>
            <p:nvPr/>
          </p:nvSpPr>
          <p:spPr>
            <a:xfrm>
              <a:off x="8448150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51" name="Freeform 4660">
              <a:extLst>
                <a:ext uri="{FF2B5EF4-FFF2-40B4-BE49-F238E27FC236}">
                  <a16:creationId xmlns:a16="http://schemas.microsoft.com/office/drawing/2014/main" id="{1B0323AF-42E9-A7D3-4512-0BFA26E78D93}"/>
                </a:ext>
              </a:extLst>
            </p:cNvPr>
            <p:cNvSpPr/>
            <p:nvPr/>
          </p:nvSpPr>
          <p:spPr>
            <a:xfrm>
              <a:off x="846630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52" name="Freeform 4661">
              <a:extLst>
                <a:ext uri="{FF2B5EF4-FFF2-40B4-BE49-F238E27FC236}">
                  <a16:creationId xmlns:a16="http://schemas.microsoft.com/office/drawing/2014/main" id="{57C912EC-86AF-3FB6-CC23-5121BCE41E19}"/>
                </a:ext>
              </a:extLst>
            </p:cNvPr>
            <p:cNvSpPr/>
            <p:nvPr/>
          </p:nvSpPr>
          <p:spPr>
            <a:xfrm>
              <a:off x="8450181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53" name="Freeform 4662">
              <a:extLst>
                <a:ext uri="{FF2B5EF4-FFF2-40B4-BE49-F238E27FC236}">
                  <a16:creationId xmlns:a16="http://schemas.microsoft.com/office/drawing/2014/main" id="{86C1E6BC-9546-1A26-898F-E5F26F516F58}"/>
                </a:ext>
              </a:extLst>
            </p:cNvPr>
            <p:cNvSpPr/>
            <p:nvPr/>
          </p:nvSpPr>
          <p:spPr>
            <a:xfrm>
              <a:off x="846821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54" name="Freeform 4663">
              <a:extLst>
                <a:ext uri="{FF2B5EF4-FFF2-40B4-BE49-F238E27FC236}">
                  <a16:creationId xmlns:a16="http://schemas.microsoft.com/office/drawing/2014/main" id="{73545775-37E5-CEA5-D534-FEDEA35F8FA0}"/>
                </a:ext>
              </a:extLst>
            </p:cNvPr>
            <p:cNvSpPr/>
            <p:nvPr/>
          </p:nvSpPr>
          <p:spPr>
            <a:xfrm>
              <a:off x="8450181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55" name="Freeform 4664">
              <a:extLst>
                <a:ext uri="{FF2B5EF4-FFF2-40B4-BE49-F238E27FC236}">
                  <a16:creationId xmlns:a16="http://schemas.microsoft.com/office/drawing/2014/main" id="{76CC4F5F-97BC-B3B2-25E3-3F954D1B0C02}"/>
                </a:ext>
              </a:extLst>
            </p:cNvPr>
            <p:cNvSpPr/>
            <p:nvPr/>
          </p:nvSpPr>
          <p:spPr>
            <a:xfrm>
              <a:off x="846821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56" name="Freeform 4665">
              <a:extLst>
                <a:ext uri="{FF2B5EF4-FFF2-40B4-BE49-F238E27FC236}">
                  <a16:creationId xmlns:a16="http://schemas.microsoft.com/office/drawing/2014/main" id="{AF91F638-2E60-27B4-04C0-B650497CF988}"/>
                </a:ext>
              </a:extLst>
            </p:cNvPr>
            <p:cNvSpPr/>
            <p:nvPr/>
          </p:nvSpPr>
          <p:spPr>
            <a:xfrm>
              <a:off x="8452213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57" name="Freeform 4666">
              <a:extLst>
                <a:ext uri="{FF2B5EF4-FFF2-40B4-BE49-F238E27FC236}">
                  <a16:creationId xmlns:a16="http://schemas.microsoft.com/office/drawing/2014/main" id="{688D72E1-D1BA-5791-1999-CF7C52C0EC4E}"/>
                </a:ext>
              </a:extLst>
            </p:cNvPr>
            <p:cNvSpPr/>
            <p:nvPr/>
          </p:nvSpPr>
          <p:spPr>
            <a:xfrm>
              <a:off x="847024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58" name="Freeform 4667">
              <a:extLst>
                <a:ext uri="{FF2B5EF4-FFF2-40B4-BE49-F238E27FC236}">
                  <a16:creationId xmlns:a16="http://schemas.microsoft.com/office/drawing/2014/main" id="{A91FDB9F-2E8A-DB37-481C-86E18D48BF9B}"/>
                </a:ext>
              </a:extLst>
            </p:cNvPr>
            <p:cNvSpPr/>
            <p:nvPr/>
          </p:nvSpPr>
          <p:spPr>
            <a:xfrm>
              <a:off x="845602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59" name="Freeform 4668">
              <a:extLst>
                <a:ext uri="{FF2B5EF4-FFF2-40B4-BE49-F238E27FC236}">
                  <a16:creationId xmlns:a16="http://schemas.microsoft.com/office/drawing/2014/main" id="{207FCE4A-E372-D965-B405-49E202701434}"/>
                </a:ext>
              </a:extLst>
            </p:cNvPr>
            <p:cNvSpPr/>
            <p:nvPr/>
          </p:nvSpPr>
          <p:spPr>
            <a:xfrm>
              <a:off x="847405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60" name="Freeform 4669">
              <a:extLst>
                <a:ext uri="{FF2B5EF4-FFF2-40B4-BE49-F238E27FC236}">
                  <a16:creationId xmlns:a16="http://schemas.microsoft.com/office/drawing/2014/main" id="{82C67D81-D042-1850-7755-E6F76732187B}"/>
                </a:ext>
              </a:extLst>
            </p:cNvPr>
            <p:cNvSpPr/>
            <p:nvPr/>
          </p:nvSpPr>
          <p:spPr>
            <a:xfrm>
              <a:off x="845602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61" name="Freeform 4670">
              <a:extLst>
                <a:ext uri="{FF2B5EF4-FFF2-40B4-BE49-F238E27FC236}">
                  <a16:creationId xmlns:a16="http://schemas.microsoft.com/office/drawing/2014/main" id="{8F6C37F9-3426-979A-A023-2A0DC691222F}"/>
                </a:ext>
              </a:extLst>
            </p:cNvPr>
            <p:cNvSpPr/>
            <p:nvPr/>
          </p:nvSpPr>
          <p:spPr>
            <a:xfrm>
              <a:off x="847405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62" name="Freeform 4671">
              <a:extLst>
                <a:ext uri="{FF2B5EF4-FFF2-40B4-BE49-F238E27FC236}">
                  <a16:creationId xmlns:a16="http://schemas.microsoft.com/office/drawing/2014/main" id="{F4C17B71-CA81-E474-219A-EE68E551A313}"/>
                </a:ext>
              </a:extLst>
            </p:cNvPr>
            <p:cNvSpPr/>
            <p:nvPr/>
          </p:nvSpPr>
          <p:spPr>
            <a:xfrm>
              <a:off x="845602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63" name="Freeform 4672">
              <a:extLst>
                <a:ext uri="{FF2B5EF4-FFF2-40B4-BE49-F238E27FC236}">
                  <a16:creationId xmlns:a16="http://schemas.microsoft.com/office/drawing/2014/main" id="{A9A0F2D4-0D6C-FA84-B068-36CA93E2D402}"/>
                </a:ext>
              </a:extLst>
            </p:cNvPr>
            <p:cNvSpPr/>
            <p:nvPr/>
          </p:nvSpPr>
          <p:spPr>
            <a:xfrm>
              <a:off x="847405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64" name="Freeform 4673">
              <a:extLst>
                <a:ext uri="{FF2B5EF4-FFF2-40B4-BE49-F238E27FC236}">
                  <a16:creationId xmlns:a16="http://schemas.microsoft.com/office/drawing/2014/main" id="{45DFD66B-61EB-28FB-850C-C288BDFC2380}"/>
                </a:ext>
              </a:extLst>
            </p:cNvPr>
            <p:cNvSpPr/>
            <p:nvPr/>
          </p:nvSpPr>
          <p:spPr>
            <a:xfrm>
              <a:off x="8459958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65" name="Freeform 4674">
              <a:extLst>
                <a:ext uri="{FF2B5EF4-FFF2-40B4-BE49-F238E27FC236}">
                  <a16:creationId xmlns:a16="http://schemas.microsoft.com/office/drawing/2014/main" id="{6148494C-D5CE-525D-C01A-62CDAD018299}"/>
                </a:ext>
              </a:extLst>
            </p:cNvPr>
            <p:cNvSpPr/>
            <p:nvPr/>
          </p:nvSpPr>
          <p:spPr>
            <a:xfrm>
              <a:off x="847798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66" name="Freeform 4675">
              <a:extLst>
                <a:ext uri="{FF2B5EF4-FFF2-40B4-BE49-F238E27FC236}">
                  <a16:creationId xmlns:a16="http://schemas.microsoft.com/office/drawing/2014/main" id="{6CB655E8-EB79-50F8-0CF1-9DEE645306B5}"/>
                </a:ext>
              </a:extLst>
            </p:cNvPr>
            <p:cNvSpPr/>
            <p:nvPr/>
          </p:nvSpPr>
          <p:spPr>
            <a:xfrm>
              <a:off x="8459958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67" name="Freeform 4676">
              <a:extLst>
                <a:ext uri="{FF2B5EF4-FFF2-40B4-BE49-F238E27FC236}">
                  <a16:creationId xmlns:a16="http://schemas.microsoft.com/office/drawing/2014/main" id="{327DDDE2-9C94-15F1-4E07-2D1758759F89}"/>
                </a:ext>
              </a:extLst>
            </p:cNvPr>
            <p:cNvSpPr/>
            <p:nvPr/>
          </p:nvSpPr>
          <p:spPr>
            <a:xfrm>
              <a:off x="847798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68" name="Freeform 4677">
              <a:extLst>
                <a:ext uri="{FF2B5EF4-FFF2-40B4-BE49-F238E27FC236}">
                  <a16:creationId xmlns:a16="http://schemas.microsoft.com/office/drawing/2014/main" id="{B62BF4A3-1C8A-7B68-6E65-E55C778142C4}"/>
                </a:ext>
              </a:extLst>
            </p:cNvPr>
            <p:cNvSpPr/>
            <p:nvPr/>
          </p:nvSpPr>
          <p:spPr>
            <a:xfrm>
              <a:off x="8459958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69" name="Freeform 4678">
              <a:extLst>
                <a:ext uri="{FF2B5EF4-FFF2-40B4-BE49-F238E27FC236}">
                  <a16:creationId xmlns:a16="http://schemas.microsoft.com/office/drawing/2014/main" id="{9D9D720C-5383-30DD-B3FA-70193F587827}"/>
                </a:ext>
              </a:extLst>
            </p:cNvPr>
            <p:cNvSpPr/>
            <p:nvPr/>
          </p:nvSpPr>
          <p:spPr>
            <a:xfrm>
              <a:off x="847798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70" name="Freeform 4679">
              <a:extLst>
                <a:ext uri="{FF2B5EF4-FFF2-40B4-BE49-F238E27FC236}">
                  <a16:creationId xmlns:a16="http://schemas.microsoft.com/office/drawing/2014/main" id="{255C9E7F-6C27-752B-4BC5-521D617B6B9F}"/>
                </a:ext>
              </a:extLst>
            </p:cNvPr>
            <p:cNvSpPr/>
            <p:nvPr/>
          </p:nvSpPr>
          <p:spPr>
            <a:xfrm>
              <a:off x="8459958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71" name="Freeform 4680">
              <a:extLst>
                <a:ext uri="{FF2B5EF4-FFF2-40B4-BE49-F238E27FC236}">
                  <a16:creationId xmlns:a16="http://schemas.microsoft.com/office/drawing/2014/main" id="{2896ACD7-D0F4-17C7-18A4-7D21348C1AC3}"/>
                </a:ext>
              </a:extLst>
            </p:cNvPr>
            <p:cNvSpPr/>
            <p:nvPr/>
          </p:nvSpPr>
          <p:spPr>
            <a:xfrm>
              <a:off x="8477987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72" name="Freeform 4681">
              <a:extLst>
                <a:ext uri="{FF2B5EF4-FFF2-40B4-BE49-F238E27FC236}">
                  <a16:creationId xmlns:a16="http://schemas.microsoft.com/office/drawing/2014/main" id="{8453A7CE-00FA-36CB-3FAE-D6C986A1E99C}"/>
                </a:ext>
              </a:extLst>
            </p:cNvPr>
            <p:cNvSpPr/>
            <p:nvPr/>
          </p:nvSpPr>
          <p:spPr>
            <a:xfrm>
              <a:off x="8465925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73" name="Freeform 4682">
              <a:extLst>
                <a:ext uri="{FF2B5EF4-FFF2-40B4-BE49-F238E27FC236}">
                  <a16:creationId xmlns:a16="http://schemas.microsoft.com/office/drawing/2014/main" id="{1A71AE06-A324-8208-BACC-0A5FF4F4C0C4}"/>
                </a:ext>
              </a:extLst>
            </p:cNvPr>
            <p:cNvSpPr/>
            <p:nvPr/>
          </p:nvSpPr>
          <p:spPr>
            <a:xfrm>
              <a:off x="848395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74" name="Freeform 4683">
              <a:extLst>
                <a:ext uri="{FF2B5EF4-FFF2-40B4-BE49-F238E27FC236}">
                  <a16:creationId xmlns:a16="http://schemas.microsoft.com/office/drawing/2014/main" id="{FF766C22-1A49-2412-AF39-9BE27E39E354}"/>
                </a:ext>
              </a:extLst>
            </p:cNvPr>
            <p:cNvSpPr/>
            <p:nvPr/>
          </p:nvSpPr>
          <p:spPr>
            <a:xfrm>
              <a:off x="8465925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75" name="Freeform 4684">
              <a:extLst>
                <a:ext uri="{FF2B5EF4-FFF2-40B4-BE49-F238E27FC236}">
                  <a16:creationId xmlns:a16="http://schemas.microsoft.com/office/drawing/2014/main" id="{17359B3B-8119-5EAD-51F6-FCCE099632DC}"/>
                </a:ext>
              </a:extLst>
            </p:cNvPr>
            <p:cNvSpPr/>
            <p:nvPr/>
          </p:nvSpPr>
          <p:spPr>
            <a:xfrm>
              <a:off x="848395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76" name="Freeform 4685">
              <a:extLst>
                <a:ext uri="{FF2B5EF4-FFF2-40B4-BE49-F238E27FC236}">
                  <a16:creationId xmlns:a16="http://schemas.microsoft.com/office/drawing/2014/main" id="{2499FA56-F8C0-B518-4948-6ED1EFFF62F1}"/>
                </a:ext>
              </a:extLst>
            </p:cNvPr>
            <p:cNvSpPr/>
            <p:nvPr/>
          </p:nvSpPr>
          <p:spPr>
            <a:xfrm>
              <a:off x="847176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77" name="Freeform 4686">
              <a:extLst>
                <a:ext uri="{FF2B5EF4-FFF2-40B4-BE49-F238E27FC236}">
                  <a16:creationId xmlns:a16="http://schemas.microsoft.com/office/drawing/2014/main" id="{75BF7FC7-2351-C30C-CB4C-8C611DDAB1F0}"/>
                </a:ext>
              </a:extLst>
            </p:cNvPr>
            <p:cNvSpPr/>
            <p:nvPr/>
          </p:nvSpPr>
          <p:spPr>
            <a:xfrm>
              <a:off x="848979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78" name="Freeform 4687">
              <a:extLst>
                <a:ext uri="{FF2B5EF4-FFF2-40B4-BE49-F238E27FC236}">
                  <a16:creationId xmlns:a16="http://schemas.microsoft.com/office/drawing/2014/main" id="{6C0AA547-4BB3-EEB4-276B-3FBA40842B5C}"/>
                </a:ext>
              </a:extLst>
            </p:cNvPr>
            <p:cNvSpPr/>
            <p:nvPr/>
          </p:nvSpPr>
          <p:spPr>
            <a:xfrm>
              <a:off x="847176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79" name="Freeform 4688">
              <a:extLst>
                <a:ext uri="{FF2B5EF4-FFF2-40B4-BE49-F238E27FC236}">
                  <a16:creationId xmlns:a16="http://schemas.microsoft.com/office/drawing/2014/main" id="{3AB7F810-AD75-BC7D-79B1-8AE1A0529A2F}"/>
                </a:ext>
              </a:extLst>
            </p:cNvPr>
            <p:cNvSpPr/>
            <p:nvPr/>
          </p:nvSpPr>
          <p:spPr>
            <a:xfrm>
              <a:off x="848979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80" name="Freeform 4689">
              <a:extLst>
                <a:ext uri="{FF2B5EF4-FFF2-40B4-BE49-F238E27FC236}">
                  <a16:creationId xmlns:a16="http://schemas.microsoft.com/office/drawing/2014/main" id="{E7C61D31-16C4-06AC-EE11-027FF3DB7900}"/>
                </a:ext>
              </a:extLst>
            </p:cNvPr>
            <p:cNvSpPr/>
            <p:nvPr/>
          </p:nvSpPr>
          <p:spPr>
            <a:xfrm>
              <a:off x="847176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81" name="Freeform 4690">
              <a:extLst>
                <a:ext uri="{FF2B5EF4-FFF2-40B4-BE49-F238E27FC236}">
                  <a16:creationId xmlns:a16="http://schemas.microsoft.com/office/drawing/2014/main" id="{3896F9FC-821B-268C-5DE5-16C75CA122B2}"/>
                </a:ext>
              </a:extLst>
            </p:cNvPr>
            <p:cNvSpPr/>
            <p:nvPr/>
          </p:nvSpPr>
          <p:spPr>
            <a:xfrm>
              <a:off x="848979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82" name="Freeform 4691">
              <a:extLst>
                <a:ext uri="{FF2B5EF4-FFF2-40B4-BE49-F238E27FC236}">
                  <a16:creationId xmlns:a16="http://schemas.microsoft.com/office/drawing/2014/main" id="{EAF5C58E-14A3-9A8B-A4F8-D33E8C67B0A9}"/>
                </a:ext>
              </a:extLst>
            </p:cNvPr>
            <p:cNvSpPr/>
            <p:nvPr/>
          </p:nvSpPr>
          <p:spPr>
            <a:xfrm>
              <a:off x="8471766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83" name="Freeform 4692">
              <a:extLst>
                <a:ext uri="{FF2B5EF4-FFF2-40B4-BE49-F238E27FC236}">
                  <a16:creationId xmlns:a16="http://schemas.microsoft.com/office/drawing/2014/main" id="{25F0DA75-FAD5-EF77-A3DC-A705F3B5F241}"/>
                </a:ext>
              </a:extLst>
            </p:cNvPr>
            <p:cNvSpPr/>
            <p:nvPr/>
          </p:nvSpPr>
          <p:spPr>
            <a:xfrm>
              <a:off x="848979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84" name="Freeform 4693">
              <a:extLst>
                <a:ext uri="{FF2B5EF4-FFF2-40B4-BE49-F238E27FC236}">
                  <a16:creationId xmlns:a16="http://schemas.microsoft.com/office/drawing/2014/main" id="{F9690A39-3739-E63B-EA95-75C2C8BC46C5}"/>
                </a:ext>
              </a:extLst>
            </p:cNvPr>
            <p:cNvSpPr/>
            <p:nvPr/>
          </p:nvSpPr>
          <p:spPr>
            <a:xfrm>
              <a:off x="8473670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85" name="Freeform 4694">
              <a:extLst>
                <a:ext uri="{FF2B5EF4-FFF2-40B4-BE49-F238E27FC236}">
                  <a16:creationId xmlns:a16="http://schemas.microsoft.com/office/drawing/2014/main" id="{1A621E96-6657-26A2-FBF8-0DEE74AB143D}"/>
                </a:ext>
              </a:extLst>
            </p:cNvPr>
            <p:cNvSpPr/>
            <p:nvPr/>
          </p:nvSpPr>
          <p:spPr>
            <a:xfrm>
              <a:off x="849170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86" name="Freeform 4695">
              <a:extLst>
                <a:ext uri="{FF2B5EF4-FFF2-40B4-BE49-F238E27FC236}">
                  <a16:creationId xmlns:a16="http://schemas.microsoft.com/office/drawing/2014/main" id="{9EFA346F-2234-7690-1C55-435BB4573BBF}"/>
                </a:ext>
              </a:extLst>
            </p:cNvPr>
            <p:cNvSpPr/>
            <p:nvPr/>
          </p:nvSpPr>
          <p:spPr>
            <a:xfrm>
              <a:off x="8473670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87" name="Freeform 4696">
              <a:extLst>
                <a:ext uri="{FF2B5EF4-FFF2-40B4-BE49-F238E27FC236}">
                  <a16:creationId xmlns:a16="http://schemas.microsoft.com/office/drawing/2014/main" id="{2FF57FB1-4C23-7655-7389-DB866F40EC0B}"/>
                </a:ext>
              </a:extLst>
            </p:cNvPr>
            <p:cNvSpPr/>
            <p:nvPr/>
          </p:nvSpPr>
          <p:spPr>
            <a:xfrm>
              <a:off x="8491700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88" name="Freeform 4697">
              <a:extLst>
                <a:ext uri="{FF2B5EF4-FFF2-40B4-BE49-F238E27FC236}">
                  <a16:creationId xmlns:a16="http://schemas.microsoft.com/office/drawing/2014/main" id="{26C5AD38-50F4-F52F-7C69-493A9C090FC6}"/>
                </a:ext>
              </a:extLst>
            </p:cNvPr>
            <p:cNvSpPr/>
            <p:nvPr/>
          </p:nvSpPr>
          <p:spPr>
            <a:xfrm>
              <a:off x="847570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89" name="Freeform 4698">
              <a:extLst>
                <a:ext uri="{FF2B5EF4-FFF2-40B4-BE49-F238E27FC236}">
                  <a16:creationId xmlns:a16="http://schemas.microsoft.com/office/drawing/2014/main" id="{86C8FE80-FA86-28F6-1969-0ADC2EEF052B}"/>
                </a:ext>
              </a:extLst>
            </p:cNvPr>
            <p:cNvSpPr/>
            <p:nvPr/>
          </p:nvSpPr>
          <p:spPr>
            <a:xfrm>
              <a:off x="849373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90" name="Freeform 4699">
              <a:extLst>
                <a:ext uri="{FF2B5EF4-FFF2-40B4-BE49-F238E27FC236}">
                  <a16:creationId xmlns:a16="http://schemas.microsoft.com/office/drawing/2014/main" id="{C2AA274B-3587-4D8C-B8BC-0F65795B3071}"/>
                </a:ext>
              </a:extLst>
            </p:cNvPr>
            <p:cNvSpPr/>
            <p:nvPr/>
          </p:nvSpPr>
          <p:spPr>
            <a:xfrm>
              <a:off x="847570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91" name="Freeform 4700">
              <a:extLst>
                <a:ext uri="{FF2B5EF4-FFF2-40B4-BE49-F238E27FC236}">
                  <a16:creationId xmlns:a16="http://schemas.microsoft.com/office/drawing/2014/main" id="{48A73CCB-2845-3E65-3074-441B033FA936}"/>
                </a:ext>
              </a:extLst>
            </p:cNvPr>
            <p:cNvSpPr/>
            <p:nvPr/>
          </p:nvSpPr>
          <p:spPr>
            <a:xfrm>
              <a:off x="849373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92" name="Freeform 4701">
              <a:extLst>
                <a:ext uri="{FF2B5EF4-FFF2-40B4-BE49-F238E27FC236}">
                  <a16:creationId xmlns:a16="http://schemas.microsoft.com/office/drawing/2014/main" id="{A239C322-3BA3-41B6-0BD1-DD38EF9C00DA}"/>
                </a:ext>
              </a:extLst>
            </p:cNvPr>
            <p:cNvSpPr/>
            <p:nvPr/>
          </p:nvSpPr>
          <p:spPr>
            <a:xfrm>
              <a:off x="8475702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93" name="Freeform 4702">
              <a:extLst>
                <a:ext uri="{FF2B5EF4-FFF2-40B4-BE49-F238E27FC236}">
                  <a16:creationId xmlns:a16="http://schemas.microsoft.com/office/drawing/2014/main" id="{B623E3D1-5834-5441-68CA-999A2EFDFEAB}"/>
                </a:ext>
              </a:extLst>
            </p:cNvPr>
            <p:cNvSpPr/>
            <p:nvPr/>
          </p:nvSpPr>
          <p:spPr>
            <a:xfrm>
              <a:off x="849373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94" name="Freeform 4703">
              <a:extLst>
                <a:ext uri="{FF2B5EF4-FFF2-40B4-BE49-F238E27FC236}">
                  <a16:creationId xmlns:a16="http://schemas.microsoft.com/office/drawing/2014/main" id="{D06B9BE2-D870-B92C-AC07-A9C255134F05}"/>
                </a:ext>
              </a:extLst>
            </p:cNvPr>
            <p:cNvSpPr/>
            <p:nvPr/>
          </p:nvSpPr>
          <p:spPr>
            <a:xfrm>
              <a:off x="8487383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95" name="Freeform 4704">
              <a:extLst>
                <a:ext uri="{FF2B5EF4-FFF2-40B4-BE49-F238E27FC236}">
                  <a16:creationId xmlns:a16="http://schemas.microsoft.com/office/drawing/2014/main" id="{3914B14A-ED09-E8E5-4C69-1127AC390D73}"/>
                </a:ext>
              </a:extLst>
            </p:cNvPr>
            <p:cNvSpPr/>
            <p:nvPr/>
          </p:nvSpPr>
          <p:spPr>
            <a:xfrm>
              <a:off x="850541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96" name="Freeform 4705">
              <a:extLst>
                <a:ext uri="{FF2B5EF4-FFF2-40B4-BE49-F238E27FC236}">
                  <a16:creationId xmlns:a16="http://schemas.microsoft.com/office/drawing/2014/main" id="{98F0EA07-2415-2B46-157A-665A752E8B3D}"/>
                </a:ext>
              </a:extLst>
            </p:cNvPr>
            <p:cNvSpPr/>
            <p:nvPr/>
          </p:nvSpPr>
          <p:spPr>
            <a:xfrm>
              <a:off x="8487383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97" name="Freeform 4706">
              <a:extLst>
                <a:ext uri="{FF2B5EF4-FFF2-40B4-BE49-F238E27FC236}">
                  <a16:creationId xmlns:a16="http://schemas.microsoft.com/office/drawing/2014/main" id="{3BD4562A-C279-62BB-8E87-6DFE7ECBE6A7}"/>
                </a:ext>
              </a:extLst>
            </p:cNvPr>
            <p:cNvSpPr/>
            <p:nvPr/>
          </p:nvSpPr>
          <p:spPr>
            <a:xfrm>
              <a:off x="850541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98" name="Freeform 4707">
              <a:extLst>
                <a:ext uri="{FF2B5EF4-FFF2-40B4-BE49-F238E27FC236}">
                  <a16:creationId xmlns:a16="http://schemas.microsoft.com/office/drawing/2014/main" id="{9A08716B-D7C9-164F-9A8B-20C1C0E19D77}"/>
                </a:ext>
              </a:extLst>
            </p:cNvPr>
            <p:cNvSpPr/>
            <p:nvPr/>
          </p:nvSpPr>
          <p:spPr>
            <a:xfrm>
              <a:off x="8491319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199" name="Freeform 4708">
              <a:extLst>
                <a:ext uri="{FF2B5EF4-FFF2-40B4-BE49-F238E27FC236}">
                  <a16:creationId xmlns:a16="http://schemas.microsoft.com/office/drawing/2014/main" id="{68FC9482-5BEF-A234-3EFC-0330B7294607}"/>
                </a:ext>
              </a:extLst>
            </p:cNvPr>
            <p:cNvSpPr/>
            <p:nvPr/>
          </p:nvSpPr>
          <p:spPr>
            <a:xfrm>
              <a:off x="850934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00" name="Freeform 4709">
              <a:extLst>
                <a:ext uri="{FF2B5EF4-FFF2-40B4-BE49-F238E27FC236}">
                  <a16:creationId xmlns:a16="http://schemas.microsoft.com/office/drawing/2014/main" id="{FAA95556-B313-6B60-C16B-DA85234F3A4F}"/>
                </a:ext>
              </a:extLst>
            </p:cNvPr>
            <p:cNvSpPr/>
            <p:nvPr/>
          </p:nvSpPr>
          <p:spPr>
            <a:xfrm>
              <a:off x="8491319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01" name="Freeform 4710">
              <a:extLst>
                <a:ext uri="{FF2B5EF4-FFF2-40B4-BE49-F238E27FC236}">
                  <a16:creationId xmlns:a16="http://schemas.microsoft.com/office/drawing/2014/main" id="{B4CA552E-672D-12C5-07D1-B5F64EA72F30}"/>
                </a:ext>
              </a:extLst>
            </p:cNvPr>
            <p:cNvSpPr/>
            <p:nvPr/>
          </p:nvSpPr>
          <p:spPr>
            <a:xfrm>
              <a:off x="850934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02" name="Freeform 4711">
              <a:extLst>
                <a:ext uri="{FF2B5EF4-FFF2-40B4-BE49-F238E27FC236}">
                  <a16:creationId xmlns:a16="http://schemas.microsoft.com/office/drawing/2014/main" id="{6063A6A8-28DA-7767-E1D2-22D925BB970D}"/>
                </a:ext>
              </a:extLst>
            </p:cNvPr>
            <p:cNvSpPr/>
            <p:nvPr/>
          </p:nvSpPr>
          <p:spPr>
            <a:xfrm>
              <a:off x="8493223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03" name="Freeform 4712">
              <a:extLst>
                <a:ext uri="{FF2B5EF4-FFF2-40B4-BE49-F238E27FC236}">
                  <a16:creationId xmlns:a16="http://schemas.microsoft.com/office/drawing/2014/main" id="{99E1C085-9211-6E79-DF63-DD3D1F442FC0}"/>
                </a:ext>
              </a:extLst>
            </p:cNvPr>
            <p:cNvSpPr/>
            <p:nvPr/>
          </p:nvSpPr>
          <p:spPr>
            <a:xfrm>
              <a:off x="851125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04" name="Freeform 4713">
              <a:extLst>
                <a:ext uri="{FF2B5EF4-FFF2-40B4-BE49-F238E27FC236}">
                  <a16:creationId xmlns:a16="http://schemas.microsoft.com/office/drawing/2014/main" id="{77908DAF-242D-A856-1386-BE0F39E42882}"/>
                </a:ext>
              </a:extLst>
            </p:cNvPr>
            <p:cNvSpPr/>
            <p:nvPr/>
          </p:nvSpPr>
          <p:spPr>
            <a:xfrm>
              <a:off x="8495255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05" name="Freeform 4714">
              <a:extLst>
                <a:ext uri="{FF2B5EF4-FFF2-40B4-BE49-F238E27FC236}">
                  <a16:creationId xmlns:a16="http://schemas.microsoft.com/office/drawing/2014/main" id="{703983DF-E769-E859-4C15-D87184FAA58C}"/>
                </a:ext>
              </a:extLst>
            </p:cNvPr>
            <p:cNvSpPr/>
            <p:nvPr/>
          </p:nvSpPr>
          <p:spPr>
            <a:xfrm>
              <a:off x="851328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06" name="Freeform 4715">
              <a:extLst>
                <a:ext uri="{FF2B5EF4-FFF2-40B4-BE49-F238E27FC236}">
                  <a16:creationId xmlns:a16="http://schemas.microsoft.com/office/drawing/2014/main" id="{69476F2C-1DE6-BEFB-54C0-C83E28DF0C6E}"/>
                </a:ext>
              </a:extLst>
            </p:cNvPr>
            <p:cNvSpPr/>
            <p:nvPr/>
          </p:nvSpPr>
          <p:spPr>
            <a:xfrm>
              <a:off x="8497159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07" name="Freeform 4716">
              <a:extLst>
                <a:ext uri="{FF2B5EF4-FFF2-40B4-BE49-F238E27FC236}">
                  <a16:creationId xmlns:a16="http://schemas.microsoft.com/office/drawing/2014/main" id="{1CF016F5-5DE6-DC1E-6A8A-8E27901D7584}"/>
                </a:ext>
              </a:extLst>
            </p:cNvPr>
            <p:cNvSpPr/>
            <p:nvPr/>
          </p:nvSpPr>
          <p:spPr>
            <a:xfrm>
              <a:off x="8515316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08" name="Freeform 4717">
              <a:extLst>
                <a:ext uri="{FF2B5EF4-FFF2-40B4-BE49-F238E27FC236}">
                  <a16:creationId xmlns:a16="http://schemas.microsoft.com/office/drawing/2014/main" id="{B6ACB784-12BB-71A2-9E98-75C9F73515F2}"/>
                </a:ext>
              </a:extLst>
            </p:cNvPr>
            <p:cNvSpPr/>
            <p:nvPr/>
          </p:nvSpPr>
          <p:spPr>
            <a:xfrm>
              <a:off x="8501095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09" name="Freeform 4718">
              <a:extLst>
                <a:ext uri="{FF2B5EF4-FFF2-40B4-BE49-F238E27FC236}">
                  <a16:creationId xmlns:a16="http://schemas.microsoft.com/office/drawing/2014/main" id="{ABC28B58-6788-F3F5-D0AF-FA65219D7B05}"/>
                </a:ext>
              </a:extLst>
            </p:cNvPr>
            <p:cNvSpPr/>
            <p:nvPr/>
          </p:nvSpPr>
          <p:spPr>
            <a:xfrm>
              <a:off x="851925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10" name="Freeform 4719">
              <a:extLst>
                <a:ext uri="{FF2B5EF4-FFF2-40B4-BE49-F238E27FC236}">
                  <a16:creationId xmlns:a16="http://schemas.microsoft.com/office/drawing/2014/main" id="{C4A130D6-8982-EC70-22E7-55668CDCB027}"/>
                </a:ext>
              </a:extLst>
            </p:cNvPr>
            <p:cNvSpPr/>
            <p:nvPr/>
          </p:nvSpPr>
          <p:spPr>
            <a:xfrm>
              <a:off x="8505031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11" name="Freeform 4720">
              <a:extLst>
                <a:ext uri="{FF2B5EF4-FFF2-40B4-BE49-F238E27FC236}">
                  <a16:creationId xmlns:a16="http://schemas.microsoft.com/office/drawing/2014/main" id="{59A33145-20A4-5D3D-6D72-4C7926EE0E34}"/>
                </a:ext>
              </a:extLst>
            </p:cNvPr>
            <p:cNvSpPr/>
            <p:nvPr/>
          </p:nvSpPr>
          <p:spPr>
            <a:xfrm>
              <a:off x="852306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12" name="Freeform 4721">
              <a:extLst>
                <a:ext uri="{FF2B5EF4-FFF2-40B4-BE49-F238E27FC236}">
                  <a16:creationId xmlns:a16="http://schemas.microsoft.com/office/drawing/2014/main" id="{E1DADAF5-4E9C-033C-D7B4-F580361A14B5}"/>
                </a:ext>
              </a:extLst>
            </p:cNvPr>
            <p:cNvSpPr/>
            <p:nvPr/>
          </p:nvSpPr>
          <p:spPr>
            <a:xfrm>
              <a:off x="8505031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13" name="Freeform 4722">
              <a:extLst>
                <a:ext uri="{FF2B5EF4-FFF2-40B4-BE49-F238E27FC236}">
                  <a16:creationId xmlns:a16="http://schemas.microsoft.com/office/drawing/2014/main" id="{BCB215A0-8AE8-EB37-F964-D15AB2E3AD96}"/>
                </a:ext>
              </a:extLst>
            </p:cNvPr>
            <p:cNvSpPr/>
            <p:nvPr/>
          </p:nvSpPr>
          <p:spPr>
            <a:xfrm>
              <a:off x="852306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14" name="Freeform 4723">
              <a:extLst>
                <a:ext uri="{FF2B5EF4-FFF2-40B4-BE49-F238E27FC236}">
                  <a16:creationId xmlns:a16="http://schemas.microsoft.com/office/drawing/2014/main" id="{1CDA6DD2-B462-1D08-4385-C51D21AA5104}"/>
                </a:ext>
              </a:extLst>
            </p:cNvPr>
            <p:cNvSpPr/>
            <p:nvPr/>
          </p:nvSpPr>
          <p:spPr>
            <a:xfrm>
              <a:off x="8506936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15" name="Freeform 4724">
              <a:extLst>
                <a:ext uri="{FF2B5EF4-FFF2-40B4-BE49-F238E27FC236}">
                  <a16:creationId xmlns:a16="http://schemas.microsoft.com/office/drawing/2014/main" id="{E8C9D813-01B4-FB2B-B32D-ABAF134F47B7}"/>
                </a:ext>
              </a:extLst>
            </p:cNvPr>
            <p:cNvSpPr/>
            <p:nvPr/>
          </p:nvSpPr>
          <p:spPr>
            <a:xfrm>
              <a:off x="852509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16" name="Freeform 4725">
              <a:extLst>
                <a:ext uri="{FF2B5EF4-FFF2-40B4-BE49-F238E27FC236}">
                  <a16:creationId xmlns:a16="http://schemas.microsoft.com/office/drawing/2014/main" id="{E274A8DB-D8D8-0542-F095-9A5750A8ADEB}"/>
                </a:ext>
              </a:extLst>
            </p:cNvPr>
            <p:cNvSpPr/>
            <p:nvPr/>
          </p:nvSpPr>
          <p:spPr>
            <a:xfrm>
              <a:off x="8506936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17" name="Freeform 4726">
              <a:extLst>
                <a:ext uri="{FF2B5EF4-FFF2-40B4-BE49-F238E27FC236}">
                  <a16:creationId xmlns:a16="http://schemas.microsoft.com/office/drawing/2014/main" id="{E0FE319E-BA85-5FC7-16DB-CB258927A1B0}"/>
                </a:ext>
              </a:extLst>
            </p:cNvPr>
            <p:cNvSpPr/>
            <p:nvPr/>
          </p:nvSpPr>
          <p:spPr>
            <a:xfrm>
              <a:off x="8525092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18" name="Freeform 4727">
              <a:extLst>
                <a:ext uri="{FF2B5EF4-FFF2-40B4-BE49-F238E27FC236}">
                  <a16:creationId xmlns:a16="http://schemas.microsoft.com/office/drawing/2014/main" id="{6778B9E8-8357-6C40-1A7B-85248BA1F2EF}"/>
                </a:ext>
              </a:extLst>
            </p:cNvPr>
            <p:cNvSpPr/>
            <p:nvPr/>
          </p:nvSpPr>
          <p:spPr>
            <a:xfrm>
              <a:off x="8510872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19" name="Freeform 4728">
              <a:extLst>
                <a:ext uri="{FF2B5EF4-FFF2-40B4-BE49-F238E27FC236}">
                  <a16:creationId xmlns:a16="http://schemas.microsoft.com/office/drawing/2014/main" id="{0BC52C7E-EA63-6694-7AB1-B21878B44013}"/>
                </a:ext>
              </a:extLst>
            </p:cNvPr>
            <p:cNvSpPr/>
            <p:nvPr/>
          </p:nvSpPr>
          <p:spPr>
            <a:xfrm>
              <a:off x="852902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20" name="Freeform 4729">
              <a:extLst>
                <a:ext uri="{FF2B5EF4-FFF2-40B4-BE49-F238E27FC236}">
                  <a16:creationId xmlns:a16="http://schemas.microsoft.com/office/drawing/2014/main" id="{9B8FE67D-D742-FA1E-A197-5241E2EAC13E}"/>
                </a:ext>
              </a:extLst>
            </p:cNvPr>
            <p:cNvSpPr/>
            <p:nvPr/>
          </p:nvSpPr>
          <p:spPr>
            <a:xfrm>
              <a:off x="8510872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21" name="Freeform 4730">
              <a:extLst>
                <a:ext uri="{FF2B5EF4-FFF2-40B4-BE49-F238E27FC236}">
                  <a16:creationId xmlns:a16="http://schemas.microsoft.com/office/drawing/2014/main" id="{3B3C6639-2726-30DA-4146-0BED2E70E811}"/>
                </a:ext>
              </a:extLst>
            </p:cNvPr>
            <p:cNvSpPr/>
            <p:nvPr/>
          </p:nvSpPr>
          <p:spPr>
            <a:xfrm>
              <a:off x="8529028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22" name="Freeform 4731">
              <a:extLst>
                <a:ext uri="{FF2B5EF4-FFF2-40B4-BE49-F238E27FC236}">
                  <a16:creationId xmlns:a16="http://schemas.microsoft.com/office/drawing/2014/main" id="{058E4C87-DE3B-23B6-8E05-DD4D209CEF5F}"/>
                </a:ext>
              </a:extLst>
            </p:cNvPr>
            <p:cNvSpPr/>
            <p:nvPr/>
          </p:nvSpPr>
          <p:spPr>
            <a:xfrm>
              <a:off x="8512903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23" name="Freeform 4732">
              <a:extLst>
                <a:ext uri="{FF2B5EF4-FFF2-40B4-BE49-F238E27FC236}">
                  <a16:creationId xmlns:a16="http://schemas.microsoft.com/office/drawing/2014/main" id="{3B843D31-A2D6-62F8-75E6-3ABC70831D44}"/>
                </a:ext>
              </a:extLst>
            </p:cNvPr>
            <p:cNvSpPr/>
            <p:nvPr/>
          </p:nvSpPr>
          <p:spPr>
            <a:xfrm>
              <a:off x="853093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24" name="Freeform 4733">
              <a:extLst>
                <a:ext uri="{FF2B5EF4-FFF2-40B4-BE49-F238E27FC236}">
                  <a16:creationId xmlns:a16="http://schemas.microsoft.com/office/drawing/2014/main" id="{AD97770E-3855-B6EB-3F1D-B628E44B90D2}"/>
                </a:ext>
              </a:extLst>
            </p:cNvPr>
            <p:cNvSpPr/>
            <p:nvPr/>
          </p:nvSpPr>
          <p:spPr>
            <a:xfrm>
              <a:off x="8514935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25" name="Freeform 4734">
              <a:extLst>
                <a:ext uri="{FF2B5EF4-FFF2-40B4-BE49-F238E27FC236}">
                  <a16:creationId xmlns:a16="http://schemas.microsoft.com/office/drawing/2014/main" id="{6A20CA08-0D0C-90B8-B9FB-98120AFC1872}"/>
                </a:ext>
              </a:extLst>
            </p:cNvPr>
            <p:cNvSpPr/>
            <p:nvPr/>
          </p:nvSpPr>
          <p:spPr>
            <a:xfrm>
              <a:off x="8532964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26" name="Freeform 4735">
              <a:extLst>
                <a:ext uri="{FF2B5EF4-FFF2-40B4-BE49-F238E27FC236}">
                  <a16:creationId xmlns:a16="http://schemas.microsoft.com/office/drawing/2014/main" id="{100A46C5-A785-2466-93CC-04C0F89A42A3}"/>
                </a:ext>
              </a:extLst>
            </p:cNvPr>
            <p:cNvSpPr/>
            <p:nvPr/>
          </p:nvSpPr>
          <p:spPr>
            <a:xfrm>
              <a:off x="8516712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27" name="Freeform 4736">
              <a:extLst>
                <a:ext uri="{FF2B5EF4-FFF2-40B4-BE49-F238E27FC236}">
                  <a16:creationId xmlns:a16="http://schemas.microsoft.com/office/drawing/2014/main" id="{6082366C-AD7E-2C01-3524-3A764E00A28D}"/>
                </a:ext>
              </a:extLst>
            </p:cNvPr>
            <p:cNvSpPr/>
            <p:nvPr/>
          </p:nvSpPr>
          <p:spPr>
            <a:xfrm>
              <a:off x="8534869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28" name="Freeform 4737">
              <a:extLst>
                <a:ext uri="{FF2B5EF4-FFF2-40B4-BE49-F238E27FC236}">
                  <a16:creationId xmlns:a16="http://schemas.microsoft.com/office/drawing/2014/main" id="{299FB1A8-AF81-CAF0-8384-235150D0A717}"/>
                </a:ext>
              </a:extLst>
            </p:cNvPr>
            <p:cNvSpPr/>
            <p:nvPr/>
          </p:nvSpPr>
          <p:spPr>
            <a:xfrm>
              <a:off x="8518744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29" name="Freeform 4738">
              <a:extLst>
                <a:ext uri="{FF2B5EF4-FFF2-40B4-BE49-F238E27FC236}">
                  <a16:creationId xmlns:a16="http://schemas.microsoft.com/office/drawing/2014/main" id="{C6CBA6F4-B20E-3D38-5E5F-EA9A02EAE142}"/>
                </a:ext>
              </a:extLst>
            </p:cNvPr>
            <p:cNvSpPr/>
            <p:nvPr/>
          </p:nvSpPr>
          <p:spPr>
            <a:xfrm>
              <a:off x="853677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30" name="Freeform 4739">
              <a:extLst>
                <a:ext uri="{FF2B5EF4-FFF2-40B4-BE49-F238E27FC236}">
                  <a16:creationId xmlns:a16="http://schemas.microsoft.com/office/drawing/2014/main" id="{83E95CC5-27A3-7C2B-1FF1-1223E194AEB7}"/>
                </a:ext>
              </a:extLst>
            </p:cNvPr>
            <p:cNvSpPr/>
            <p:nvPr/>
          </p:nvSpPr>
          <p:spPr>
            <a:xfrm>
              <a:off x="8518744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31" name="Freeform 4740">
              <a:extLst>
                <a:ext uri="{FF2B5EF4-FFF2-40B4-BE49-F238E27FC236}">
                  <a16:creationId xmlns:a16="http://schemas.microsoft.com/office/drawing/2014/main" id="{984CF82F-96BA-494C-B34C-B2D891B3FD18}"/>
                </a:ext>
              </a:extLst>
            </p:cNvPr>
            <p:cNvSpPr/>
            <p:nvPr/>
          </p:nvSpPr>
          <p:spPr>
            <a:xfrm>
              <a:off x="8536773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32" name="Freeform 4741">
              <a:extLst>
                <a:ext uri="{FF2B5EF4-FFF2-40B4-BE49-F238E27FC236}">
                  <a16:creationId xmlns:a16="http://schemas.microsoft.com/office/drawing/2014/main" id="{C2ACB67B-E8C3-BA1F-5E26-2E4743E781C4}"/>
                </a:ext>
              </a:extLst>
            </p:cNvPr>
            <p:cNvSpPr/>
            <p:nvPr/>
          </p:nvSpPr>
          <p:spPr>
            <a:xfrm>
              <a:off x="8520648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33" name="Freeform 4742">
              <a:extLst>
                <a:ext uri="{FF2B5EF4-FFF2-40B4-BE49-F238E27FC236}">
                  <a16:creationId xmlns:a16="http://schemas.microsoft.com/office/drawing/2014/main" id="{B131755E-2B1A-C382-2977-3B31D949A6D7}"/>
                </a:ext>
              </a:extLst>
            </p:cNvPr>
            <p:cNvSpPr/>
            <p:nvPr/>
          </p:nvSpPr>
          <p:spPr>
            <a:xfrm>
              <a:off x="853880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34" name="Freeform 4743">
              <a:extLst>
                <a:ext uri="{FF2B5EF4-FFF2-40B4-BE49-F238E27FC236}">
                  <a16:creationId xmlns:a16="http://schemas.microsoft.com/office/drawing/2014/main" id="{49A351E0-B598-AA6F-39E2-555891546C2D}"/>
                </a:ext>
              </a:extLst>
            </p:cNvPr>
            <p:cNvSpPr/>
            <p:nvPr/>
          </p:nvSpPr>
          <p:spPr>
            <a:xfrm>
              <a:off x="8520648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35" name="Freeform 4744">
              <a:extLst>
                <a:ext uri="{FF2B5EF4-FFF2-40B4-BE49-F238E27FC236}">
                  <a16:creationId xmlns:a16="http://schemas.microsoft.com/office/drawing/2014/main" id="{A29F3A88-0E70-9EC5-87EB-056AE4E8763A}"/>
                </a:ext>
              </a:extLst>
            </p:cNvPr>
            <p:cNvSpPr/>
            <p:nvPr/>
          </p:nvSpPr>
          <p:spPr>
            <a:xfrm>
              <a:off x="853880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36" name="Freeform 4745">
              <a:extLst>
                <a:ext uri="{FF2B5EF4-FFF2-40B4-BE49-F238E27FC236}">
                  <a16:creationId xmlns:a16="http://schemas.microsoft.com/office/drawing/2014/main" id="{F5625BAF-0E67-447C-3D69-28480B4441D1}"/>
                </a:ext>
              </a:extLst>
            </p:cNvPr>
            <p:cNvSpPr/>
            <p:nvPr/>
          </p:nvSpPr>
          <p:spPr>
            <a:xfrm>
              <a:off x="8522680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37" name="Freeform 4746">
              <a:extLst>
                <a:ext uri="{FF2B5EF4-FFF2-40B4-BE49-F238E27FC236}">
                  <a16:creationId xmlns:a16="http://schemas.microsoft.com/office/drawing/2014/main" id="{847A5DF4-983A-9D2B-3765-4497DEA25E30}"/>
                </a:ext>
              </a:extLst>
            </p:cNvPr>
            <p:cNvSpPr/>
            <p:nvPr/>
          </p:nvSpPr>
          <p:spPr>
            <a:xfrm>
              <a:off x="8540709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38" name="Freeform 4747">
              <a:extLst>
                <a:ext uri="{FF2B5EF4-FFF2-40B4-BE49-F238E27FC236}">
                  <a16:creationId xmlns:a16="http://schemas.microsoft.com/office/drawing/2014/main" id="{173158DE-DB1B-88A4-467B-9B2A76677F75}"/>
                </a:ext>
              </a:extLst>
            </p:cNvPr>
            <p:cNvSpPr/>
            <p:nvPr/>
          </p:nvSpPr>
          <p:spPr>
            <a:xfrm>
              <a:off x="8524711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39" name="Freeform 4748">
              <a:extLst>
                <a:ext uri="{FF2B5EF4-FFF2-40B4-BE49-F238E27FC236}">
                  <a16:creationId xmlns:a16="http://schemas.microsoft.com/office/drawing/2014/main" id="{97CC5156-A128-E7F8-B3B5-6B4CAE33B68C}"/>
                </a:ext>
              </a:extLst>
            </p:cNvPr>
            <p:cNvSpPr/>
            <p:nvPr/>
          </p:nvSpPr>
          <p:spPr>
            <a:xfrm>
              <a:off x="854274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40" name="Freeform 4749">
              <a:extLst>
                <a:ext uri="{FF2B5EF4-FFF2-40B4-BE49-F238E27FC236}">
                  <a16:creationId xmlns:a16="http://schemas.microsoft.com/office/drawing/2014/main" id="{76711A43-6C84-9FC1-E459-4658D970066D}"/>
                </a:ext>
              </a:extLst>
            </p:cNvPr>
            <p:cNvSpPr/>
            <p:nvPr/>
          </p:nvSpPr>
          <p:spPr>
            <a:xfrm>
              <a:off x="8524711" y="2765336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41" name="Freeform 4750">
              <a:extLst>
                <a:ext uri="{FF2B5EF4-FFF2-40B4-BE49-F238E27FC236}">
                  <a16:creationId xmlns:a16="http://schemas.microsoft.com/office/drawing/2014/main" id="{593387BC-6920-6A18-492B-835DDE7F22EF}"/>
                </a:ext>
              </a:extLst>
            </p:cNvPr>
            <p:cNvSpPr/>
            <p:nvPr/>
          </p:nvSpPr>
          <p:spPr>
            <a:xfrm>
              <a:off x="854274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42" name="Freeform 4751">
              <a:extLst>
                <a:ext uri="{FF2B5EF4-FFF2-40B4-BE49-F238E27FC236}">
                  <a16:creationId xmlns:a16="http://schemas.microsoft.com/office/drawing/2014/main" id="{35533ACE-169B-CEF8-EDDC-2AD7BE2EFF7A}"/>
                </a:ext>
              </a:extLst>
            </p:cNvPr>
            <p:cNvSpPr/>
            <p:nvPr/>
          </p:nvSpPr>
          <p:spPr>
            <a:xfrm>
              <a:off x="8526616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43" name="Freeform 4752">
              <a:extLst>
                <a:ext uri="{FF2B5EF4-FFF2-40B4-BE49-F238E27FC236}">
                  <a16:creationId xmlns:a16="http://schemas.microsoft.com/office/drawing/2014/main" id="{01E4502C-A8E0-A1BD-D5E1-04813638DBAF}"/>
                </a:ext>
              </a:extLst>
            </p:cNvPr>
            <p:cNvSpPr/>
            <p:nvPr/>
          </p:nvSpPr>
          <p:spPr>
            <a:xfrm>
              <a:off x="8544645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44" name="Freeform 4753">
              <a:extLst>
                <a:ext uri="{FF2B5EF4-FFF2-40B4-BE49-F238E27FC236}">
                  <a16:creationId xmlns:a16="http://schemas.microsoft.com/office/drawing/2014/main" id="{B6177C76-95E5-924A-CF78-F418D0330C40}"/>
                </a:ext>
              </a:extLst>
            </p:cNvPr>
            <p:cNvSpPr/>
            <p:nvPr/>
          </p:nvSpPr>
          <p:spPr>
            <a:xfrm>
              <a:off x="8530425" y="2765336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45" name="Freeform 4754">
              <a:extLst>
                <a:ext uri="{FF2B5EF4-FFF2-40B4-BE49-F238E27FC236}">
                  <a16:creationId xmlns:a16="http://schemas.microsoft.com/office/drawing/2014/main" id="{C5E70174-0E00-0FF4-778F-0FDC74E8C14B}"/>
                </a:ext>
              </a:extLst>
            </p:cNvPr>
            <p:cNvSpPr/>
            <p:nvPr/>
          </p:nvSpPr>
          <p:spPr>
            <a:xfrm>
              <a:off x="8548581" y="2747268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46" name="Freeform 4755">
              <a:extLst>
                <a:ext uri="{FF2B5EF4-FFF2-40B4-BE49-F238E27FC236}">
                  <a16:creationId xmlns:a16="http://schemas.microsoft.com/office/drawing/2014/main" id="{0436338F-76F7-0802-4CEF-F1D46FC4F8EF}"/>
                </a:ext>
              </a:extLst>
            </p:cNvPr>
            <p:cNvSpPr/>
            <p:nvPr/>
          </p:nvSpPr>
          <p:spPr>
            <a:xfrm>
              <a:off x="8534488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47" name="Freeform 4756">
              <a:extLst>
                <a:ext uri="{FF2B5EF4-FFF2-40B4-BE49-F238E27FC236}">
                  <a16:creationId xmlns:a16="http://schemas.microsoft.com/office/drawing/2014/main" id="{4F9D0669-69F0-C5F7-26C8-E17CFE39F6FE}"/>
                </a:ext>
              </a:extLst>
            </p:cNvPr>
            <p:cNvSpPr/>
            <p:nvPr/>
          </p:nvSpPr>
          <p:spPr>
            <a:xfrm>
              <a:off x="8552517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48" name="Freeform 4757">
              <a:extLst>
                <a:ext uri="{FF2B5EF4-FFF2-40B4-BE49-F238E27FC236}">
                  <a16:creationId xmlns:a16="http://schemas.microsoft.com/office/drawing/2014/main" id="{69A5FDB0-5002-E4F6-EEB6-7EC2A5BDBAA9}"/>
                </a:ext>
              </a:extLst>
            </p:cNvPr>
            <p:cNvSpPr/>
            <p:nvPr/>
          </p:nvSpPr>
          <p:spPr>
            <a:xfrm>
              <a:off x="8536392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49" name="Freeform 4758">
              <a:extLst>
                <a:ext uri="{FF2B5EF4-FFF2-40B4-BE49-F238E27FC236}">
                  <a16:creationId xmlns:a16="http://schemas.microsoft.com/office/drawing/2014/main" id="{6D1B97D6-353E-E424-D5DB-E82EA68872CF}"/>
                </a:ext>
              </a:extLst>
            </p:cNvPr>
            <p:cNvSpPr/>
            <p:nvPr/>
          </p:nvSpPr>
          <p:spPr>
            <a:xfrm>
              <a:off x="8554422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50" name="Freeform 4759">
              <a:extLst>
                <a:ext uri="{FF2B5EF4-FFF2-40B4-BE49-F238E27FC236}">
                  <a16:creationId xmlns:a16="http://schemas.microsoft.com/office/drawing/2014/main" id="{3391C79A-7138-C8BF-4EB9-42CDA098F193}"/>
                </a:ext>
              </a:extLst>
            </p:cNvPr>
            <p:cNvSpPr/>
            <p:nvPr/>
          </p:nvSpPr>
          <p:spPr>
            <a:xfrm>
              <a:off x="8540328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51" name="Freeform 4760">
              <a:extLst>
                <a:ext uri="{FF2B5EF4-FFF2-40B4-BE49-F238E27FC236}">
                  <a16:creationId xmlns:a16="http://schemas.microsoft.com/office/drawing/2014/main" id="{AA4D1742-7007-9CC1-5CB9-687FDD968CC9}"/>
                </a:ext>
              </a:extLst>
            </p:cNvPr>
            <p:cNvSpPr/>
            <p:nvPr/>
          </p:nvSpPr>
          <p:spPr>
            <a:xfrm>
              <a:off x="8558358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52" name="Freeform 4761">
              <a:extLst>
                <a:ext uri="{FF2B5EF4-FFF2-40B4-BE49-F238E27FC236}">
                  <a16:creationId xmlns:a16="http://schemas.microsoft.com/office/drawing/2014/main" id="{D9EB96DA-32D1-9B19-A26F-31060D46D3F2}"/>
                </a:ext>
              </a:extLst>
            </p:cNvPr>
            <p:cNvSpPr/>
            <p:nvPr/>
          </p:nvSpPr>
          <p:spPr>
            <a:xfrm>
              <a:off x="8540328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53" name="Freeform 4762">
              <a:extLst>
                <a:ext uri="{FF2B5EF4-FFF2-40B4-BE49-F238E27FC236}">
                  <a16:creationId xmlns:a16="http://schemas.microsoft.com/office/drawing/2014/main" id="{592986B0-9E6D-50F2-3916-9D79B40A402A}"/>
                </a:ext>
              </a:extLst>
            </p:cNvPr>
            <p:cNvSpPr/>
            <p:nvPr/>
          </p:nvSpPr>
          <p:spPr>
            <a:xfrm>
              <a:off x="8558358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54" name="Freeform 4763">
              <a:extLst>
                <a:ext uri="{FF2B5EF4-FFF2-40B4-BE49-F238E27FC236}">
                  <a16:creationId xmlns:a16="http://schemas.microsoft.com/office/drawing/2014/main" id="{67DB3FFD-6A7E-05DE-5EF5-3104C3080D1D}"/>
                </a:ext>
              </a:extLst>
            </p:cNvPr>
            <p:cNvSpPr/>
            <p:nvPr/>
          </p:nvSpPr>
          <p:spPr>
            <a:xfrm>
              <a:off x="8544264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55" name="Freeform 4764">
              <a:extLst>
                <a:ext uri="{FF2B5EF4-FFF2-40B4-BE49-F238E27FC236}">
                  <a16:creationId xmlns:a16="http://schemas.microsoft.com/office/drawing/2014/main" id="{7CB5D2B7-8506-9238-E8B9-AD0431F7F42A}"/>
                </a:ext>
              </a:extLst>
            </p:cNvPr>
            <p:cNvSpPr/>
            <p:nvPr/>
          </p:nvSpPr>
          <p:spPr>
            <a:xfrm>
              <a:off x="8562294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56" name="Freeform 4765">
              <a:extLst>
                <a:ext uri="{FF2B5EF4-FFF2-40B4-BE49-F238E27FC236}">
                  <a16:creationId xmlns:a16="http://schemas.microsoft.com/office/drawing/2014/main" id="{43C64A0C-9AEA-EB49-1F3E-C21C2B635DF1}"/>
                </a:ext>
              </a:extLst>
            </p:cNvPr>
            <p:cNvSpPr/>
            <p:nvPr/>
          </p:nvSpPr>
          <p:spPr>
            <a:xfrm>
              <a:off x="8548200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57" name="Freeform 4766">
              <a:extLst>
                <a:ext uri="{FF2B5EF4-FFF2-40B4-BE49-F238E27FC236}">
                  <a16:creationId xmlns:a16="http://schemas.microsoft.com/office/drawing/2014/main" id="{D2B7BDAE-663F-5F10-7259-B60AF534F1AB}"/>
                </a:ext>
              </a:extLst>
            </p:cNvPr>
            <p:cNvSpPr/>
            <p:nvPr/>
          </p:nvSpPr>
          <p:spPr>
            <a:xfrm>
              <a:off x="8566230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58" name="Freeform 4767">
              <a:extLst>
                <a:ext uri="{FF2B5EF4-FFF2-40B4-BE49-F238E27FC236}">
                  <a16:creationId xmlns:a16="http://schemas.microsoft.com/office/drawing/2014/main" id="{F9B1456F-A97D-AABF-1270-CF2EA8008B27}"/>
                </a:ext>
              </a:extLst>
            </p:cNvPr>
            <p:cNvSpPr/>
            <p:nvPr/>
          </p:nvSpPr>
          <p:spPr>
            <a:xfrm>
              <a:off x="8550105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59" name="Freeform 4768">
              <a:extLst>
                <a:ext uri="{FF2B5EF4-FFF2-40B4-BE49-F238E27FC236}">
                  <a16:creationId xmlns:a16="http://schemas.microsoft.com/office/drawing/2014/main" id="{C94931A0-2EEA-97A3-C558-EB3D8C8C502D}"/>
                </a:ext>
              </a:extLst>
            </p:cNvPr>
            <p:cNvSpPr/>
            <p:nvPr/>
          </p:nvSpPr>
          <p:spPr>
            <a:xfrm>
              <a:off x="8568134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60" name="Freeform 4769">
              <a:extLst>
                <a:ext uri="{FF2B5EF4-FFF2-40B4-BE49-F238E27FC236}">
                  <a16:creationId xmlns:a16="http://schemas.microsoft.com/office/drawing/2014/main" id="{898DC61D-EC5C-5767-CFA0-432882A3DCCB}"/>
                </a:ext>
              </a:extLst>
            </p:cNvPr>
            <p:cNvSpPr/>
            <p:nvPr/>
          </p:nvSpPr>
          <p:spPr>
            <a:xfrm>
              <a:off x="8552136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61" name="Freeform 4770">
              <a:extLst>
                <a:ext uri="{FF2B5EF4-FFF2-40B4-BE49-F238E27FC236}">
                  <a16:creationId xmlns:a16="http://schemas.microsoft.com/office/drawing/2014/main" id="{28B598D0-8257-53C8-F99F-50E9D65A5110}"/>
                </a:ext>
              </a:extLst>
            </p:cNvPr>
            <p:cNvSpPr/>
            <p:nvPr/>
          </p:nvSpPr>
          <p:spPr>
            <a:xfrm>
              <a:off x="8570166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62" name="Freeform 4771">
              <a:extLst>
                <a:ext uri="{FF2B5EF4-FFF2-40B4-BE49-F238E27FC236}">
                  <a16:creationId xmlns:a16="http://schemas.microsoft.com/office/drawing/2014/main" id="{AAA83BF5-7F14-06AE-344D-FC8C7C4F4EEF}"/>
                </a:ext>
              </a:extLst>
            </p:cNvPr>
            <p:cNvSpPr/>
            <p:nvPr/>
          </p:nvSpPr>
          <p:spPr>
            <a:xfrm>
              <a:off x="8552136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63" name="Freeform 4772">
              <a:extLst>
                <a:ext uri="{FF2B5EF4-FFF2-40B4-BE49-F238E27FC236}">
                  <a16:creationId xmlns:a16="http://schemas.microsoft.com/office/drawing/2014/main" id="{BD1A5A85-5353-D972-3F5D-0ED32B88D483}"/>
                </a:ext>
              </a:extLst>
            </p:cNvPr>
            <p:cNvSpPr/>
            <p:nvPr/>
          </p:nvSpPr>
          <p:spPr>
            <a:xfrm>
              <a:off x="8570166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64" name="Freeform 4773">
              <a:extLst>
                <a:ext uri="{FF2B5EF4-FFF2-40B4-BE49-F238E27FC236}">
                  <a16:creationId xmlns:a16="http://schemas.microsoft.com/office/drawing/2014/main" id="{C8C1C59E-9B4A-C1EC-020C-C14BFD0DB4B5}"/>
                </a:ext>
              </a:extLst>
            </p:cNvPr>
            <p:cNvSpPr/>
            <p:nvPr/>
          </p:nvSpPr>
          <p:spPr>
            <a:xfrm>
              <a:off x="8554041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65" name="Freeform 4774">
              <a:extLst>
                <a:ext uri="{FF2B5EF4-FFF2-40B4-BE49-F238E27FC236}">
                  <a16:creationId xmlns:a16="http://schemas.microsoft.com/office/drawing/2014/main" id="{65A5F68E-B16E-25BF-E6F1-DD8FD3BE1F5F}"/>
                </a:ext>
              </a:extLst>
            </p:cNvPr>
            <p:cNvSpPr/>
            <p:nvPr/>
          </p:nvSpPr>
          <p:spPr>
            <a:xfrm>
              <a:off x="8572070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66" name="Freeform 4775">
              <a:extLst>
                <a:ext uri="{FF2B5EF4-FFF2-40B4-BE49-F238E27FC236}">
                  <a16:creationId xmlns:a16="http://schemas.microsoft.com/office/drawing/2014/main" id="{32363423-C8EF-8FF1-D625-875B96C7B87F}"/>
                </a:ext>
              </a:extLst>
            </p:cNvPr>
            <p:cNvSpPr/>
            <p:nvPr/>
          </p:nvSpPr>
          <p:spPr>
            <a:xfrm>
              <a:off x="8559881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67" name="Freeform 4776">
              <a:extLst>
                <a:ext uri="{FF2B5EF4-FFF2-40B4-BE49-F238E27FC236}">
                  <a16:creationId xmlns:a16="http://schemas.microsoft.com/office/drawing/2014/main" id="{89C0624D-BAB4-1050-DE08-9F63F828F3BE}"/>
                </a:ext>
              </a:extLst>
            </p:cNvPr>
            <p:cNvSpPr/>
            <p:nvPr/>
          </p:nvSpPr>
          <p:spPr>
            <a:xfrm>
              <a:off x="8578038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68" name="Freeform 4777">
              <a:extLst>
                <a:ext uri="{FF2B5EF4-FFF2-40B4-BE49-F238E27FC236}">
                  <a16:creationId xmlns:a16="http://schemas.microsoft.com/office/drawing/2014/main" id="{A39C8D46-1C74-3159-9ACC-9D3336524DE3}"/>
                </a:ext>
              </a:extLst>
            </p:cNvPr>
            <p:cNvSpPr/>
            <p:nvPr/>
          </p:nvSpPr>
          <p:spPr>
            <a:xfrm>
              <a:off x="8559881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69" name="Freeform 4778">
              <a:extLst>
                <a:ext uri="{FF2B5EF4-FFF2-40B4-BE49-F238E27FC236}">
                  <a16:creationId xmlns:a16="http://schemas.microsoft.com/office/drawing/2014/main" id="{964189E8-945B-54EF-D90D-C5AFED22411F}"/>
                </a:ext>
              </a:extLst>
            </p:cNvPr>
            <p:cNvSpPr/>
            <p:nvPr/>
          </p:nvSpPr>
          <p:spPr>
            <a:xfrm>
              <a:off x="8578038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70" name="Freeform 4779">
              <a:extLst>
                <a:ext uri="{FF2B5EF4-FFF2-40B4-BE49-F238E27FC236}">
                  <a16:creationId xmlns:a16="http://schemas.microsoft.com/office/drawing/2014/main" id="{2FF844DB-700B-93BC-D25D-1454F09A71B3}"/>
                </a:ext>
              </a:extLst>
            </p:cNvPr>
            <p:cNvSpPr/>
            <p:nvPr/>
          </p:nvSpPr>
          <p:spPr>
            <a:xfrm>
              <a:off x="8559881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71" name="Freeform 4780">
              <a:extLst>
                <a:ext uri="{FF2B5EF4-FFF2-40B4-BE49-F238E27FC236}">
                  <a16:creationId xmlns:a16="http://schemas.microsoft.com/office/drawing/2014/main" id="{43E5D526-7806-ABEB-5A26-48CC30D55361}"/>
                </a:ext>
              </a:extLst>
            </p:cNvPr>
            <p:cNvSpPr/>
            <p:nvPr/>
          </p:nvSpPr>
          <p:spPr>
            <a:xfrm>
              <a:off x="8578038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72" name="Freeform 4781">
              <a:extLst>
                <a:ext uri="{FF2B5EF4-FFF2-40B4-BE49-F238E27FC236}">
                  <a16:creationId xmlns:a16="http://schemas.microsoft.com/office/drawing/2014/main" id="{C0F54D2E-ED48-4AD1-1D04-AAE9D5AF1832}"/>
                </a:ext>
              </a:extLst>
            </p:cNvPr>
            <p:cNvSpPr/>
            <p:nvPr/>
          </p:nvSpPr>
          <p:spPr>
            <a:xfrm>
              <a:off x="8559881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73" name="Freeform 4782">
              <a:extLst>
                <a:ext uri="{FF2B5EF4-FFF2-40B4-BE49-F238E27FC236}">
                  <a16:creationId xmlns:a16="http://schemas.microsoft.com/office/drawing/2014/main" id="{2B268311-5923-12D4-B171-EEA9A85E5D47}"/>
                </a:ext>
              </a:extLst>
            </p:cNvPr>
            <p:cNvSpPr/>
            <p:nvPr/>
          </p:nvSpPr>
          <p:spPr>
            <a:xfrm>
              <a:off x="8578038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74" name="Freeform 4783">
              <a:extLst>
                <a:ext uri="{FF2B5EF4-FFF2-40B4-BE49-F238E27FC236}">
                  <a16:creationId xmlns:a16="http://schemas.microsoft.com/office/drawing/2014/main" id="{B8526862-C591-9E9D-C6CB-D904ABB6E437}"/>
                </a:ext>
              </a:extLst>
            </p:cNvPr>
            <p:cNvSpPr/>
            <p:nvPr/>
          </p:nvSpPr>
          <p:spPr>
            <a:xfrm>
              <a:off x="8559881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75" name="Freeform 4784">
              <a:extLst>
                <a:ext uri="{FF2B5EF4-FFF2-40B4-BE49-F238E27FC236}">
                  <a16:creationId xmlns:a16="http://schemas.microsoft.com/office/drawing/2014/main" id="{3EBD9348-22B1-3E14-BE2E-FB3AFC00ABE9}"/>
                </a:ext>
              </a:extLst>
            </p:cNvPr>
            <p:cNvSpPr/>
            <p:nvPr/>
          </p:nvSpPr>
          <p:spPr>
            <a:xfrm>
              <a:off x="8578038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76" name="Freeform 4785">
              <a:extLst>
                <a:ext uri="{FF2B5EF4-FFF2-40B4-BE49-F238E27FC236}">
                  <a16:creationId xmlns:a16="http://schemas.microsoft.com/office/drawing/2014/main" id="{C3A2B25D-2F07-AA1C-6FF1-6128F715F69E}"/>
                </a:ext>
              </a:extLst>
            </p:cNvPr>
            <p:cNvSpPr/>
            <p:nvPr/>
          </p:nvSpPr>
          <p:spPr>
            <a:xfrm>
              <a:off x="8567753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77" name="Freeform 4786">
              <a:extLst>
                <a:ext uri="{FF2B5EF4-FFF2-40B4-BE49-F238E27FC236}">
                  <a16:creationId xmlns:a16="http://schemas.microsoft.com/office/drawing/2014/main" id="{668AFA11-5FAF-DFA0-58B1-5E95337306EC}"/>
                </a:ext>
              </a:extLst>
            </p:cNvPr>
            <p:cNvSpPr/>
            <p:nvPr/>
          </p:nvSpPr>
          <p:spPr>
            <a:xfrm>
              <a:off x="8585783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78" name="Freeform 4787">
              <a:extLst>
                <a:ext uri="{FF2B5EF4-FFF2-40B4-BE49-F238E27FC236}">
                  <a16:creationId xmlns:a16="http://schemas.microsoft.com/office/drawing/2014/main" id="{D12DCF32-5587-5917-543E-ABFE65C7BA7A}"/>
                </a:ext>
              </a:extLst>
            </p:cNvPr>
            <p:cNvSpPr/>
            <p:nvPr/>
          </p:nvSpPr>
          <p:spPr>
            <a:xfrm>
              <a:off x="8567753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79" name="Freeform 4788">
              <a:extLst>
                <a:ext uri="{FF2B5EF4-FFF2-40B4-BE49-F238E27FC236}">
                  <a16:creationId xmlns:a16="http://schemas.microsoft.com/office/drawing/2014/main" id="{EA175B0B-4C2D-A975-8256-6B2336D0BA8A}"/>
                </a:ext>
              </a:extLst>
            </p:cNvPr>
            <p:cNvSpPr/>
            <p:nvPr/>
          </p:nvSpPr>
          <p:spPr>
            <a:xfrm>
              <a:off x="8585783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80" name="Freeform 4789">
              <a:extLst>
                <a:ext uri="{FF2B5EF4-FFF2-40B4-BE49-F238E27FC236}">
                  <a16:creationId xmlns:a16="http://schemas.microsoft.com/office/drawing/2014/main" id="{F44C8FD8-6F7F-94F2-D124-A4057CC068B7}"/>
                </a:ext>
              </a:extLst>
            </p:cNvPr>
            <p:cNvSpPr/>
            <p:nvPr/>
          </p:nvSpPr>
          <p:spPr>
            <a:xfrm>
              <a:off x="8571689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81" name="Freeform 4790">
              <a:extLst>
                <a:ext uri="{FF2B5EF4-FFF2-40B4-BE49-F238E27FC236}">
                  <a16:creationId xmlns:a16="http://schemas.microsoft.com/office/drawing/2014/main" id="{601907B7-1343-A159-1802-672388231E16}"/>
                </a:ext>
              </a:extLst>
            </p:cNvPr>
            <p:cNvSpPr/>
            <p:nvPr/>
          </p:nvSpPr>
          <p:spPr>
            <a:xfrm>
              <a:off x="8589719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82" name="Freeform 4791">
              <a:extLst>
                <a:ext uri="{FF2B5EF4-FFF2-40B4-BE49-F238E27FC236}">
                  <a16:creationId xmlns:a16="http://schemas.microsoft.com/office/drawing/2014/main" id="{9602AFAF-86DF-B8B2-DB34-E340C5AA6AEB}"/>
                </a:ext>
              </a:extLst>
            </p:cNvPr>
            <p:cNvSpPr/>
            <p:nvPr/>
          </p:nvSpPr>
          <p:spPr>
            <a:xfrm>
              <a:off x="8573594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83" name="Freeform 4792">
              <a:extLst>
                <a:ext uri="{FF2B5EF4-FFF2-40B4-BE49-F238E27FC236}">
                  <a16:creationId xmlns:a16="http://schemas.microsoft.com/office/drawing/2014/main" id="{2C44D9BA-CF50-7510-AC60-0B44997C9789}"/>
                </a:ext>
              </a:extLst>
            </p:cNvPr>
            <p:cNvSpPr/>
            <p:nvPr/>
          </p:nvSpPr>
          <p:spPr>
            <a:xfrm>
              <a:off x="8591750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84" name="Freeform 4793">
              <a:extLst>
                <a:ext uri="{FF2B5EF4-FFF2-40B4-BE49-F238E27FC236}">
                  <a16:creationId xmlns:a16="http://schemas.microsoft.com/office/drawing/2014/main" id="{4CF84963-28C9-27C9-8851-A2DCE6E02521}"/>
                </a:ext>
              </a:extLst>
            </p:cNvPr>
            <p:cNvSpPr/>
            <p:nvPr/>
          </p:nvSpPr>
          <p:spPr>
            <a:xfrm>
              <a:off x="8573594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85" name="Freeform 4794">
              <a:extLst>
                <a:ext uri="{FF2B5EF4-FFF2-40B4-BE49-F238E27FC236}">
                  <a16:creationId xmlns:a16="http://schemas.microsoft.com/office/drawing/2014/main" id="{5B127E4D-6B1B-551A-C1E2-DED664787739}"/>
                </a:ext>
              </a:extLst>
            </p:cNvPr>
            <p:cNvSpPr/>
            <p:nvPr/>
          </p:nvSpPr>
          <p:spPr>
            <a:xfrm>
              <a:off x="8591750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86" name="Freeform 4795">
              <a:extLst>
                <a:ext uri="{FF2B5EF4-FFF2-40B4-BE49-F238E27FC236}">
                  <a16:creationId xmlns:a16="http://schemas.microsoft.com/office/drawing/2014/main" id="{C69B57E1-3A5B-3FC1-6593-44EB041EE112}"/>
                </a:ext>
              </a:extLst>
            </p:cNvPr>
            <p:cNvSpPr/>
            <p:nvPr/>
          </p:nvSpPr>
          <p:spPr>
            <a:xfrm>
              <a:off x="8573594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87" name="Freeform 4796">
              <a:extLst>
                <a:ext uri="{FF2B5EF4-FFF2-40B4-BE49-F238E27FC236}">
                  <a16:creationId xmlns:a16="http://schemas.microsoft.com/office/drawing/2014/main" id="{457A5B2D-035A-70FE-2335-E63E015DF399}"/>
                </a:ext>
              </a:extLst>
            </p:cNvPr>
            <p:cNvSpPr/>
            <p:nvPr/>
          </p:nvSpPr>
          <p:spPr>
            <a:xfrm>
              <a:off x="8591750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88" name="Freeform 4797">
              <a:extLst>
                <a:ext uri="{FF2B5EF4-FFF2-40B4-BE49-F238E27FC236}">
                  <a16:creationId xmlns:a16="http://schemas.microsoft.com/office/drawing/2014/main" id="{C2304A5D-6913-BDA8-EBDB-676D43281361}"/>
                </a:ext>
              </a:extLst>
            </p:cNvPr>
            <p:cNvSpPr/>
            <p:nvPr/>
          </p:nvSpPr>
          <p:spPr>
            <a:xfrm>
              <a:off x="8577530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89" name="Freeform 4798">
              <a:extLst>
                <a:ext uri="{FF2B5EF4-FFF2-40B4-BE49-F238E27FC236}">
                  <a16:creationId xmlns:a16="http://schemas.microsoft.com/office/drawing/2014/main" id="{5E4C88DA-BEB3-7827-AEB1-E9E79F551BAC}"/>
                </a:ext>
              </a:extLst>
            </p:cNvPr>
            <p:cNvSpPr/>
            <p:nvPr/>
          </p:nvSpPr>
          <p:spPr>
            <a:xfrm>
              <a:off x="8595559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90" name="Freeform 4799">
              <a:extLst>
                <a:ext uri="{FF2B5EF4-FFF2-40B4-BE49-F238E27FC236}">
                  <a16:creationId xmlns:a16="http://schemas.microsoft.com/office/drawing/2014/main" id="{6BB84A09-B4FA-4756-1CDF-99DF67843087}"/>
                </a:ext>
              </a:extLst>
            </p:cNvPr>
            <p:cNvSpPr/>
            <p:nvPr/>
          </p:nvSpPr>
          <p:spPr>
            <a:xfrm>
              <a:off x="8579434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91" name="Freeform 4800">
              <a:extLst>
                <a:ext uri="{FF2B5EF4-FFF2-40B4-BE49-F238E27FC236}">
                  <a16:creationId xmlns:a16="http://schemas.microsoft.com/office/drawing/2014/main" id="{D626328A-9C2A-AA26-47B3-EE6143817D0D}"/>
                </a:ext>
              </a:extLst>
            </p:cNvPr>
            <p:cNvSpPr/>
            <p:nvPr/>
          </p:nvSpPr>
          <p:spPr>
            <a:xfrm>
              <a:off x="8597591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92" name="Freeform 4801">
              <a:extLst>
                <a:ext uri="{FF2B5EF4-FFF2-40B4-BE49-F238E27FC236}">
                  <a16:creationId xmlns:a16="http://schemas.microsoft.com/office/drawing/2014/main" id="{007A32E8-5DC6-B4E4-7333-9587E2808633}"/>
                </a:ext>
              </a:extLst>
            </p:cNvPr>
            <p:cNvSpPr/>
            <p:nvPr/>
          </p:nvSpPr>
          <p:spPr>
            <a:xfrm>
              <a:off x="8587433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93" name="Freeform 4802">
              <a:extLst>
                <a:ext uri="{FF2B5EF4-FFF2-40B4-BE49-F238E27FC236}">
                  <a16:creationId xmlns:a16="http://schemas.microsoft.com/office/drawing/2014/main" id="{BC3B0A00-C524-69B0-7DAF-420482D64E94}"/>
                </a:ext>
              </a:extLst>
            </p:cNvPr>
            <p:cNvSpPr/>
            <p:nvPr/>
          </p:nvSpPr>
          <p:spPr>
            <a:xfrm>
              <a:off x="8605463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94" name="Freeform 4803">
              <a:extLst>
                <a:ext uri="{FF2B5EF4-FFF2-40B4-BE49-F238E27FC236}">
                  <a16:creationId xmlns:a16="http://schemas.microsoft.com/office/drawing/2014/main" id="{16782C91-DDE1-C933-E9FF-B8172715772F}"/>
                </a:ext>
              </a:extLst>
            </p:cNvPr>
            <p:cNvSpPr/>
            <p:nvPr/>
          </p:nvSpPr>
          <p:spPr>
            <a:xfrm>
              <a:off x="8589211" y="2775388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95" name="Freeform 4804">
              <a:extLst>
                <a:ext uri="{FF2B5EF4-FFF2-40B4-BE49-F238E27FC236}">
                  <a16:creationId xmlns:a16="http://schemas.microsoft.com/office/drawing/2014/main" id="{666EBF2B-E1EA-15AC-7405-7E0F60E5E75B}"/>
                </a:ext>
              </a:extLst>
            </p:cNvPr>
            <p:cNvSpPr/>
            <p:nvPr/>
          </p:nvSpPr>
          <p:spPr>
            <a:xfrm>
              <a:off x="8607367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96" name="Freeform 4805">
              <a:extLst>
                <a:ext uri="{FF2B5EF4-FFF2-40B4-BE49-F238E27FC236}">
                  <a16:creationId xmlns:a16="http://schemas.microsoft.com/office/drawing/2014/main" id="{C1159AEF-0F88-57CE-F055-BF776222EC14}"/>
                </a:ext>
              </a:extLst>
            </p:cNvPr>
            <p:cNvSpPr/>
            <p:nvPr/>
          </p:nvSpPr>
          <p:spPr>
            <a:xfrm>
              <a:off x="8593274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97" name="Freeform 4806">
              <a:extLst>
                <a:ext uri="{FF2B5EF4-FFF2-40B4-BE49-F238E27FC236}">
                  <a16:creationId xmlns:a16="http://schemas.microsoft.com/office/drawing/2014/main" id="{E2E64079-18F8-ADD3-6CC2-67D4DC66EADC}"/>
                </a:ext>
              </a:extLst>
            </p:cNvPr>
            <p:cNvSpPr/>
            <p:nvPr/>
          </p:nvSpPr>
          <p:spPr>
            <a:xfrm>
              <a:off x="8611303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98" name="Freeform 4807">
              <a:extLst>
                <a:ext uri="{FF2B5EF4-FFF2-40B4-BE49-F238E27FC236}">
                  <a16:creationId xmlns:a16="http://schemas.microsoft.com/office/drawing/2014/main" id="{47D8A423-22D8-025D-CFFB-7CFD4190D996}"/>
                </a:ext>
              </a:extLst>
            </p:cNvPr>
            <p:cNvSpPr/>
            <p:nvPr/>
          </p:nvSpPr>
          <p:spPr>
            <a:xfrm>
              <a:off x="8593274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299" name="Freeform 4808">
              <a:extLst>
                <a:ext uri="{FF2B5EF4-FFF2-40B4-BE49-F238E27FC236}">
                  <a16:creationId xmlns:a16="http://schemas.microsoft.com/office/drawing/2014/main" id="{6B2F6586-CF37-7C56-1373-4C1A2F73CBE1}"/>
                </a:ext>
              </a:extLst>
            </p:cNvPr>
            <p:cNvSpPr/>
            <p:nvPr/>
          </p:nvSpPr>
          <p:spPr>
            <a:xfrm>
              <a:off x="8611303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00" name="Freeform 4809">
              <a:extLst>
                <a:ext uri="{FF2B5EF4-FFF2-40B4-BE49-F238E27FC236}">
                  <a16:creationId xmlns:a16="http://schemas.microsoft.com/office/drawing/2014/main" id="{6193955B-4C97-2F5B-2355-54E6223DDF09}"/>
                </a:ext>
              </a:extLst>
            </p:cNvPr>
            <p:cNvSpPr/>
            <p:nvPr/>
          </p:nvSpPr>
          <p:spPr>
            <a:xfrm>
              <a:off x="8593274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01" name="Freeform 4810">
              <a:extLst>
                <a:ext uri="{FF2B5EF4-FFF2-40B4-BE49-F238E27FC236}">
                  <a16:creationId xmlns:a16="http://schemas.microsoft.com/office/drawing/2014/main" id="{DDD3707F-57FC-F6C4-B9BB-DD6E8A150E4A}"/>
                </a:ext>
              </a:extLst>
            </p:cNvPr>
            <p:cNvSpPr/>
            <p:nvPr/>
          </p:nvSpPr>
          <p:spPr>
            <a:xfrm>
              <a:off x="8611303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02" name="Freeform 4811">
              <a:extLst>
                <a:ext uri="{FF2B5EF4-FFF2-40B4-BE49-F238E27FC236}">
                  <a16:creationId xmlns:a16="http://schemas.microsoft.com/office/drawing/2014/main" id="{4A7F3689-125B-F740-F7BC-0523D9780DC7}"/>
                </a:ext>
              </a:extLst>
            </p:cNvPr>
            <p:cNvSpPr/>
            <p:nvPr/>
          </p:nvSpPr>
          <p:spPr>
            <a:xfrm>
              <a:off x="8595178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03" name="Freeform 4812">
              <a:extLst>
                <a:ext uri="{FF2B5EF4-FFF2-40B4-BE49-F238E27FC236}">
                  <a16:creationId xmlns:a16="http://schemas.microsoft.com/office/drawing/2014/main" id="{D918A208-1F35-5EC4-2122-E6705F1DBE50}"/>
                </a:ext>
              </a:extLst>
            </p:cNvPr>
            <p:cNvSpPr/>
            <p:nvPr/>
          </p:nvSpPr>
          <p:spPr>
            <a:xfrm>
              <a:off x="8613208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04" name="Freeform 4813">
              <a:extLst>
                <a:ext uri="{FF2B5EF4-FFF2-40B4-BE49-F238E27FC236}">
                  <a16:creationId xmlns:a16="http://schemas.microsoft.com/office/drawing/2014/main" id="{4B21BA48-DB0F-340A-D20E-8411F9BA5A33}"/>
                </a:ext>
              </a:extLst>
            </p:cNvPr>
            <p:cNvSpPr/>
            <p:nvPr/>
          </p:nvSpPr>
          <p:spPr>
            <a:xfrm>
              <a:off x="8595178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05" name="Freeform 4814">
              <a:extLst>
                <a:ext uri="{FF2B5EF4-FFF2-40B4-BE49-F238E27FC236}">
                  <a16:creationId xmlns:a16="http://schemas.microsoft.com/office/drawing/2014/main" id="{E5B86D6B-4A02-5567-E826-E9ABAB4737E0}"/>
                </a:ext>
              </a:extLst>
            </p:cNvPr>
            <p:cNvSpPr/>
            <p:nvPr/>
          </p:nvSpPr>
          <p:spPr>
            <a:xfrm>
              <a:off x="8613208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06" name="Freeform 4815">
              <a:extLst>
                <a:ext uri="{FF2B5EF4-FFF2-40B4-BE49-F238E27FC236}">
                  <a16:creationId xmlns:a16="http://schemas.microsoft.com/office/drawing/2014/main" id="{D75FAE80-68C7-89ED-15B8-EB1F0B55D382}"/>
                </a:ext>
              </a:extLst>
            </p:cNvPr>
            <p:cNvSpPr/>
            <p:nvPr/>
          </p:nvSpPr>
          <p:spPr>
            <a:xfrm>
              <a:off x="8597210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07" name="Freeform 4816">
              <a:extLst>
                <a:ext uri="{FF2B5EF4-FFF2-40B4-BE49-F238E27FC236}">
                  <a16:creationId xmlns:a16="http://schemas.microsoft.com/office/drawing/2014/main" id="{843B0EEE-3B3D-32C6-2389-E8059C061C67}"/>
                </a:ext>
              </a:extLst>
            </p:cNvPr>
            <p:cNvSpPr/>
            <p:nvPr/>
          </p:nvSpPr>
          <p:spPr>
            <a:xfrm>
              <a:off x="8615239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08" name="Freeform 4817">
              <a:extLst>
                <a:ext uri="{FF2B5EF4-FFF2-40B4-BE49-F238E27FC236}">
                  <a16:creationId xmlns:a16="http://schemas.microsoft.com/office/drawing/2014/main" id="{427364ED-D805-C541-C622-48A8BA4989C4}"/>
                </a:ext>
              </a:extLst>
            </p:cNvPr>
            <p:cNvSpPr/>
            <p:nvPr/>
          </p:nvSpPr>
          <p:spPr>
            <a:xfrm>
              <a:off x="8597210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09" name="Freeform 4818">
              <a:extLst>
                <a:ext uri="{FF2B5EF4-FFF2-40B4-BE49-F238E27FC236}">
                  <a16:creationId xmlns:a16="http://schemas.microsoft.com/office/drawing/2014/main" id="{AB4ACDDA-41FB-74DD-24B9-B5A782D7A19C}"/>
                </a:ext>
              </a:extLst>
            </p:cNvPr>
            <p:cNvSpPr/>
            <p:nvPr/>
          </p:nvSpPr>
          <p:spPr>
            <a:xfrm>
              <a:off x="8615239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10" name="Freeform 4819">
              <a:extLst>
                <a:ext uri="{FF2B5EF4-FFF2-40B4-BE49-F238E27FC236}">
                  <a16:creationId xmlns:a16="http://schemas.microsoft.com/office/drawing/2014/main" id="{74448DFD-AF6D-F4D4-AD2E-D955042757BA}"/>
                </a:ext>
              </a:extLst>
            </p:cNvPr>
            <p:cNvSpPr/>
            <p:nvPr/>
          </p:nvSpPr>
          <p:spPr>
            <a:xfrm>
              <a:off x="8603050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11" name="Freeform 4820">
              <a:extLst>
                <a:ext uri="{FF2B5EF4-FFF2-40B4-BE49-F238E27FC236}">
                  <a16:creationId xmlns:a16="http://schemas.microsoft.com/office/drawing/2014/main" id="{BA8F0161-F932-6E6B-3BB2-792895F8E0DE}"/>
                </a:ext>
              </a:extLst>
            </p:cNvPr>
            <p:cNvSpPr/>
            <p:nvPr/>
          </p:nvSpPr>
          <p:spPr>
            <a:xfrm>
              <a:off x="8621080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12" name="Freeform 4821">
              <a:extLst>
                <a:ext uri="{FF2B5EF4-FFF2-40B4-BE49-F238E27FC236}">
                  <a16:creationId xmlns:a16="http://schemas.microsoft.com/office/drawing/2014/main" id="{B7DB3FD5-6851-2FBC-99D0-BC359DC57FA0}"/>
                </a:ext>
              </a:extLst>
            </p:cNvPr>
            <p:cNvSpPr/>
            <p:nvPr/>
          </p:nvSpPr>
          <p:spPr>
            <a:xfrm>
              <a:off x="8603050" y="2775388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13" name="Freeform 4822">
              <a:extLst>
                <a:ext uri="{FF2B5EF4-FFF2-40B4-BE49-F238E27FC236}">
                  <a16:creationId xmlns:a16="http://schemas.microsoft.com/office/drawing/2014/main" id="{7FE2A89A-5A5F-5F13-1DE0-9238F93EFC3D}"/>
                </a:ext>
              </a:extLst>
            </p:cNvPr>
            <p:cNvSpPr/>
            <p:nvPr/>
          </p:nvSpPr>
          <p:spPr>
            <a:xfrm>
              <a:off x="8621080" y="2757320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14" name="Freeform 4823">
              <a:extLst>
                <a:ext uri="{FF2B5EF4-FFF2-40B4-BE49-F238E27FC236}">
                  <a16:creationId xmlns:a16="http://schemas.microsoft.com/office/drawing/2014/main" id="{14D5E839-41D4-6705-EECA-CFCEAD04C88F}"/>
                </a:ext>
              </a:extLst>
            </p:cNvPr>
            <p:cNvSpPr/>
            <p:nvPr/>
          </p:nvSpPr>
          <p:spPr>
            <a:xfrm>
              <a:off x="8608891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15" name="Freeform 4824">
              <a:extLst>
                <a:ext uri="{FF2B5EF4-FFF2-40B4-BE49-F238E27FC236}">
                  <a16:creationId xmlns:a16="http://schemas.microsoft.com/office/drawing/2014/main" id="{21F4E788-532F-96D9-8A1E-1E06FD05D6FA}"/>
                </a:ext>
              </a:extLst>
            </p:cNvPr>
            <p:cNvSpPr/>
            <p:nvPr/>
          </p:nvSpPr>
          <p:spPr>
            <a:xfrm>
              <a:off x="862692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16" name="Freeform 4825">
              <a:extLst>
                <a:ext uri="{FF2B5EF4-FFF2-40B4-BE49-F238E27FC236}">
                  <a16:creationId xmlns:a16="http://schemas.microsoft.com/office/drawing/2014/main" id="{D791E8AF-1543-B2B1-D249-2C3750BCCCCB}"/>
                </a:ext>
              </a:extLst>
            </p:cNvPr>
            <p:cNvSpPr/>
            <p:nvPr/>
          </p:nvSpPr>
          <p:spPr>
            <a:xfrm>
              <a:off x="861092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17" name="Freeform 4826">
              <a:extLst>
                <a:ext uri="{FF2B5EF4-FFF2-40B4-BE49-F238E27FC236}">
                  <a16:creationId xmlns:a16="http://schemas.microsoft.com/office/drawing/2014/main" id="{C395ACEE-0966-B5F0-EF9D-C61567DEDD45}"/>
                </a:ext>
              </a:extLst>
            </p:cNvPr>
            <p:cNvSpPr/>
            <p:nvPr/>
          </p:nvSpPr>
          <p:spPr>
            <a:xfrm>
              <a:off x="862895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18" name="Freeform 4827">
              <a:extLst>
                <a:ext uri="{FF2B5EF4-FFF2-40B4-BE49-F238E27FC236}">
                  <a16:creationId xmlns:a16="http://schemas.microsoft.com/office/drawing/2014/main" id="{E1C8F4FE-E234-EFE9-BA94-425452576214}"/>
                </a:ext>
              </a:extLst>
            </p:cNvPr>
            <p:cNvSpPr/>
            <p:nvPr/>
          </p:nvSpPr>
          <p:spPr>
            <a:xfrm>
              <a:off x="861092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19" name="Freeform 4828">
              <a:extLst>
                <a:ext uri="{FF2B5EF4-FFF2-40B4-BE49-F238E27FC236}">
                  <a16:creationId xmlns:a16="http://schemas.microsoft.com/office/drawing/2014/main" id="{1FA1279C-B776-82DD-9EFC-DA11E327C908}"/>
                </a:ext>
              </a:extLst>
            </p:cNvPr>
            <p:cNvSpPr/>
            <p:nvPr/>
          </p:nvSpPr>
          <p:spPr>
            <a:xfrm>
              <a:off x="862895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20" name="Freeform 4829">
              <a:extLst>
                <a:ext uri="{FF2B5EF4-FFF2-40B4-BE49-F238E27FC236}">
                  <a16:creationId xmlns:a16="http://schemas.microsoft.com/office/drawing/2014/main" id="{488F0FB2-FCE4-09EB-7C54-96706891DA93}"/>
                </a:ext>
              </a:extLst>
            </p:cNvPr>
            <p:cNvSpPr/>
            <p:nvPr/>
          </p:nvSpPr>
          <p:spPr>
            <a:xfrm>
              <a:off x="861092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21" name="Freeform 4830">
              <a:extLst>
                <a:ext uri="{FF2B5EF4-FFF2-40B4-BE49-F238E27FC236}">
                  <a16:creationId xmlns:a16="http://schemas.microsoft.com/office/drawing/2014/main" id="{E16B33B4-D4A4-C2B6-D533-14148BF045FD}"/>
                </a:ext>
              </a:extLst>
            </p:cNvPr>
            <p:cNvSpPr/>
            <p:nvPr/>
          </p:nvSpPr>
          <p:spPr>
            <a:xfrm>
              <a:off x="862895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22" name="Freeform 4831">
              <a:extLst>
                <a:ext uri="{FF2B5EF4-FFF2-40B4-BE49-F238E27FC236}">
                  <a16:creationId xmlns:a16="http://schemas.microsoft.com/office/drawing/2014/main" id="{68FDA8DE-1948-2A7B-575F-35C2B9A2BC2D}"/>
                </a:ext>
              </a:extLst>
            </p:cNvPr>
            <p:cNvSpPr/>
            <p:nvPr/>
          </p:nvSpPr>
          <p:spPr>
            <a:xfrm>
              <a:off x="8614731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23" name="Freeform 4832">
              <a:extLst>
                <a:ext uri="{FF2B5EF4-FFF2-40B4-BE49-F238E27FC236}">
                  <a16:creationId xmlns:a16="http://schemas.microsoft.com/office/drawing/2014/main" id="{CD9E8E55-11B4-73AB-2133-2A978935EE3B}"/>
                </a:ext>
              </a:extLst>
            </p:cNvPr>
            <p:cNvSpPr/>
            <p:nvPr/>
          </p:nvSpPr>
          <p:spPr>
            <a:xfrm>
              <a:off x="863276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24" name="Freeform 4833">
              <a:extLst>
                <a:ext uri="{FF2B5EF4-FFF2-40B4-BE49-F238E27FC236}">
                  <a16:creationId xmlns:a16="http://schemas.microsoft.com/office/drawing/2014/main" id="{260A3F49-02FE-D2B0-11E9-0ED0C5636AC6}"/>
                </a:ext>
              </a:extLst>
            </p:cNvPr>
            <p:cNvSpPr/>
            <p:nvPr/>
          </p:nvSpPr>
          <p:spPr>
            <a:xfrm>
              <a:off x="8616763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25" name="Freeform 4834">
              <a:extLst>
                <a:ext uri="{FF2B5EF4-FFF2-40B4-BE49-F238E27FC236}">
                  <a16:creationId xmlns:a16="http://schemas.microsoft.com/office/drawing/2014/main" id="{4A37DEC7-61CD-18E4-1C83-5EECA51FC0F1}"/>
                </a:ext>
              </a:extLst>
            </p:cNvPr>
            <p:cNvSpPr/>
            <p:nvPr/>
          </p:nvSpPr>
          <p:spPr>
            <a:xfrm>
              <a:off x="863479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26" name="Freeform 4835">
              <a:extLst>
                <a:ext uri="{FF2B5EF4-FFF2-40B4-BE49-F238E27FC236}">
                  <a16:creationId xmlns:a16="http://schemas.microsoft.com/office/drawing/2014/main" id="{44158AF4-954C-6FB8-08AF-FF755004333C}"/>
                </a:ext>
              </a:extLst>
            </p:cNvPr>
            <p:cNvSpPr/>
            <p:nvPr/>
          </p:nvSpPr>
          <p:spPr>
            <a:xfrm>
              <a:off x="8618667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27" name="Freeform 4836">
              <a:extLst>
                <a:ext uri="{FF2B5EF4-FFF2-40B4-BE49-F238E27FC236}">
                  <a16:creationId xmlns:a16="http://schemas.microsoft.com/office/drawing/2014/main" id="{A55E7BA8-9801-7F13-D359-0D79918E280D}"/>
                </a:ext>
              </a:extLst>
            </p:cNvPr>
            <p:cNvSpPr/>
            <p:nvPr/>
          </p:nvSpPr>
          <p:spPr>
            <a:xfrm>
              <a:off x="8636697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28" name="Freeform 4837">
              <a:extLst>
                <a:ext uri="{FF2B5EF4-FFF2-40B4-BE49-F238E27FC236}">
                  <a16:creationId xmlns:a16="http://schemas.microsoft.com/office/drawing/2014/main" id="{FCC90CBE-7CA6-3B5C-217F-0D7FA11AF008}"/>
                </a:ext>
              </a:extLst>
            </p:cNvPr>
            <p:cNvSpPr/>
            <p:nvPr/>
          </p:nvSpPr>
          <p:spPr>
            <a:xfrm>
              <a:off x="8618667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29" name="Freeform 4838">
              <a:extLst>
                <a:ext uri="{FF2B5EF4-FFF2-40B4-BE49-F238E27FC236}">
                  <a16:creationId xmlns:a16="http://schemas.microsoft.com/office/drawing/2014/main" id="{6B2F4248-1035-27CE-6F1F-5994307A9B96}"/>
                </a:ext>
              </a:extLst>
            </p:cNvPr>
            <p:cNvSpPr/>
            <p:nvPr/>
          </p:nvSpPr>
          <p:spPr>
            <a:xfrm>
              <a:off x="8636697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30" name="Freeform 4839">
              <a:extLst>
                <a:ext uri="{FF2B5EF4-FFF2-40B4-BE49-F238E27FC236}">
                  <a16:creationId xmlns:a16="http://schemas.microsoft.com/office/drawing/2014/main" id="{9FFC40CD-24A8-AC43-15F9-224E98C4552D}"/>
                </a:ext>
              </a:extLst>
            </p:cNvPr>
            <p:cNvSpPr/>
            <p:nvPr/>
          </p:nvSpPr>
          <p:spPr>
            <a:xfrm>
              <a:off x="8622603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31" name="Freeform 4840">
              <a:extLst>
                <a:ext uri="{FF2B5EF4-FFF2-40B4-BE49-F238E27FC236}">
                  <a16:creationId xmlns:a16="http://schemas.microsoft.com/office/drawing/2014/main" id="{BE94E89B-3DCC-71B6-4A6B-9EAD552E7497}"/>
                </a:ext>
              </a:extLst>
            </p:cNvPr>
            <p:cNvSpPr/>
            <p:nvPr/>
          </p:nvSpPr>
          <p:spPr>
            <a:xfrm>
              <a:off x="864076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32" name="Freeform 4841">
              <a:extLst>
                <a:ext uri="{FF2B5EF4-FFF2-40B4-BE49-F238E27FC236}">
                  <a16:creationId xmlns:a16="http://schemas.microsoft.com/office/drawing/2014/main" id="{76377E6D-0CBC-61C6-1EA0-061A69D09690}"/>
                </a:ext>
              </a:extLst>
            </p:cNvPr>
            <p:cNvSpPr/>
            <p:nvPr/>
          </p:nvSpPr>
          <p:spPr>
            <a:xfrm>
              <a:off x="8626539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33" name="Freeform 4842">
              <a:extLst>
                <a:ext uri="{FF2B5EF4-FFF2-40B4-BE49-F238E27FC236}">
                  <a16:creationId xmlns:a16="http://schemas.microsoft.com/office/drawing/2014/main" id="{0A63C274-2C58-79B7-D2D8-40F296D40792}"/>
                </a:ext>
              </a:extLst>
            </p:cNvPr>
            <p:cNvSpPr/>
            <p:nvPr/>
          </p:nvSpPr>
          <p:spPr>
            <a:xfrm>
              <a:off x="8644569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34" name="Freeform 4843">
              <a:extLst>
                <a:ext uri="{FF2B5EF4-FFF2-40B4-BE49-F238E27FC236}">
                  <a16:creationId xmlns:a16="http://schemas.microsoft.com/office/drawing/2014/main" id="{3BD9E278-E2DB-6F0A-CA90-CFB795444AC8}"/>
                </a:ext>
              </a:extLst>
            </p:cNvPr>
            <p:cNvSpPr/>
            <p:nvPr/>
          </p:nvSpPr>
          <p:spPr>
            <a:xfrm>
              <a:off x="8630475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35" name="Freeform 4844">
              <a:extLst>
                <a:ext uri="{FF2B5EF4-FFF2-40B4-BE49-F238E27FC236}">
                  <a16:creationId xmlns:a16="http://schemas.microsoft.com/office/drawing/2014/main" id="{B5D3C332-8391-6F15-F190-280A82210330}"/>
                </a:ext>
              </a:extLst>
            </p:cNvPr>
            <p:cNvSpPr/>
            <p:nvPr/>
          </p:nvSpPr>
          <p:spPr>
            <a:xfrm>
              <a:off x="8648505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36" name="Freeform 4845">
              <a:extLst>
                <a:ext uri="{FF2B5EF4-FFF2-40B4-BE49-F238E27FC236}">
                  <a16:creationId xmlns:a16="http://schemas.microsoft.com/office/drawing/2014/main" id="{0A6F9E75-9995-5E22-0F76-74600F995E1D}"/>
                </a:ext>
              </a:extLst>
            </p:cNvPr>
            <p:cNvSpPr/>
            <p:nvPr/>
          </p:nvSpPr>
          <p:spPr>
            <a:xfrm>
              <a:off x="8634411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37" name="Freeform 4846">
              <a:extLst>
                <a:ext uri="{FF2B5EF4-FFF2-40B4-BE49-F238E27FC236}">
                  <a16:creationId xmlns:a16="http://schemas.microsoft.com/office/drawing/2014/main" id="{B750BD5B-400A-3559-987E-4A0083CCCFAC}"/>
                </a:ext>
              </a:extLst>
            </p:cNvPr>
            <p:cNvSpPr/>
            <p:nvPr/>
          </p:nvSpPr>
          <p:spPr>
            <a:xfrm>
              <a:off x="865244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38" name="Freeform 4847">
              <a:extLst>
                <a:ext uri="{FF2B5EF4-FFF2-40B4-BE49-F238E27FC236}">
                  <a16:creationId xmlns:a16="http://schemas.microsoft.com/office/drawing/2014/main" id="{BDBB1E2A-755C-85D2-D296-9F20354232F6}"/>
                </a:ext>
              </a:extLst>
            </p:cNvPr>
            <p:cNvSpPr/>
            <p:nvPr/>
          </p:nvSpPr>
          <p:spPr>
            <a:xfrm>
              <a:off x="8634411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39" name="Freeform 4848">
              <a:extLst>
                <a:ext uri="{FF2B5EF4-FFF2-40B4-BE49-F238E27FC236}">
                  <a16:creationId xmlns:a16="http://schemas.microsoft.com/office/drawing/2014/main" id="{DBEF9754-78CF-8331-E05A-C66C4264235C}"/>
                </a:ext>
              </a:extLst>
            </p:cNvPr>
            <p:cNvSpPr/>
            <p:nvPr/>
          </p:nvSpPr>
          <p:spPr>
            <a:xfrm>
              <a:off x="865244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40" name="Freeform 4849">
              <a:extLst>
                <a:ext uri="{FF2B5EF4-FFF2-40B4-BE49-F238E27FC236}">
                  <a16:creationId xmlns:a16="http://schemas.microsoft.com/office/drawing/2014/main" id="{32B28308-16A2-7F75-8F78-8425D7C6847F}"/>
                </a:ext>
              </a:extLst>
            </p:cNvPr>
            <p:cNvSpPr/>
            <p:nvPr/>
          </p:nvSpPr>
          <p:spPr>
            <a:xfrm>
              <a:off x="864025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41" name="Freeform 4850">
              <a:extLst>
                <a:ext uri="{FF2B5EF4-FFF2-40B4-BE49-F238E27FC236}">
                  <a16:creationId xmlns:a16="http://schemas.microsoft.com/office/drawing/2014/main" id="{AC62EABF-AC85-A779-AFBD-3A59DBD49F55}"/>
                </a:ext>
              </a:extLst>
            </p:cNvPr>
            <p:cNvSpPr/>
            <p:nvPr/>
          </p:nvSpPr>
          <p:spPr>
            <a:xfrm>
              <a:off x="865828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42" name="Freeform 4851">
              <a:extLst>
                <a:ext uri="{FF2B5EF4-FFF2-40B4-BE49-F238E27FC236}">
                  <a16:creationId xmlns:a16="http://schemas.microsoft.com/office/drawing/2014/main" id="{6DBD47BA-D99E-8C3A-4DC4-563218C59A14}"/>
                </a:ext>
              </a:extLst>
            </p:cNvPr>
            <p:cNvSpPr/>
            <p:nvPr/>
          </p:nvSpPr>
          <p:spPr>
            <a:xfrm>
              <a:off x="864025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43" name="Freeform 4852">
              <a:extLst>
                <a:ext uri="{FF2B5EF4-FFF2-40B4-BE49-F238E27FC236}">
                  <a16:creationId xmlns:a16="http://schemas.microsoft.com/office/drawing/2014/main" id="{B947741D-124D-5013-FBFC-74ED696D5ED3}"/>
                </a:ext>
              </a:extLst>
            </p:cNvPr>
            <p:cNvSpPr/>
            <p:nvPr/>
          </p:nvSpPr>
          <p:spPr>
            <a:xfrm>
              <a:off x="865828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44" name="Freeform 4853">
              <a:extLst>
                <a:ext uri="{FF2B5EF4-FFF2-40B4-BE49-F238E27FC236}">
                  <a16:creationId xmlns:a16="http://schemas.microsoft.com/office/drawing/2014/main" id="{CF1BB7E5-8086-C82B-6687-C66DAE13B644}"/>
                </a:ext>
              </a:extLst>
            </p:cNvPr>
            <p:cNvSpPr/>
            <p:nvPr/>
          </p:nvSpPr>
          <p:spPr>
            <a:xfrm>
              <a:off x="864025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45" name="Freeform 4854">
              <a:extLst>
                <a:ext uri="{FF2B5EF4-FFF2-40B4-BE49-F238E27FC236}">
                  <a16:creationId xmlns:a16="http://schemas.microsoft.com/office/drawing/2014/main" id="{B113FD70-BE89-B95A-5E0D-4CBEE5959762}"/>
                </a:ext>
              </a:extLst>
            </p:cNvPr>
            <p:cNvSpPr/>
            <p:nvPr/>
          </p:nvSpPr>
          <p:spPr>
            <a:xfrm>
              <a:off x="865828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46" name="Freeform 4855">
              <a:extLst>
                <a:ext uri="{FF2B5EF4-FFF2-40B4-BE49-F238E27FC236}">
                  <a16:creationId xmlns:a16="http://schemas.microsoft.com/office/drawing/2014/main" id="{4E8C51FF-EF2D-6462-91BD-092FE4556791}"/>
                </a:ext>
              </a:extLst>
            </p:cNvPr>
            <p:cNvSpPr/>
            <p:nvPr/>
          </p:nvSpPr>
          <p:spPr>
            <a:xfrm>
              <a:off x="8648124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47" name="Freeform 4856">
              <a:extLst>
                <a:ext uri="{FF2B5EF4-FFF2-40B4-BE49-F238E27FC236}">
                  <a16:creationId xmlns:a16="http://schemas.microsoft.com/office/drawing/2014/main" id="{8F513BA3-7200-D415-0D18-B98CD9604F83}"/>
                </a:ext>
              </a:extLst>
            </p:cNvPr>
            <p:cNvSpPr/>
            <p:nvPr/>
          </p:nvSpPr>
          <p:spPr>
            <a:xfrm>
              <a:off x="8666153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48" name="Freeform 4857">
              <a:extLst>
                <a:ext uri="{FF2B5EF4-FFF2-40B4-BE49-F238E27FC236}">
                  <a16:creationId xmlns:a16="http://schemas.microsoft.com/office/drawing/2014/main" id="{3EC15607-22C7-1073-6FAC-C18331AC4C13}"/>
                </a:ext>
              </a:extLst>
            </p:cNvPr>
            <p:cNvSpPr/>
            <p:nvPr/>
          </p:nvSpPr>
          <p:spPr>
            <a:xfrm>
              <a:off x="8651933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49" name="Freeform 4858">
              <a:extLst>
                <a:ext uri="{FF2B5EF4-FFF2-40B4-BE49-F238E27FC236}">
                  <a16:creationId xmlns:a16="http://schemas.microsoft.com/office/drawing/2014/main" id="{D833129E-C9A3-FE58-B086-EBBE76AAA59F}"/>
                </a:ext>
              </a:extLst>
            </p:cNvPr>
            <p:cNvSpPr/>
            <p:nvPr/>
          </p:nvSpPr>
          <p:spPr>
            <a:xfrm>
              <a:off x="8670089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50" name="Freeform 4859">
              <a:extLst>
                <a:ext uri="{FF2B5EF4-FFF2-40B4-BE49-F238E27FC236}">
                  <a16:creationId xmlns:a16="http://schemas.microsoft.com/office/drawing/2014/main" id="{591C1169-AC4F-C545-B8BF-6F06F5F9A855}"/>
                </a:ext>
              </a:extLst>
            </p:cNvPr>
            <p:cNvSpPr/>
            <p:nvPr/>
          </p:nvSpPr>
          <p:spPr>
            <a:xfrm>
              <a:off x="8653964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51" name="Freeform 4860">
              <a:extLst>
                <a:ext uri="{FF2B5EF4-FFF2-40B4-BE49-F238E27FC236}">
                  <a16:creationId xmlns:a16="http://schemas.microsoft.com/office/drawing/2014/main" id="{3AD3E2E5-BBFE-1054-F1D1-77898B8F9CAA}"/>
                </a:ext>
              </a:extLst>
            </p:cNvPr>
            <p:cNvSpPr/>
            <p:nvPr/>
          </p:nvSpPr>
          <p:spPr>
            <a:xfrm>
              <a:off x="8671994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52" name="Freeform 4861">
              <a:extLst>
                <a:ext uri="{FF2B5EF4-FFF2-40B4-BE49-F238E27FC236}">
                  <a16:creationId xmlns:a16="http://schemas.microsoft.com/office/drawing/2014/main" id="{09071063-0479-20ED-B981-4082A4DE6149}"/>
                </a:ext>
              </a:extLst>
            </p:cNvPr>
            <p:cNvSpPr/>
            <p:nvPr/>
          </p:nvSpPr>
          <p:spPr>
            <a:xfrm>
              <a:off x="8653964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53" name="Freeform 4862">
              <a:extLst>
                <a:ext uri="{FF2B5EF4-FFF2-40B4-BE49-F238E27FC236}">
                  <a16:creationId xmlns:a16="http://schemas.microsoft.com/office/drawing/2014/main" id="{614E7FC7-9A6A-4CCA-873D-FF6D67B65C8A}"/>
                </a:ext>
              </a:extLst>
            </p:cNvPr>
            <p:cNvSpPr/>
            <p:nvPr/>
          </p:nvSpPr>
          <p:spPr>
            <a:xfrm>
              <a:off x="8671994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54" name="Freeform 4863">
              <a:extLst>
                <a:ext uri="{FF2B5EF4-FFF2-40B4-BE49-F238E27FC236}">
                  <a16:creationId xmlns:a16="http://schemas.microsoft.com/office/drawing/2014/main" id="{7791137C-F698-D530-19B4-D295B2C6868A}"/>
                </a:ext>
              </a:extLst>
            </p:cNvPr>
            <p:cNvSpPr/>
            <p:nvPr/>
          </p:nvSpPr>
          <p:spPr>
            <a:xfrm>
              <a:off x="8657900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55" name="Freeform 4864">
              <a:extLst>
                <a:ext uri="{FF2B5EF4-FFF2-40B4-BE49-F238E27FC236}">
                  <a16:creationId xmlns:a16="http://schemas.microsoft.com/office/drawing/2014/main" id="{9C5E8918-A15B-9C4F-25C1-4C03A00704C6}"/>
                </a:ext>
              </a:extLst>
            </p:cNvPr>
            <p:cNvSpPr/>
            <p:nvPr/>
          </p:nvSpPr>
          <p:spPr>
            <a:xfrm>
              <a:off x="867593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56" name="Freeform 4865">
              <a:extLst>
                <a:ext uri="{FF2B5EF4-FFF2-40B4-BE49-F238E27FC236}">
                  <a16:creationId xmlns:a16="http://schemas.microsoft.com/office/drawing/2014/main" id="{A432C68D-B620-A78C-FA7A-7EE148D9F56A}"/>
                </a:ext>
              </a:extLst>
            </p:cNvPr>
            <p:cNvSpPr/>
            <p:nvPr/>
          </p:nvSpPr>
          <p:spPr>
            <a:xfrm>
              <a:off x="8657900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57" name="Freeform 4866">
              <a:extLst>
                <a:ext uri="{FF2B5EF4-FFF2-40B4-BE49-F238E27FC236}">
                  <a16:creationId xmlns:a16="http://schemas.microsoft.com/office/drawing/2014/main" id="{2DA22508-5742-5338-FC33-5FB5DE3DD266}"/>
                </a:ext>
              </a:extLst>
            </p:cNvPr>
            <p:cNvSpPr/>
            <p:nvPr/>
          </p:nvSpPr>
          <p:spPr>
            <a:xfrm>
              <a:off x="867593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58" name="Freeform 4867">
              <a:extLst>
                <a:ext uri="{FF2B5EF4-FFF2-40B4-BE49-F238E27FC236}">
                  <a16:creationId xmlns:a16="http://schemas.microsoft.com/office/drawing/2014/main" id="{79573852-B00C-CDC4-4FE6-63AEEEDDB187}"/>
                </a:ext>
              </a:extLst>
            </p:cNvPr>
            <p:cNvSpPr/>
            <p:nvPr/>
          </p:nvSpPr>
          <p:spPr>
            <a:xfrm>
              <a:off x="8657900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59" name="Freeform 4868">
              <a:extLst>
                <a:ext uri="{FF2B5EF4-FFF2-40B4-BE49-F238E27FC236}">
                  <a16:creationId xmlns:a16="http://schemas.microsoft.com/office/drawing/2014/main" id="{35845538-8156-002B-0965-100003744725}"/>
                </a:ext>
              </a:extLst>
            </p:cNvPr>
            <p:cNvSpPr/>
            <p:nvPr/>
          </p:nvSpPr>
          <p:spPr>
            <a:xfrm>
              <a:off x="867593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60" name="Freeform 4869">
              <a:extLst>
                <a:ext uri="{FF2B5EF4-FFF2-40B4-BE49-F238E27FC236}">
                  <a16:creationId xmlns:a16="http://schemas.microsoft.com/office/drawing/2014/main" id="{CFE1C897-33E7-8F91-9B55-7A673923F685}"/>
                </a:ext>
              </a:extLst>
            </p:cNvPr>
            <p:cNvSpPr/>
            <p:nvPr/>
          </p:nvSpPr>
          <p:spPr>
            <a:xfrm>
              <a:off x="8657900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61" name="Freeform 4870">
              <a:extLst>
                <a:ext uri="{FF2B5EF4-FFF2-40B4-BE49-F238E27FC236}">
                  <a16:creationId xmlns:a16="http://schemas.microsoft.com/office/drawing/2014/main" id="{2F7387EB-BDC1-2342-298E-C852D53DA8B3}"/>
                </a:ext>
              </a:extLst>
            </p:cNvPr>
            <p:cNvSpPr/>
            <p:nvPr/>
          </p:nvSpPr>
          <p:spPr>
            <a:xfrm>
              <a:off x="867593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62" name="Freeform 4871">
              <a:extLst>
                <a:ext uri="{FF2B5EF4-FFF2-40B4-BE49-F238E27FC236}">
                  <a16:creationId xmlns:a16="http://schemas.microsoft.com/office/drawing/2014/main" id="{5699BBD7-743B-9F1B-81C8-B4F9BF90426F}"/>
                </a:ext>
              </a:extLst>
            </p:cNvPr>
            <p:cNvSpPr/>
            <p:nvPr/>
          </p:nvSpPr>
          <p:spPr>
            <a:xfrm>
              <a:off x="8657900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63" name="Freeform 4872">
              <a:extLst>
                <a:ext uri="{FF2B5EF4-FFF2-40B4-BE49-F238E27FC236}">
                  <a16:creationId xmlns:a16="http://schemas.microsoft.com/office/drawing/2014/main" id="{3505C6B3-F18A-025F-57E0-203DA093EF29}"/>
                </a:ext>
              </a:extLst>
            </p:cNvPr>
            <p:cNvSpPr/>
            <p:nvPr/>
          </p:nvSpPr>
          <p:spPr>
            <a:xfrm>
              <a:off x="867593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64" name="Freeform 4873">
              <a:extLst>
                <a:ext uri="{FF2B5EF4-FFF2-40B4-BE49-F238E27FC236}">
                  <a16:creationId xmlns:a16="http://schemas.microsoft.com/office/drawing/2014/main" id="{7DB69B0E-B117-77E4-4C58-868F117A21F5}"/>
                </a:ext>
              </a:extLst>
            </p:cNvPr>
            <p:cNvSpPr/>
            <p:nvPr/>
          </p:nvSpPr>
          <p:spPr>
            <a:xfrm>
              <a:off x="865993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65" name="Freeform 4874">
              <a:extLst>
                <a:ext uri="{FF2B5EF4-FFF2-40B4-BE49-F238E27FC236}">
                  <a16:creationId xmlns:a16="http://schemas.microsoft.com/office/drawing/2014/main" id="{A24E7859-D6DE-E73C-2F98-E68778EE92C3}"/>
                </a:ext>
              </a:extLst>
            </p:cNvPr>
            <p:cNvSpPr/>
            <p:nvPr/>
          </p:nvSpPr>
          <p:spPr>
            <a:xfrm>
              <a:off x="867796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66" name="Freeform 4875">
              <a:extLst>
                <a:ext uri="{FF2B5EF4-FFF2-40B4-BE49-F238E27FC236}">
                  <a16:creationId xmlns:a16="http://schemas.microsoft.com/office/drawing/2014/main" id="{8C3F22F6-7ECF-61E7-BFF9-D94B9B202E48}"/>
                </a:ext>
              </a:extLst>
            </p:cNvPr>
            <p:cNvSpPr/>
            <p:nvPr/>
          </p:nvSpPr>
          <p:spPr>
            <a:xfrm>
              <a:off x="866577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67" name="Freeform 4876">
              <a:extLst>
                <a:ext uri="{FF2B5EF4-FFF2-40B4-BE49-F238E27FC236}">
                  <a16:creationId xmlns:a16="http://schemas.microsoft.com/office/drawing/2014/main" id="{9EFBC0FF-B5D8-E7B6-3C6E-25184A0D47F2}"/>
                </a:ext>
              </a:extLst>
            </p:cNvPr>
            <p:cNvSpPr/>
            <p:nvPr/>
          </p:nvSpPr>
          <p:spPr>
            <a:xfrm>
              <a:off x="868380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68" name="Freeform 4877">
              <a:extLst>
                <a:ext uri="{FF2B5EF4-FFF2-40B4-BE49-F238E27FC236}">
                  <a16:creationId xmlns:a16="http://schemas.microsoft.com/office/drawing/2014/main" id="{1C1CDA7E-8911-D148-5C52-D4B091D8B5F3}"/>
                </a:ext>
              </a:extLst>
            </p:cNvPr>
            <p:cNvSpPr/>
            <p:nvPr/>
          </p:nvSpPr>
          <p:spPr>
            <a:xfrm>
              <a:off x="866577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69" name="Freeform 4878">
              <a:extLst>
                <a:ext uri="{FF2B5EF4-FFF2-40B4-BE49-F238E27FC236}">
                  <a16:creationId xmlns:a16="http://schemas.microsoft.com/office/drawing/2014/main" id="{20F0A2CF-E7A5-4F1A-DBDF-9DE4983DB8C2}"/>
                </a:ext>
              </a:extLst>
            </p:cNvPr>
            <p:cNvSpPr/>
            <p:nvPr/>
          </p:nvSpPr>
          <p:spPr>
            <a:xfrm>
              <a:off x="868380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70" name="Freeform 4879">
              <a:extLst>
                <a:ext uri="{FF2B5EF4-FFF2-40B4-BE49-F238E27FC236}">
                  <a16:creationId xmlns:a16="http://schemas.microsoft.com/office/drawing/2014/main" id="{3D8D0DAB-E3B7-40C7-6473-FB722CBFBE39}"/>
                </a:ext>
              </a:extLst>
            </p:cNvPr>
            <p:cNvSpPr/>
            <p:nvPr/>
          </p:nvSpPr>
          <p:spPr>
            <a:xfrm>
              <a:off x="8667677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71" name="Freeform 4880">
              <a:extLst>
                <a:ext uri="{FF2B5EF4-FFF2-40B4-BE49-F238E27FC236}">
                  <a16:creationId xmlns:a16="http://schemas.microsoft.com/office/drawing/2014/main" id="{108C960D-0511-5E63-25F9-1C5E39C38ADD}"/>
                </a:ext>
              </a:extLst>
            </p:cNvPr>
            <p:cNvSpPr/>
            <p:nvPr/>
          </p:nvSpPr>
          <p:spPr>
            <a:xfrm>
              <a:off x="8685706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72" name="Freeform 4881">
              <a:extLst>
                <a:ext uri="{FF2B5EF4-FFF2-40B4-BE49-F238E27FC236}">
                  <a16:creationId xmlns:a16="http://schemas.microsoft.com/office/drawing/2014/main" id="{DDF005D2-54AD-785A-05FF-710FCC9324C1}"/>
                </a:ext>
              </a:extLst>
            </p:cNvPr>
            <p:cNvSpPr/>
            <p:nvPr/>
          </p:nvSpPr>
          <p:spPr>
            <a:xfrm>
              <a:off x="8669708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73" name="Freeform 4882">
              <a:extLst>
                <a:ext uri="{FF2B5EF4-FFF2-40B4-BE49-F238E27FC236}">
                  <a16:creationId xmlns:a16="http://schemas.microsoft.com/office/drawing/2014/main" id="{814A053E-DF52-119F-75CC-93F0627D5D11}"/>
                </a:ext>
              </a:extLst>
            </p:cNvPr>
            <p:cNvSpPr/>
            <p:nvPr/>
          </p:nvSpPr>
          <p:spPr>
            <a:xfrm>
              <a:off x="8687738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74" name="Freeform 4883">
              <a:extLst>
                <a:ext uri="{FF2B5EF4-FFF2-40B4-BE49-F238E27FC236}">
                  <a16:creationId xmlns:a16="http://schemas.microsoft.com/office/drawing/2014/main" id="{1D3B9062-CD4D-CBE2-DCFB-390C76BAF45E}"/>
                </a:ext>
              </a:extLst>
            </p:cNvPr>
            <p:cNvSpPr/>
            <p:nvPr/>
          </p:nvSpPr>
          <p:spPr>
            <a:xfrm>
              <a:off x="8669708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75" name="Freeform 4884">
              <a:extLst>
                <a:ext uri="{FF2B5EF4-FFF2-40B4-BE49-F238E27FC236}">
                  <a16:creationId xmlns:a16="http://schemas.microsoft.com/office/drawing/2014/main" id="{377AA9E8-E342-6D92-3075-DB093288F5BE}"/>
                </a:ext>
              </a:extLst>
            </p:cNvPr>
            <p:cNvSpPr/>
            <p:nvPr/>
          </p:nvSpPr>
          <p:spPr>
            <a:xfrm>
              <a:off x="8687738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76" name="Freeform 4885">
              <a:extLst>
                <a:ext uri="{FF2B5EF4-FFF2-40B4-BE49-F238E27FC236}">
                  <a16:creationId xmlns:a16="http://schemas.microsoft.com/office/drawing/2014/main" id="{4D2F47B9-FC31-B155-561E-BECD6E15E64C}"/>
                </a:ext>
              </a:extLst>
            </p:cNvPr>
            <p:cNvSpPr/>
            <p:nvPr/>
          </p:nvSpPr>
          <p:spPr>
            <a:xfrm>
              <a:off x="8669708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77" name="Freeform 4886">
              <a:extLst>
                <a:ext uri="{FF2B5EF4-FFF2-40B4-BE49-F238E27FC236}">
                  <a16:creationId xmlns:a16="http://schemas.microsoft.com/office/drawing/2014/main" id="{F4DC0FDD-5059-9BFA-0344-BC5670398148}"/>
                </a:ext>
              </a:extLst>
            </p:cNvPr>
            <p:cNvSpPr/>
            <p:nvPr/>
          </p:nvSpPr>
          <p:spPr>
            <a:xfrm>
              <a:off x="8687738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78" name="Freeform 4887">
              <a:extLst>
                <a:ext uri="{FF2B5EF4-FFF2-40B4-BE49-F238E27FC236}">
                  <a16:creationId xmlns:a16="http://schemas.microsoft.com/office/drawing/2014/main" id="{75D0B942-704B-CCDD-04DE-1E59776404E5}"/>
                </a:ext>
              </a:extLst>
            </p:cNvPr>
            <p:cNvSpPr/>
            <p:nvPr/>
          </p:nvSpPr>
          <p:spPr>
            <a:xfrm>
              <a:off x="8669708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79" name="Freeform 4888">
              <a:extLst>
                <a:ext uri="{FF2B5EF4-FFF2-40B4-BE49-F238E27FC236}">
                  <a16:creationId xmlns:a16="http://schemas.microsoft.com/office/drawing/2014/main" id="{4E798405-FECB-D4A0-8C05-FA947D321018}"/>
                </a:ext>
              </a:extLst>
            </p:cNvPr>
            <p:cNvSpPr/>
            <p:nvPr/>
          </p:nvSpPr>
          <p:spPr>
            <a:xfrm>
              <a:off x="8687738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80" name="Freeform 4889">
              <a:extLst>
                <a:ext uri="{FF2B5EF4-FFF2-40B4-BE49-F238E27FC236}">
                  <a16:creationId xmlns:a16="http://schemas.microsoft.com/office/drawing/2014/main" id="{484E9937-78E3-185C-4853-6FE489C5EBF8}"/>
                </a:ext>
              </a:extLst>
            </p:cNvPr>
            <p:cNvSpPr/>
            <p:nvPr/>
          </p:nvSpPr>
          <p:spPr>
            <a:xfrm>
              <a:off x="8673644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81" name="Freeform 4890">
              <a:extLst>
                <a:ext uri="{FF2B5EF4-FFF2-40B4-BE49-F238E27FC236}">
                  <a16:creationId xmlns:a16="http://schemas.microsoft.com/office/drawing/2014/main" id="{CD587286-AA0D-F7F6-6646-1B3D40C5DE87}"/>
                </a:ext>
              </a:extLst>
            </p:cNvPr>
            <p:cNvSpPr/>
            <p:nvPr/>
          </p:nvSpPr>
          <p:spPr>
            <a:xfrm>
              <a:off x="8691674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82" name="Freeform 4891">
              <a:extLst>
                <a:ext uri="{FF2B5EF4-FFF2-40B4-BE49-F238E27FC236}">
                  <a16:creationId xmlns:a16="http://schemas.microsoft.com/office/drawing/2014/main" id="{B4C6A9D7-A144-2366-985A-2D2B7C3DCFED}"/>
                </a:ext>
              </a:extLst>
            </p:cNvPr>
            <p:cNvSpPr/>
            <p:nvPr/>
          </p:nvSpPr>
          <p:spPr>
            <a:xfrm>
              <a:off x="8675549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83" name="Freeform 4892">
              <a:extLst>
                <a:ext uri="{FF2B5EF4-FFF2-40B4-BE49-F238E27FC236}">
                  <a16:creationId xmlns:a16="http://schemas.microsoft.com/office/drawing/2014/main" id="{06854678-A1DC-9AEF-39C7-CE582DBFE731}"/>
                </a:ext>
              </a:extLst>
            </p:cNvPr>
            <p:cNvSpPr/>
            <p:nvPr/>
          </p:nvSpPr>
          <p:spPr>
            <a:xfrm>
              <a:off x="8693578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84" name="Freeform 4893">
              <a:extLst>
                <a:ext uri="{FF2B5EF4-FFF2-40B4-BE49-F238E27FC236}">
                  <a16:creationId xmlns:a16="http://schemas.microsoft.com/office/drawing/2014/main" id="{162629BC-327A-D8DA-ACBB-563B1900F546}"/>
                </a:ext>
              </a:extLst>
            </p:cNvPr>
            <p:cNvSpPr/>
            <p:nvPr/>
          </p:nvSpPr>
          <p:spPr>
            <a:xfrm>
              <a:off x="8677453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85" name="Freeform 4894">
              <a:extLst>
                <a:ext uri="{FF2B5EF4-FFF2-40B4-BE49-F238E27FC236}">
                  <a16:creationId xmlns:a16="http://schemas.microsoft.com/office/drawing/2014/main" id="{BEAA1338-578E-7EC6-7A4C-FF0FF97F810D}"/>
                </a:ext>
              </a:extLst>
            </p:cNvPr>
            <p:cNvSpPr/>
            <p:nvPr/>
          </p:nvSpPr>
          <p:spPr>
            <a:xfrm>
              <a:off x="8695483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86" name="Freeform 4895">
              <a:extLst>
                <a:ext uri="{FF2B5EF4-FFF2-40B4-BE49-F238E27FC236}">
                  <a16:creationId xmlns:a16="http://schemas.microsoft.com/office/drawing/2014/main" id="{ED6A02D1-9562-D235-0AA5-E4E3CA72014B}"/>
                </a:ext>
              </a:extLst>
            </p:cNvPr>
            <p:cNvSpPr/>
            <p:nvPr/>
          </p:nvSpPr>
          <p:spPr>
            <a:xfrm>
              <a:off x="8681389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87" name="Freeform 4896">
              <a:extLst>
                <a:ext uri="{FF2B5EF4-FFF2-40B4-BE49-F238E27FC236}">
                  <a16:creationId xmlns:a16="http://schemas.microsoft.com/office/drawing/2014/main" id="{EB4AC06C-84E8-69BE-7308-1335CA344E58}"/>
                </a:ext>
              </a:extLst>
            </p:cNvPr>
            <p:cNvSpPr/>
            <p:nvPr/>
          </p:nvSpPr>
          <p:spPr>
            <a:xfrm>
              <a:off x="8699419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88" name="Freeform 4897">
              <a:extLst>
                <a:ext uri="{FF2B5EF4-FFF2-40B4-BE49-F238E27FC236}">
                  <a16:creationId xmlns:a16="http://schemas.microsoft.com/office/drawing/2014/main" id="{CA9EA18B-6A12-9AD5-9592-86EB13916850}"/>
                </a:ext>
              </a:extLst>
            </p:cNvPr>
            <p:cNvSpPr/>
            <p:nvPr/>
          </p:nvSpPr>
          <p:spPr>
            <a:xfrm>
              <a:off x="8681389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89" name="Freeform 4898">
              <a:extLst>
                <a:ext uri="{FF2B5EF4-FFF2-40B4-BE49-F238E27FC236}">
                  <a16:creationId xmlns:a16="http://schemas.microsoft.com/office/drawing/2014/main" id="{6A3FF36C-0A43-4011-E587-1A6F4D38C568}"/>
                </a:ext>
              </a:extLst>
            </p:cNvPr>
            <p:cNvSpPr/>
            <p:nvPr/>
          </p:nvSpPr>
          <p:spPr>
            <a:xfrm>
              <a:off x="8699419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90" name="Freeform 4899">
              <a:extLst>
                <a:ext uri="{FF2B5EF4-FFF2-40B4-BE49-F238E27FC236}">
                  <a16:creationId xmlns:a16="http://schemas.microsoft.com/office/drawing/2014/main" id="{D0E4D97D-252C-B342-41D3-F7E34589F5F4}"/>
                </a:ext>
              </a:extLst>
            </p:cNvPr>
            <p:cNvSpPr/>
            <p:nvPr/>
          </p:nvSpPr>
          <p:spPr>
            <a:xfrm>
              <a:off x="8681389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91" name="Freeform 4900">
              <a:extLst>
                <a:ext uri="{FF2B5EF4-FFF2-40B4-BE49-F238E27FC236}">
                  <a16:creationId xmlns:a16="http://schemas.microsoft.com/office/drawing/2014/main" id="{E52F84D8-B0A2-7465-C899-BAF80F789812}"/>
                </a:ext>
              </a:extLst>
            </p:cNvPr>
            <p:cNvSpPr/>
            <p:nvPr/>
          </p:nvSpPr>
          <p:spPr>
            <a:xfrm>
              <a:off x="8699419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92" name="Freeform 4901">
              <a:extLst>
                <a:ext uri="{FF2B5EF4-FFF2-40B4-BE49-F238E27FC236}">
                  <a16:creationId xmlns:a16="http://schemas.microsoft.com/office/drawing/2014/main" id="{A2FA6D03-B5D2-9A5F-BDB8-C7181FD8FFDD}"/>
                </a:ext>
              </a:extLst>
            </p:cNvPr>
            <p:cNvSpPr/>
            <p:nvPr/>
          </p:nvSpPr>
          <p:spPr>
            <a:xfrm>
              <a:off x="8681389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93" name="Freeform 4902">
              <a:extLst>
                <a:ext uri="{FF2B5EF4-FFF2-40B4-BE49-F238E27FC236}">
                  <a16:creationId xmlns:a16="http://schemas.microsoft.com/office/drawing/2014/main" id="{BE02E17C-2A6E-6829-A1BE-626A50C5BEE1}"/>
                </a:ext>
              </a:extLst>
            </p:cNvPr>
            <p:cNvSpPr/>
            <p:nvPr/>
          </p:nvSpPr>
          <p:spPr>
            <a:xfrm>
              <a:off x="8699419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94" name="Freeform 4903">
              <a:extLst>
                <a:ext uri="{FF2B5EF4-FFF2-40B4-BE49-F238E27FC236}">
                  <a16:creationId xmlns:a16="http://schemas.microsoft.com/office/drawing/2014/main" id="{1C5CE016-0FCC-7EEC-8F02-A0D65E8F6460}"/>
                </a:ext>
              </a:extLst>
            </p:cNvPr>
            <p:cNvSpPr/>
            <p:nvPr/>
          </p:nvSpPr>
          <p:spPr>
            <a:xfrm>
              <a:off x="8685325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95" name="Freeform 4904">
              <a:extLst>
                <a:ext uri="{FF2B5EF4-FFF2-40B4-BE49-F238E27FC236}">
                  <a16:creationId xmlns:a16="http://schemas.microsoft.com/office/drawing/2014/main" id="{5C45A84E-C044-6686-EE53-2EDFEF40EE7F}"/>
                </a:ext>
              </a:extLst>
            </p:cNvPr>
            <p:cNvSpPr/>
            <p:nvPr/>
          </p:nvSpPr>
          <p:spPr>
            <a:xfrm>
              <a:off x="870348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96" name="Freeform 4905">
              <a:extLst>
                <a:ext uri="{FF2B5EF4-FFF2-40B4-BE49-F238E27FC236}">
                  <a16:creationId xmlns:a16="http://schemas.microsoft.com/office/drawing/2014/main" id="{EE4106FE-284F-9783-F6A0-1AA512BA9EA2}"/>
                </a:ext>
              </a:extLst>
            </p:cNvPr>
            <p:cNvSpPr/>
            <p:nvPr/>
          </p:nvSpPr>
          <p:spPr>
            <a:xfrm>
              <a:off x="8687357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97" name="Freeform 4906">
              <a:extLst>
                <a:ext uri="{FF2B5EF4-FFF2-40B4-BE49-F238E27FC236}">
                  <a16:creationId xmlns:a16="http://schemas.microsoft.com/office/drawing/2014/main" id="{50A9E2DF-C59E-8612-5CE0-B607E2CEF730}"/>
                </a:ext>
              </a:extLst>
            </p:cNvPr>
            <p:cNvSpPr/>
            <p:nvPr/>
          </p:nvSpPr>
          <p:spPr>
            <a:xfrm>
              <a:off x="8705386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98" name="Freeform 4907">
              <a:extLst>
                <a:ext uri="{FF2B5EF4-FFF2-40B4-BE49-F238E27FC236}">
                  <a16:creationId xmlns:a16="http://schemas.microsoft.com/office/drawing/2014/main" id="{2ECCD151-A1C3-F35A-33FC-693DD85A33A5}"/>
                </a:ext>
              </a:extLst>
            </p:cNvPr>
            <p:cNvSpPr/>
            <p:nvPr/>
          </p:nvSpPr>
          <p:spPr>
            <a:xfrm>
              <a:off x="8689261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399" name="Freeform 4908">
              <a:extLst>
                <a:ext uri="{FF2B5EF4-FFF2-40B4-BE49-F238E27FC236}">
                  <a16:creationId xmlns:a16="http://schemas.microsoft.com/office/drawing/2014/main" id="{1C907D63-6F7B-A55F-A4C8-7F539C960EBB}"/>
                </a:ext>
              </a:extLst>
            </p:cNvPr>
            <p:cNvSpPr/>
            <p:nvPr/>
          </p:nvSpPr>
          <p:spPr>
            <a:xfrm>
              <a:off x="870729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00" name="Freeform 4909">
              <a:extLst>
                <a:ext uri="{FF2B5EF4-FFF2-40B4-BE49-F238E27FC236}">
                  <a16:creationId xmlns:a16="http://schemas.microsoft.com/office/drawing/2014/main" id="{03DB3BE5-068C-B659-5554-A7AC46BF7CA1}"/>
                </a:ext>
              </a:extLst>
            </p:cNvPr>
            <p:cNvSpPr/>
            <p:nvPr/>
          </p:nvSpPr>
          <p:spPr>
            <a:xfrm>
              <a:off x="8693197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01" name="Freeform 4910">
              <a:extLst>
                <a:ext uri="{FF2B5EF4-FFF2-40B4-BE49-F238E27FC236}">
                  <a16:creationId xmlns:a16="http://schemas.microsoft.com/office/drawing/2014/main" id="{095F8D7C-B74E-C47F-50C1-EB09DC65A7D4}"/>
                </a:ext>
              </a:extLst>
            </p:cNvPr>
            <p:cNvSpPr/>
            <p:nvPr/>
          </p:nvSpPr>
          <p:spPr>
            <a:xfrm>
              <a:off x="8711227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02" name="Freeform 4911">
              <a:extLst>
                <a:ext uri="{FF2B5EF4-FFF2-40B4-BE49-F238E27FC236}">
                  <a16:creationId xmlns:a16="http://schemas.microsoft.com/office/drawing/2014/main" id="{9DB8C66E-F0EF-31F1-5BB1-2A1F3014CBAA}"/>
                </a:ext>
              </a:extLst>
            </p:cNvPr>
            <p:cNvSpPr/>
            <p:nvPr/>
          </p:nvSpPr>
          <p:spPr>
            <a:xfrm>
              <a:off x="8693197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03" name="Freeform 4912">
              <a:extLst>
                <a:ext uri="{FF2B5EF4-FFF2-40B4-BE49-F238E27FC236}">
                  <a16:creationId xmlns:a16="http://schemas.microsoft.com/office/drawing/2014/main" id="{8CD1ED3A-F02F-D069-75DA-913DE958D407}"/>
                </a:ext>
              </a:extLst>
            </p:cNvPr>
            <p:cNvSpPr/>
            <p:nvPr/>
          </p:nvSpPr>
          <p:spPr>
            <a:xfrm>
              <a:off x="8711227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04" name="Freeform 4913">
              <a:extLst>
                <a:ext uri="{FF2B5EF4-FFF2-40B4-BE49-F238E27FC236}">
                  <a16:creationId xmlns:a16="http://schemas.microsoft.com/office/drawing/2014/main" id="{821FD218-F35A-4069-BE01-0915D71DD1A4}"/>
                </a:ext>
              </a:extLst>
            </p:cNvPr>
            <p:cNvSpPr/>
            <p:nvPr/>
          </p:nvSpPr>
          <p:spPr>
            <a:xfrm>
              <a:off x="8695102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05" name="Freeform 4914">
              <a:extLst>
                <a:ext uri="{FF2B5EF4-FFF2-40B4-BE49-F238E27FC236}">
                  <a16:creationId xmlns:a16="http://schemas.microsoft.com/office/drawing/2014/main" id="{6B64E7E6-EBFA-5A31-430D-A02B57947B3B}"/>
                </a:ext>
              </a:extLst>
            </p:cNvPr>
            <p:cNvSpPr/>
            <p:nvPr/>
          </p:nvSpPr>
          <p:spPr>
            <a:xfrm>
              <a:off x="8713258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06" name="Freeform 4915">
              <a:extLst>
                <a:ext uri="{FF2B5EF4-FFF2-40B4-BE49-F238E27FC236}">
                  <a16:creationId xmlns:a16="http://schemas.microsoft.com/office/drawing/2014/main" id="{5F067FDD-3FCB-699A-72FE-99A9D9B34C7C}"/>
                </a:ext>
              </a:extLst>
            </p:cNvPr>
            <p:cNvSpPr/>
            <p:nvPr/>
          </p:nvSpPr>
          <p:spPr>
            <a:xfrm>
              <a:off x="8697133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07" name="Freeform 4916">
              <a:extLst>
                <a:ext uri="{FF2B5EF4-FFF2-40B4-BE49-F238E27FC236}">
                  <a16:creationId xmlns:a16="http://schemas.microsoft.com/office/drawing/2014/main" id="{6F86E2DC-A586-BED2-D7FB-19F8CCE27FBF}"/>
                </a:ext>
              </a:extLst>
            </p:cNvPr>
            <p:cNvSpPr/>
            <p:nvPr/>
          </p:nvSpPr>
          <p:spPr>
            <a:xfrm>
              <a:off x="8715163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08" name="Freeform 4917">
              <a:extLst>
                <a:ext uri="{FF2B5EF4-FFF2-40B4-BE49-F238E27FC236}">
                  <a16:creationId xmlns:a16="http://schemas.microsoft.com/office/drawing/2014/main" id="{869992C1-45FC-5070-BA2F-6EB789F7300A}"/>
                </a:ext>
              </a:extLst>
            </p:cNvPr>
            <p:cNvSpPr/>
            <p:nvPr/>
          </p:nvSpPr>
          <p:spPr>
            <a:xfrm>
              <a:off x="8697133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09" name="Freeform 4918">
              <a:extLst>
                <a:ext uri="{FF2B5EF4-FFF2-40B4-BE49-F238E27FC236}">
                  <a16:creationId xmlns:a16="http://schemas.microsoft.com/office/drawing/2014/main" id="{4999CC93-E12C-8A50-8F88-B65D1ADCA93A}"/>
                </a:ext>
              </a:extLst>
            </p:cNvPr>
            <p:cNvSpPr/>
            <p:nvPr/>
          </p:nvSpPr>
          <p:spPr>
            <a:xfrm>
              <a:off x="8715163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10" name="Freeform 4919">
              <a:extLst>
                <a:ext uri="{FF2B5EF4-FFF2-40B4-BE49-F238E27FC236}">
                  <a16:creationId xmlns:a16="http://schemas.microsoft.com/office/drawing/2014/main" id="{29E760DF-D10C-E041-96B3-0F54385CC270}"/>
                </a:ext>
              </a:extLst>
            </p:cNvPr>
            <p:cNvSpPr/>
            <p:nvPr/>
          </p:nvSpPr>
          <p:spPr>
            <a:xfrm>
              <a:off x="8699038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11" name="Freeform 4920">
              <a:extLst>
                <a:ext uri="{FF2B5EF4-FFF2-40B4-BE49-F238E27FC236}">
                  <a16:creationId xmlns:a16="http://schemas.microsoft.com/office/drawing/2014/main" id="{FF6F9C96-719C-2E4A-6575-86337B69D16E}"/>
                </a:ext>
              </a:extLst>
            </p:cNvPr>
            <p:cNvSpPr/>
            <p:nvPr/>
          </p:nvSpPr>
          <p:spPr>
            <a:xfrm>
              <a:off x="8717194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12" name="Freeform 4921">
              <a:extLst>
                <a:ext uri="{FF2B5EF4-FFF2-40B4-BE49-F238E27FC236}">
                  <a16:creationId xmlns:a16="http://schemas.microsoft.com/office/drawing/2014/main" id="{94ECEAE4-F3C7-6BF6-0CE9-A177235140B6}"/>
                </a:ext>
              </a:extLst>
            </p:cNvPr>
            <p:cNvSpPr/>
            <p:nvPr/>
          </p:nvSpPr>
          <p:spPr>
            <a:xfrm>
              <a:off x="8700942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13" name="Freeform 4922">
              <a:extLst>
                <a:ext uri="{FF2B5EF4-FFF2-40B4-BE49-F238E27FC236}">
                  <a16:creationId xmlns:a16="http://schemas.microsoft.com/office/drawing/2014/main" id="{C43544F5-14D6-E4A4-C357-F1A8200A160B}"/>
                </a:ext>
              </a:extLst>
            </p:cNvPr>
            <p:cNvSpPr/>
            <p:nvPr/>
          </p:nvSpPr>
          <p:spPr>
            <a:xfrm>
              <a:off x="8719099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14" name="Freeform 4923">
              <a:extLst>
                <a:ext uri="{FF2B5EF4-FFF2-40B4-BE49-F238E27FC236}">
                  <a16:creationId xmlns:a16="http://schemas.microsoft.com/office/drawing/2014/main" id="{C5D600D7-1F26-F896-19A7-2B9E1823A9E0}"/>
                </a:ext>
              </a:extLst>
            </p:cNvPr>
            <p:cNvSpPr/>
            <p:nvPr/>
          </p:nvSpPr>
          <p:spPr>
            <a:xfrm>
              <a:off x="8710846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15" name="Freeform 4924">
              <a:extLst>
                <a:ext uri="{FF2B5EF4-FFF2-40B4-BE49-F238E27FC236}">
                  <a16:creationId xmlns:a16="http://schemas.microsoft.com/office/drawing/2014/main" id="{872AD183-807E-D472-C91F-D38D5701909D}"/>
                </a:ext>
              </a:extLst>
            </p:cNvPr>
            <p:cNvSpPr/>
            <p:nvPr/>
          </p:nvSpPr>
          <p:spPr>
            <a:xfrm>
              <a:off x="8728875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16" name="Freeform 4925">
              <a:extLst>
                <a:ext uri="{FF2B5EF4-FFF2-40B4-BE49-F238E27FC236}">
                  <a16:creationId xmlns:a16="http://schemas.microsoft.com/office/drawing/2014/main" id="{921B21DC-F927-876E-9D5A-2A4D4D73811E}"/>
                </a:ext>
              </a:extLst>
            </p:cNvPr>
            <p:cNvSpPr/>
            <p:nvPr/>
          </p:nvSpPr>
          <p:spPr>
            <a:xfrm>
              <a:off x="8710846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17" name="Freeform 4926">
              <a:extLst>
                <a:ext uri="{FF2B5EF4-FFF2-40B4-BE49-F238E27FC236}">
                  <a16:creationId xmlns:a16="http://schemas.microsoft.com/office/drawing/2014/main" id="{4C96DFE6-DA07-01CE-F0F0-B9738A926E8D}"/>
                </a:ext>
              </a:extLst>
            </p:cNvPr>
            <p:cNvSpPr/>
            <p:nvPr/>
          </p:nvSpPr>
          <p:spPr>
            <a:xfrm>
              <a:off x="8728875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18" name="Freeform 4927">
              <a:extLst>
                <a:ext uri="{FF2B5EF4-FFF2-40B4-BE49-F238E27FC236}">
                  <a16:creationId xmlns:a16="http://schemas.microsoft.com/office/drawing/2014/main" id="{E4310860-6006-709A-28FF-37FF533CA0C9}"/>
                </a:ext>
              </a:extLst>
            </p:cNvPr>
            <p:cNvSpPr/>
            <p:nvPr/>
          </p:nvSpPr>
          <p:spPr>
            <a:xfrm>
              <a:off x="8718718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19" name="Freeform 4928">
              <a:extLst>
                <a:ext uri="{FF2B5EF4-FFF2-40B4-BE49-F238E27FC236}">
                  <a16:creationId xmlns:a16="http://schemas.microsoft.com/office/drawing/2014/main" id="{25FFDC36-D68A-E884-05D9-3D7CAAD21F2E}"/>
                </a:ext>
              </a:extLst>
            </p:cNvPr>
            <p:cNvSpPr/>
            <p:nvPr/>
          </p:nvSpPr>
          <p:spPr>
            <a:xfrm>
              <a:off x="8736747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20" name="Freeform 4929">
              <a:extLst>
                <a:ext uri="{FF2B5EF4-FFF2-40B4-BE49-F238E27FC236}">
                  <a16:creationId xmlns:a16="http://schemas.microsoft.com/office/drawing/2014/main" id="{DFB1A145-1428-B635-CF94-CE636C428319}"/>
                </a:ext>
              </a:extLst>
            </p:cNvPr>
            <p:cNvSpPr/>
            <p:nvPr/>
          </p:nvSpPr>
          <p:spPr>
            <a:xfrm>
              <a:off x="8722654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21" name="Freeform 4930">
              <a:extLst>
                <a:ext uri="{FF2B5EF4-FFF2-40B4-BE49-F238E27FC236}">
                  <a16:creationId xmlns:a16="http://schemas.microsoft.com/office/drawing/2014/main" id="{FB92C954-C548-2BA1-E4F9-9F2BEF08C36C}"/>
                </a:ext>
              </a:extLst>
            </p:cNvPr>
            <p:cNvSpPr/>
            <p:nvPr/>
          </p:nvSpPr>
          <p:spPr>
            <a:xfrm>
              <a:off x="8740683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22" name="Freeform 4931">
              <a:extLst>
                <a:ext uri="{FF2B5EF4-FFF2-40B4-BE49-F238E27FC236}">
                  <a16:creationId xmlns:a16="http://schemas.microsoft.com/office/drawing/2014/main" id="{692DBA5E-3543-2BB1-01C4-E5E293E73931}"/>
                </a:ext>
              </a:extLst>
            </p:cNvPr>
            <p:cNvSpPr/>
            <p:nvPr/>
          </p:nvSpPr>
          <p:spPr>
            <a:xfrm>
              <a:off x="8730399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23" name="Freeform 4932">
              <a:extLst>
                <a:ext uri="{FF2B5EF4-FFF2-40B4-BE49-F238E27FC236}">
                  <a16:creationId xmlns:a16="http://schemas.microsoft.com/office/drawing/2014/main" id="{4CE84B42-FEE6-84AD-3B4E-F74A78BE94AA}"/>
                </a:ext>
              </a:extLst>
            </p:cNvPr>
            <p:cNvSpPr/>
            <p:nvPr/>
          </p:nvSpPr>
          <p:spPr>
            <a:xfrm>
              <a:off x="8748428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24" name="Freeform 4933">
              <a:extLst>
                <a:ext uri="{FF2B5EF4-FFF2-40B4-BE49-F238E27FC236}">
                  <a16:creationId xmlns:a16="http://schemas.microsoft.com/office/drawing/2014/main" id="{B3706504-8C56-6609-FF41-F2123956050C}"/>
                </a:ext>
              </a:extLst>
            </p:cNvPr>
            <p:cNvSpPr/>
            <p:nvPr/>
          </p:nvSpPr>
          <p:spPr>
            <a:xfrm>
              <a:off x="8730399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25" name="Freeform 4934">
              <a:extLst>
                <a:ext uri="{FF2B5EF4-FFF2-40B4-BE49-F238E27FC236}">
                  <a16:creationId xmlns:a16="http://schemas.microsoft.com/office/drawing/2014/main" id="{FE5A0737-D5BB-184F-4DA9-326DEF8F1D17}"/>
                </a:ext>
              </a:extLst>
            </p:cNvPr>
            <p:cNvSpPr/>
            <p:nvPr/>
          </p:nvSpPr>
          <p:spPr>
            <a:xfrm>
              <a:off x="8748428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26" name="Freeform 4935">
              <a:extLst>
                <a:ext uri="{FF2B5EF4-FFF2-40B4-BE49-F238E27FC236}">
                  <a16:creationId xmlns:a16="http://schemas.microsoft.com/office/drawing/2014/main" id="{5519BC43-EA78-5557-3E4E-6C844A315430}"/>
                </a:ext>
              </a:extLst>
            </p:cNvPr>
            <p:cNvSpPr/>
            <p:nvPr/>
          </p:nvSpPr>
          <p:spPr>
            <a:xfrm>
              <a:off x="8734335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27" name="Freeform 4936">
              <a:extLst>
                <a:ext uri="{FF2B5EF4-FFF2-40B4-BE49-F238E27FC236}">
                  <a16:creationId xmlns:a16="http://schemas.microsoft.com/office/drawing/2014/main" id="{17BAEAFF-2031-33E1-B8F5-1A7AAB6DC3A2}"/>
                </a:ext>
              </a:extLst>
            </p:cNvPr>
            <p:cNvSpPr/>
            <p:nvPr/>
          </p:nvSpPr>
          <p:spPr>
            <a:xfrm>
              <a:off x="8752364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28" name="Freeform 4937">
              <a:extLst>
                <a:ext uri="{FF2B5EF4-FFF2-40B4-BE49-F238E27FC236}">
                  <a16:creationId xmlns:a16="http://schemas.microsoft.com/office/drawing/2014/main" id="{19360B19-74C1-730C-62F6-79263D6EF5EB}"/>
                </a:ext>
              </a:extLst>
            </p:cNvPr>
            <p:cNvSpPr/>
            <p:nvPr/>
          </p:nvSpPr>
          <p:spPr>
            <a:xfrm>
              <a:off x="8736366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29" name="Freeform 4938">
              <a:extLst>
                <a:ext uri="{FF2B5EF4-FFF2-40B4-BE49-F238E27FC236}">
                  <a16:creationId xmlns:a16="http://schemas.microsoft.com/office/drawing/2014/main" id="{38D20769-F5D8-CB5F-2089-946FCB55ED71}"/>
                </a:ext>
              </a:extLst>
            </p:cNvPr>
            <p:cNvSpPr/>
            <p:nvPr/>
          </p:nvSpPr>
          <p:spPr>
            <a:xfrm>
              <a:off x="8754396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30" name="Freeform 4939">
              <a:extLst>
                <a:ext uri="{FF2B5EF4-FFF2-40B4-BE49-F238E27FC236}">
                  <a16:creationId xmlns:a16="http://schemas.microsoft.com/office/drawing/2014/main" id="{7FB2CE0D-6212-DD98-C79D-7651803AE9F4}"/>
                </a:ext>
              </a:extLst>
            </p:cNvPr>
            <p:cNvSpPr/>
            <p:nvPr/>
          </p:nvSpPr>
          <p:spPr>
            <a:xfrm>
              <a:off x="8738271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31" name="Freeform 4940">
              <a:extLst>
                <a:ext uri="{FF2B5EF4-FFF2-40B4-BE49-F238E27FC236}">
                  <a16:creationId xmlns:a16="http://schemas.microsoft.com/office/drawing/2014/main" id="{D4B558B8-D56A-82AB-56C4-A30247E1E84C}"/>
                </a:ext>
              </a:extLst>
            </p:cNvPr>
            <p:cNvSpPr/>
            <p:nvPr/>
          </p:nvSpPr>
          <p:spPr>
            <a:xfrm>
              <a:off x="875630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32" name="Freeform 4941">
              <a:extLst>
                <a:ext uri="{FF2B5EF4-FFF2-40B4-BE49-F238E27FC236}">
                  <a16:creationId xmlns:a16="http://schemas.microsoft.com/office/drawing/2014/main" id="{69CC333E-071B-852D-2150-94898C37A1F8}"/>
                </a:ext>
              </a:extLst>
            </p:cNvPr>
            <p:cNvSpPr/>
            <p:nvPr/>
          </p:nvSpPr>
          <p:spPr>
            <a:xfrm>
              <a:off x="8742207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33" name="Freeform 4942">
              <a:extLst>
                <a:ext uri="{FF2B5EF4-FFF2-40B4-BE49-F238E27FC236}">
                  <a16:creationId xmlns:a16="http://schemas.microsoft.com/office/drawing/2014/main" id="{BDC536C3-860A-8353-B3C3-D88B3C00101B}"/>
                </a:ext>
              </a:extLst>
            </p:cNvPr>
            <p:cNvSpPr/>
            <p:nvPr/>
          </p:nvSpPr>
          <p:spPr>
            <a:xfrm>
              <a:off x="8760236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34" name="Freeform 4943">
              <a:extLst>
                <a:ext uri="{FF2B5EF4-FFF2-40B4-BE49-F238E27FC236}">
                  <a16:creationId xmlns:a16="http://schemas.microsoft.com/office/drawing/2014/main" id="{31342A82-06B2-8F38-D994-C0CC122ECD9E}"/>
                </a:ext>
              </a:extLst>
            </p:cNvPr>
            <p:cNvSpPr/>
            <p:nvPr/>
          </p:nvSpPr>
          <p:spPr>
            <a:xfrm>
              <a:off x="8744111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35" name="Freeform 4944">
              <a:extLst>
                <a:ext uri="{FF2B5EF4-FFF2-40B4-BE49-F238E27FC236}">
                  <a16:creationId xmlns:a16="http://schemas.microsoft.com/office/drawing/2014/main" id="{2C14E9BD-A9B7-0E8A-4B70-587E71D8E93A}"/>
                </a:ext>
              </a:extLst>
            </p:cNvPr>
            <p:cNvSpPr/>
            <p:nvPr/>
          </p:nvSpPr>
          <p:spPr>
            <a:xfrm>
              <a:off x="876214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36" name="Freeform 4945">
              <a:extLst>
                <a:ext uri="{FF2B5EF4-FFF2-40B4-BE49-F238E27FC236}">
                  <a16:creationId xmlns:a16="http://schemas.microsoft.com/office/drawing/2014/main" id="{F5226973-8B6E-6101-2677-61AA1B4FBCF2}"/>
                </a:ext>
              </a:extLst>
            </p:cNvPr>
            <p:cNvSpPr/>
            <p:nvPr/>
          </p:nvSpPr>
          <p:spPr>
            <a:xfrm>
              <a:off x="8746143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37" name="Freeform 4946">
              <a:extLst>
                <a:ext uri="{FF2B5EF4-FFF2-40B4-BE49-F238E27FC236}">
                  <a16:creationId xmlns:a16="http://schemas.microsoft.com/office/drawing/2014/main" id="{72B80974-7198-74B1-9648-3FAD0798C40C}"/>
                </a:ext>
              </a:extLst>
            </p:cNvPr>
            <p:cNvSpPr/>
            <p:nvPr/>
          </p:nvSpPr>
          <p:spPr>
            <a:xfrm>
              <a:off x="876417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38" name="Freeform 4947">
              <a:extLst>
                <a:ext uri="{FF2B5EF4-FFF2-40B4-BE49-F238E27FC236}">
                  <a16:creationId xmlns:a16="http://schemas.microsoft.com/office/drawing/2014/main" id="{898ACD1E-141F-7B23-B41B-B7E079FE69DC}"/>
                </a:ext>
              </a:extLst>
            </p:cNvPr>
            <p:cNvSpPr/>
            <p:nvPr/>
          </p:nvSpPr>
          <p:spPr>
            <a:xfrm>
              <a:off x="8746143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39" name="Freeform 4948">
              <a:extLst>
                <a:ext uri="{FF2B5EF4-FFF2-40B4-BE49-F238E27FC236}">
                  <a16:creationId xmlns:a16="http://schemas.microsoft.com/office/drawing/2014/main" id="{9A9C1779-3CDC-177C-2BB5-94ECC2C25EEE}"/>
                </a:ext>
              </a:extLst>
            </p:cNvPr>
            <p:cNvSpPr/>
            <p:nvPr/>
          </p:nvSpPr>
          <p:spPr>
            <a:xfrm>
              <a:off x="876417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40" name="Freeform 4949">
              <a:extLst>
                <a:ext uri="{FF2B5EF4-FFF2-40B4-BE49-F238E27FC236}">
                  <a16:creationId xmlns:a16="http://schemas.microsoft.com/office/drawing/2014/main" id="{EBFF93D0-5A5C-9770-B20F-751CF94AEAD4}"/>
                </a:ext>
              </a:extLst>
            </p:cNvPr>
            <p:cNvSpPr/>
            <p:nvPr/>
          </p:nvSpPr>
          <p:spPr>
            <a:xfrm>
              <a:off x="8753888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41" name="Freeform 4950">
              <a:extLst>
                <a:ext uri="{FF2B5EF4-FFF2-40B4-BE49-F238E27FC236}">
                  <a16:creationId xmlns:a16="http://schemas.microsoft.com/office/drawing/2014/main" id="{2340C9E7-CBC0-6A77-CBCC-69D0FAA79C1E}"/>
                </a:ext>
              </a:extLst>
            </p:cNvPr>
            <p:cNvSpPr/>
            <p:nvPr/>
          </p:nvSpPr>
          <p:spPr>
            <a:xfrm>
              <a:off x="8771917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42" name="Freeform 4951">
              <a:extLst>
                <a:ext uri="{FF2B5EF4-FFF2-40B4-BE49-F238E27FC236}">
                  <a16:creationId xmlns:a16="http://schemas.microsoft.com/office/drawing/2014/main" id="{275F8682-03B4-2B92-B95A-A076804F03C0}"/>
                </a:ext>
              </a:extLst>
            </p:cNvPr>
            <p:cNvSpPr/>
            <p:nvPr/>
          </p:nvSpPr>
          <p:spPr>
            <a:xfrm>
              <a:off x="8759855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43" name="Freeform 4952">
              <a:extLst>
                <a:ext uri="{FF2B5EF4-FFF2-40B4-BE49-F238E27FC236}">
                  <a16:creationId xmlns:a16="http://schemas.microsoft.com/office/drawing/2014/main" id="{F30EB826-3976-1A49-AE39-850227E7EEDF}"/>
                </a:ext>
              </a:extLst>
            </p:cNvPr>
            <p:cNvSpPr/>
            <p:nvPr/>
          </p:nvSpPr>
          <p:spPr>
            <a:xfrm>
              <a:off x="8777885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44" name="Freeform 4953">
              <a:extLst>
                <a:ext uri="{FF2B5EF4-FFF2-40B4-BE49-F238E27FC236}">
                  <a16:creationId xmlns:a16="http://schemas.microsoft.com/office/drawing/2014/main" id="{48E3BB7A-7CCC-B09E-98BF-E374A8EB5613}"/>
                </a:ext>
              </a:extLst>
            </p:cNvPr>
            <p:cNvSpPr/>
            <p:nvPr/>
          </p:nvSpPr>
          <p:spPr>
            <a:xfrm>
              <a:off x="8763664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45" name="Freeform 4954">
              <a:extLst>
                <a:ext uri="{FF2B5EF4-FFF2-40B4-BE49-F238E27FC236}">
                  <a16:creationId xmlns:a16="http://schemas.microsoft.com/office/drawing/2014/main" id="{A38FADFC-AF0C-A78B-E7EE-8E509739EB41}"/>
                </a:ext>
              </a:extLst>
            </p:cNvPr>
            <p:cNvSpPr/>
            <p:nvPr/>
          </p:nvSpPr>
          <p:spPr>
            <a:xfrm>
              <a:off x="878182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46" name="Freeform 4955">
              <a:extLst>
                <a:ext uri="{FF2B5EF4-FFF2-40B4-BE49-F238E27FC236}">
                  <a16:creationId xmlns:a16="http://schemas.microsoft.com/office/drawing/2014/main" id="{35F4ECE8-9C12-5849-1B30-B76A81FB48FB}"/>
                </a:ext>
              </a:extLst>
            </p:cNvPr>
            <p:cNvSpPr/>
            <p:nvPr/>
          </p:nvSpPr>
          <p:spPr>
            <a:xfrm>
              <a:off x="8765696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47" name="Freeform 4956">
              <a:extLst>
                <a:ext uri="{FF2B5EF4-FFF2-40B4-BE49-F238E27FC236}">
                  <a16:creationId xmlns:a16="http://schemas.microsoft.com/office/drawing/2014/main" id="{5B4FDA56-9B0A-DA87-AB78-CC70E89AE352}"/>
                </a:ext>
              </a:extLst>
            </p:cNvPr>
            <p:cNvSpPr/>
            <p:nvPr/>
          </p:nvSpPr>
          <p:spPr>
            <a:xfrm>
              <a:off x="8783725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48" name="Freeform 4957">
              <a:extLst>
                <a:ext uri="{FF2B5EF4-FFF2-40B4-BE49-F238E27FC236}">
                  <a16:creationId xmlns:a16="http://schemas.microsoft.com/office/drawing/2014/main" id="{018EFA80-0EF7-22A7-7FE0-4DCDA408969E}"/>
                </a:ext>
              </a:extLst>
            </p:cNvPr>
            <p:cNvSpPr/>
            <p:nvPr/>
          </p:nvSpPr>
          <p:spPr>
            <a:xfrm>
              <a:off x="8765696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49" name="Freeform 4958">
              <a:extLst>
                <a:ext uri="{FF2B5EF4-FFF2-40B4-BE49-F238E27FC236}">
                  <a16:creationId xmlns:a16="http://schemas.microsoft.com/office/drawing/2014/main" id="{EA7C9BBA-2835-E3D0-707C-7533ED4F091E}"/>
                </a:ext>
              </a:extLst>
            </p:cNvPr>
            <p:cNvSpPr/>
            <p:nvPr/>
          </p:nvSpPr>
          <p:spPr>
            <a:xfrm>
              <a:off x="8783725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50" name="Freeform 4959">
              <a:extLst>
                <a:ext uri="{FF2B5EF4-FFF2-40B4-BE49-F238E27FC236}">
                  <a16:creationId xmlns:a16="http://schemas.microsoft.com/office/drawing/2014/main" id="{78B34DB2-3150-0C9C-0B83-C78CA5DF29E9}"/>
                </a:ext>
              </a:extLst>
            </p:cNvPr>
            <p:cNvSpPr/>
            <p:nvPr/>
          </p:nvSpPr>
          <p:spPr>
            <a:xfrm>
              <a:off x="8767600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51" name="Freeform 4960">
              <a:extLst>
                <a:ext uri="{FF2B5EF4-FFF2-40B4-BE49-F238E27FC236}">
                  <a16:creationId xmlns:a16="http://schemas.microsoft.com/office/drawing/2014/main" id="{C8D6C766-1727-5DBE-4F24-94F30375E895}"/>
                </a:ext>
              </a:extLst>
            </p:cNvPr>
            <p:cNvSpPr/>
            <p:nvPr/>
          </p:nvSpPr>
          <p:spPr>
            <a:xfrm>
              <a:off x="8785757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52" name="Freeform 4961">
              <a:extLst>
                <a:ext uri="{FF2B5EF4-FFF2-40B4-BE49-F238E27FC236}">
                  <a16:creationId xmlns:a16="http://schemas.microsoft.com/office/drawing/2014/main" id="{64DEF588-8EC6-114A-624C-55023D7328D2}"/>
                </a:ext>
              </a:extLst>
            </p:cNvPr>
            <p:cNvSpPr/>
            <p:nvPr/>
          </p:nvSpPr>
          <p:spPr>
            <a:xfrm>
              <a:off x="8767600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53" name="Freeform 4962">
              <a:extLst>
                <a:ext uri="{FF2B5EF4-FFF2-40B4-BE49-F238E27FC236}">
                  <a16:creationId xmlns:a16="http://schemas.microsoft.com/office/drawing/2014/main" id="{DF0FDC1C-1EF3-D03A-AC75-62177A645A78}"/>
                </a:ext>
              </a:extLst>
            </p:cNvPr>
            <p:cNvSpPr/>
            <p:nvPr/>
          </p:nvSpPr>
          <p:spPr>
            <a:xfrm>
              <a:off x="8785757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54" name="Freeform 4963">
              <a:extLst>
                <a:ext uri="{FF2B5EF4-FFF2-40B4-BE49-F238E27FC236}">
                  <a16:creationId xmlns:a16="http://schemas.microsoft.com/office/drawing/2014/main" id="{2C234498-9D2D-295C-C968-3974C44B7A29}"/>
                </a:ext>
              </a:extLst>
            </p:cNvPr>
            <p:cNvSpPr/>
            <p:nvPr/>
          </p:nvSpPr>
          <p:spPr>
            <a:xfrm>
              <a:off x="876963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55" name="Freeform 4964">
              <a:extLst>
                <a:ext uri="{FF2B5EF4-FFF2-40B4-BE49-F238E27FC236}">
                  <a16:creationId xmlns:a16="http://schemas.microsoft.com/office/drawing/2014/main" id="{57C3C557-3DFD-E9F5-4D10-8102375077C1}"/>
                </a:ext>
              </a:extLst>
            </p:cNvPr>
            <p:cNvSpPr/>
            <p:nvPr/>
          </p:nvSpPr>
          <p:spPr>
            <a:xfrm>
              <a:off x="878766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56" name="Freeform 4965">
              <a:extLst>
                <a:ext uri="{FF2B5EF4-FFF2-40B4-BE49-F238E27FC236}">
                  <a16:creationId xmlns:a16="http://schemas.microsoft.com/office/drawing/2014/main" id="{AA222D51-913A-7D56-2DB8-F3631E0C60D3}"/>
                </a:ext>
              </a:extLst>
            </p:cNvPr>
            <p:cNvSpPr/>
            <p:nvPr/>
          </p:nvSpPr>
          <p:spPr>
            <a:xfrm>
              <a:off x="8771663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57" name="Freeform 4966">
              <a:extLst>
                <a:ext uri="{FF2B5EF4-FFF2-40B4-BE49-F238E27FC236}">
                  <a16:creationId xmlns:a16="http://schemas.microsoft.com/office/drawing/2014/main" id="{2E0CEC98-9DA4-1C05-0EA1-CC43E10A70E9}"/>
                </a:ext>
              </a:extLst>
            </p:cNvPr>
            <p:cNvSpPr/>
            <p:nvPr/>
          </p:nvSpPr>
          <p:spPr>
            <a:xfrm>
              <a:off x="8789693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58" name="Freeform 4967">
              <a:extLst>
                <a:ext uri="{FF2B5EF4-FFF2-40B4-BE49-F238E27FC236}">
                  <a16:creationId xmlns:a16="http://schemas.microsoft.com/office/drawing/2014/main" id="{FC585245-3591-32CD-A843-9DF92DDB4ECD}"/>
                </a:ext>
              </a:extLst>
            </p:cNvPr>
            <p:cNvSpPr/>
            <p:nvPr/>
          </p:nvSpPr>
          <p:spPr>
            <a:xfrm>
              <a:off x="8787154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59" name="Freeform 4968">
              <a:extLst>
                <a:ext uri="{FF2B5EF4-FFF2-40B4-BE49-F238E27FC236}">
                  <a16:creationId xmlns:a16="http://schemas.microsoft.com/office/drawing/2014/main" id="{771EEFAE-23E9-F686-545C-1A1FDB2CA774}"/>
                </a:ext>
              </a:extLst>
            </p:cNvPr>
            <p:cNvSpPr/>
            <p:nvPr/>
          </p:nvSpPr>
          <p:spPr>
            <a:xfrm>
              <a:off x="880531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60" name="Freeform 4969">
              <a:extLst>
                <a:ext uri="{FF2B5EF4-FFF2-40B4-BE49-F238E27FC236}">
                  <a16:creationId xmlns:a16="http://schemas.microsoft.com/office/drawing/2014/main" id="{3EF7001E-BE1D-65A5-4B9A-6A4AF13789F5}"/>
                </a:ext>
              </a:extLst>
            </p:cNvPr>
            <p:cNvSpPr/>
            <p:nvPr/>
          </p:nvSpPr>
          <p:spPr>
            <a:xfrm>
              <a:off x="8793121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61" name="Freeform 4970">
              <a:extLst>
                <a:ext uri="{FF2B5EF4-FFF2-40B4-BE49-F238E27FC236}">
                  <a16:creationId xmlns:a16="http://schemas.microsoft.com/office/drawing/2014/main" id="{DF540EF7-53C5-537C-5D60-E2239F456BF9}"/>
                </a:ext>
              </a:extLst>
            </p:cNvPr>
            <p:cNvSpPr/>
            <p:nvPr/>
          </p:nvSpPr>
          <p:spPr>
            <a:xfrm>
              <a:off x="881115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62" name="Freeform 4971">
              <a:extLst>
                <a:ext uri="{FF2B5EF4-FFF2-40B4-BE49-F238E27FC236}">
                  <a16:creationId xmlns:a16="http://schemas.microsoft.com/office/drawing/2014/main" id="{DFC1D444-334F-704B-47C6-09AECFF82AAB}"/>
                </a:ext>
              </a:extLst>
            </p:cNvPr>
            <p:cNvSpPr/>
            <p:nvPr/>
          </p:nvSpPr>
          <p:spPr>
            <a:xfrm>
              <a:off x="8793121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63" name="Freeform 4972">
              <a:extLst>
                <a:ext uri="{FF2B5EF4-FFF2-40B4-BE49-F238E27FC236}">
                  <a16:creationId xmlns:a16="http://schemas.microsoft.com/office/drawing/2014/main" id="{11FF9B9B-29C8-BC6E-DAB8-F42DB17BE0B0}"/>
                </a:ext>
              </a:extLst>
            </p:cNvPr>
            <p:cNvSpPr/>
            <p:nvPr/>
          </p:nvSpPr>
          <p:spPr>
            <a:xfrm>
              <a:off x="881115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64" name="Freeform 4973">
              <a:extLst>
                <a:ext uri="{FF2B5EF4-FFF2-40B4-BE49-F238E27FC236}">
                  <a16:creationId xmlns:a16="http://schemas.microsoft.com/office/drawing/2014/main" id="{F80F7DDD-92A7-973E-60F1-609F1913F31B}"/>
                </a:ext>
              </a:extLst>
            </p:cNvPr>
            <p:cNvSpPr/>
            <p:nvPr/>
          </p:nvSpPr>
          <p:spPr>
            <a:xfrm>
              <a:off x="879515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65" name="Freeform 4974">
              <a:extLst>
                <a:ext uri="{FF2B5EF4-FFF2-40B4-BE49-F238E27FC236}">
                  <a16:creationId xmlns:a16="http://schemas.microsoft.com/office/drawing/2014/main" id="{779652F0-9FF1-AC5A-A43C-1C21E6D6A64D}"/>
                </a:ext>
              </a:extLst>
            </p:cNvPr>
            <p:cNvSpPr/>
            <p:nvPr/>
          </p:nvSpPr>
          <p:spPr>
            <a:xfrm>
              <a:off x="881318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66" name="Freeform 4975">
              <a:extLst>
                <a:ext uri="{FF2B5EF4-FFF2-40B4-BE49-F238E27FC236}">
                  <a16:creationId xmlns:a16="http://schemas.microsoft.com/office/drawing/2014/main" id="{CE5E3E5C-8175-EFD3-3497-496B286DB887}"/>
                </a:ext>
              </a:extLst>
            </p:cNvPr>
            <p:cNvSpPr/>
            <p:nvPr/>
          </p:nvSpPr>
          <p:spPr>
            <a:xfrm>
              <a:off x="879515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67" name="Freeform 4976">
              <a:extLst>
                <a:ext uri="{FF2B5EF4-FFF2-40B4-BE49-F238E27FC236}">
                  <a16:creationId xmlns:a16="http://schemas.microsoft.com/office/drawing/2014/main" id="{37D9BB04-6A98-E42F-CEE6-5798F9294342}"/>
                </a:ext>
              </a:extLst>
            </p:cNvPr>
            <p:cNvSpPr/>
            <p:nvPr/>
          </p:nvSpPr>
          <p:spPr>
            <a:xfrm>
              <a:off x="881318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68" name="Freeform 4977">
              <a:extLst>
                <a:ext uri="{FF2B5EF4-FFF2-40B4-BE49-F238E27FC236}">
                  <a16:creationId xmlns:a16="http://schemas.microsoft.com/office/drawing/2014/main" id="{DAA9D3BB-993D-713C-8E76-B5F7ABBF725C}"/>
                </a:ext>
              </a:extLst>
            </p:cNvPr>
            <p:cNvSpPr/>
            <p:nvPr/>
          </p:nvSpPr>
          <p:spPr>
            <a:xfrm>
              <a:off x="8797057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69" name="Freeform 4978">
              <a:extLst>
                <a:ext uri="{FF2B5EF4-FFF2-40B4-BE49-F238E27FC236}">
                  <a16:creationId xmlns:a16="http://schemas.microsoft.com/office/drawing/2014/main" id="{205DFBA5-7692-F836-0620-E0EE24F2530D}"/>
                </a:ext>
              </a:extLst>
            </p:cNvPr>
            <p:cNvSpPr/>
            <p:nvPr/>
          </p:nvSpPr>
          <p:spPr>
            <a:xfrm>
              <a:off x="8815086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70" name="Freeform 4979">
              <a:extLst>
                <a:ext uri="{FF2B5EF4-FFF2-40B4-BE49-F238E27FC236}">
                  <a16:creationId xmlns:a16="http://schemas.microsoft.com/office/drawing/2014/main" id="{DAB38EC5-AC2A-7FB7-56D6-A4572F9C56BB}"/>
                </a:ext>
              </a:extLst>
            </p:cNvPr>
            <p:cNvSpPr/>
            <p:nvPr/>
          </p:nvSpPr>
          <p:spPr>
            <a:xfrm>
              <a:off x="8797057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71" name="Freeform 4980">
              <a:extLst>
                <a:ext uri="{FF2B5EF4-FFF2-40B4-BE49-F238E27FC236}">
                  <a16:creationId xmlns:a16="http://schemas.microsoft.com/office/drawing/2014/main" id="{E68B85F4-8154-10D1-1FCA-310837B5816C}"/>
                </a:ext>
              </a:extLst>
            </p:cNvPr>
            <p:cNvSpPr/>
            <p:nvPr/>
          </p:nvSpPr>
          <p:spPr>
            <a:xfrm>
              <a:off x="8815086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72" name="Freeform 4981">
              <a:extLst>
                <a:ext uri="{FF2B5EF4-FFF2-40B4-BE49-F238E27FC236}">
                  <a16:creationId xmlns:a16="http://schemas.microsoft.com/office/drawing/2014/main" id="{AC6F1379-025E-D5F2-EFEE-41122406ECDF}"/>
                </a:ext>
              </a:extLst>
            </p:cNvPr>
            <p:cNvSpPr/>
            <p:nvPr/>
          </p:nvSpPr>
          <p:spPr>
            <a:xfrm>
              <a:off x="8797057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73" name="Freeform 4982">
              <a:extLst>
                <a:ext uri="{FF2B5EF4-FFF2-40B4-BE49-F238E27FC236}">
                  <a16:creationId xmlns:a16="http://schemas.microsoft.com/office/drawing/2014/main" id="{70404E3D-D99C-99F2-D38F-CC1B1980263E}"/>
                </a:ext>
              </a:extLst>
            </p:cNvPr>
            <p:cNvSpPr/>
            <p:nvPr/>
          </p:nvSpPr>
          <p:spPr>
            <a:xfrm>
              <a:off x="8815086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74" name="Freeform 4983">
              <a:extLst>
                <a:ext uri="{FF2B5EF4-FFF2-40B4-BE49-F238E27FC236}">
                  <a16:creationId xmlns:a16="http://schemas.microsoft.com/office/drawing/2014/main" id="{26F0684F-C076-F190-5BC2-3CA358437D03}"/>
                </a:ext>
              </a:extLst>
            </p:cNvPr>
            <p:cNvSpPr/>
            <p:nvPr/>
          </p:nvSpPr>
          <p:spPr>
            <a:xfrm>
              <a:off x="8802898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75" name="Freeform 4984">
              <a:extLst>
                <a:ext uri="{FF2B5EF4-FFF2-40B4-BE49-F238E27FC236}">
                  <a16:creationId xmlns:a16="http://schemas.microsoft.com/office/drawing/2014/main" id="{2609DF12-A165-8EEB-1F9D-876E86F21D85}"/>
                </a:ext>
              </a:extLst>
            </p:cNvPr>
            <p:cNvSpPr/>
            <p:nvPr/>
          </p:nvSpPr>
          <p:spPr>
            <a:xfrm>
              <a:off x="8820927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76" name="Freeform 4985">
              <a:extLst>
                <a:ext uri="{FF2B5EF4-FFF2-40B4-BE49-F238E27FC236}">
                  <a16:creationId xmlns:a16="http://schemas.microsoft.com/office/drawing/2014/main" id="{90F9BC72-7E1D-AD84-0968-8173D09FE04A}"/>
                </a:ext>
              </a:extLst>
            </p:cNvPr>
            <p:cNvSpPr/>
            <p:nvPr/>
          </p:nvSpPr>
          <p:spPr>
            <a:xfrm>
              <a:off x="8806834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77" name="Freeform 4986">
              <a:extLst>
                <a:ext uri="{FF2B5EF4-FFF2-40B4-BE49-F238E27FC236}">
                  <a16:creationId xmlns:a16="http://schemas.microsoft.com/office/drawing/2014/main" id="{4BBA2ECE-4157-B5FF-2E94-574F79F116E4}"/>
                </a:ext>
              </a:extLst>
            </p:cNvPr>
            <p:cNvSpPr/>
            <p:nvPr/>
          </p:nvSpPr>
          <p:spPr>
            <a:xfrm>
              <a:off x="8824863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78" name="Freeform 4987">
              <a:extLst>
                <a:ext uri="{FF2B5EF4-FFF2-40B4-BE49-F238E27FC236}">
                  <a16:creationId xmlns:a16="http://schemas.microsoft.com/office/drawing/2014/main" id="{4B9F71B5-78C0-06D3-A8E1-BF7B0344ABEC}"/>
                </a:ext>
              </a:extLst>
            </p:cNvPr>
            <p:cNvSpPr/>
            <p:nvPr/>
          </p:nvSpPr>
          <p:spPr>
            <a:xfrm>
              <a:off x="8808865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79" name="Freeform 4988">
              <a:extLst>
                <a:ext uri="{FF2B5EF4-FFF2-40B4-BE49-F238E27FC236}">
                  <a16:creationId xmlns:a16="http://schemas.microsoft.com/office/drawing/2014/main" id="{5C314B6C-2629-F1D9-5DA2-B9F274FB5B6E}"/>
                </a:ext>
              </a:extLst>
            </p:cNvPr>
            <p:cNvSpPr/>
            <p:nvPr/>
          </p:nvSpPr>
          <p:spPr>
            <a:xfrm>
              <a:off x="8826894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80" name="Freeform 4989">
              <a:extLst>
                <a:ext uri="{FF2B5EF4-FFF2-40B4-BE49-F238E27FC236}">
                  <a16:creationId xmlns:a16="http://schemas.microsoft.com/office/drawing/2014/main" id="{91AAD581-5B24-AC37-D187-624F870FF836}"/>
                </a:ext>
              </a:extLst>
            </p:cNvPr>
            <p:cNvSpPr/>
            <p:nvPr/>
          </p:nvSpPr>
          <p:spPr>
            <a:xfrm>
              <a:off x="8816610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81" name="Freeform 4990">
              <a:extLst>
                <a:ext uri="{FF2B5EF4-FFF2-40B4-BE49-F238E27FC236}">
                  <a16:creationId xmlns:a16="http://schemas.microsoft.com/office/drawing/2014/main" id="{3DCF6715-69AE-27D1-ED12-FA11326ED5F9}"/>
                </a:ext>
              </a:extLst>
            </p:cNvPr>
            <p:cNvSpPr/>
            <p:nvPr/>
          </p:nvSpPr>
          <p:spPr>
            <a:xfrm>
              <a:off x="8834766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82" name="Freeform 4991">
              <a:extLst>
                <a:ext uri="{FF2B5EF4-FFF2-40B4-BE49-F238E27FC236}">
                  <a16:creationId xmlns:a16="http://schemas.microsoft.com/office/drawing/2014/main" id="{A6F41F98-FD62-6721-DD63-FB74AD88A5C4}"/>
                </a:ext>
              </a:extLst>
            </p:cNvPr>
            <p:cNvSpPr/>
            <p:nvPr/>
          </p:nvSpPr>
          <p:spPr>
            <a:xfrm>
              <a:off x="8818642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83" name="Freeform 4992">
              <a:extLst>
                <a:ext uri="{FF2B5EF4-FFF2-40B4-BE49-F238E27FC236}">
                  <a16:creationId xmlns:a16="http://schemas.microsoft.com/office/drawing/2014/main" id="{52E0403A-BE76-0649-88F2-F55F3EBCF431}"/>
                </a:ext>
              </a:extLst>
            </p:cNvPr>
            <p:cNvSpPr/>
            <p:nvPr/>
          </p:nvSpPr>
          <p:spPr>
            <a:xfrm>
              <a:off x="883667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84" name="Freeform 4993">
              <a:extLst>
                <a:ext uri="{FF2B5EF4-FFF2-40B4-BE49-F238E27FC236}">
                  <a16:creationId xmlns:a16="http://schemas.microsoft.com/office/drawing/2014/main" id="{73D02172-0C4A-1573-B52F-D5488E40E9DA}"/>
                </a:ext>
              </a:extLst>
            </p:cNvPr>
            <p:cNvSpPr/>
            <p:nvPr/>
          </p:nvSpPr>
          <p:spPr>
            <a:xfrm>
              <a:off x="8822578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85" name="Freeform 4994">
              <a:extLst>
                <a:ext uri="{FF2B5EF4-FFF2-40B4-BE49-F238E27FC236}">
                  <a16:creationId xmlns:a16="http://schemas.microsoft.com/office/drawing/2014/main" id="{8DBD8C82-41CE-2923-C314-B76E9BD8B5B7}"/>
                </a:ext>
              </a:extLst>
            </p:cNvPr>
            <p:cNvSpPr/>
            <p:nvPr/>
          </p:nvSpPr>
          <p:spPr>
            <a:xfrm>
              <a:off x="8840607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86" name="Freeform 4995">
              <a:extLst>
                <a:ext uri="{FF2B5EF4-FFF2-40B4-BE49-F238E27FC236}">
                  <a16:creationId xmlns:a16="http://schemas.microsoft.com/office/drawing/2014/main" id="{F5DB7183-9F2E-E933-1F52-7549175492C0}"/>
                </a:ext>
              </a:extLst>
            </p:cNvPr>
            <p:cNvSpPr/>
            <p:nvPr/>
          </p:nvSpPr>
          <p:spPr>
            <a:xfrm>
              <a:off x="8826387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87" name="Freeform 4996">
              <a:extLst>
                <a:ext uri="{FF2B5EF4-FFF2-40B4-BE49-F238E27FC236}">
                  <a16:creationId xmlns:a16="http://schemas.microsoft.com/office/drawing/2014/main" id="{C05D6AB3-87B8-65A0-8B75-AEE41CD71461}"/>
                </a:ext>
              </a:extLst>
            </p:cNvPr>
            <p:cNvSpPr/>
            <p:nvPr/>
          </p:nvSpPr>
          <p:spPr>
            <a:xfrm>
              <a:off x="8844543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88" name="Freeform 4997">
              <a:extLst>
                <a:ext uri="{FF2B5EF4-FFF2-40B4-BE49-F238E27FC236}">
                  <a16:creationId xmlns:a16="http://schemas.microsoft.com/office/drawing/2014/main" id="{DA54F514-910A-EB59-8A16-8AB89E22913B}"/>
                </a:ext>
              </a:extLst>
            </p:cNvPr>
            <p:cNvSpPr/>
            <p:nvPr/>
          </p:nvSpPr>
          <p:spPr>
            <a:xfrm>
              <a:off x="8830323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89" name="Freeform 4998">
              <a:extLst>
                <a:ext uri="{FF2B5EF4-FFF2-40B4-BE49-F238E27FC236}">
                  <a16:creationId xmlns:a16="http://schemas.microsoft.com/office/drawing/2014/main" id="{2513480A-9A4F-3738-7CBD-0096DC565E45}"/>
                </a:ext>
              </a:extLst>
            </p:cNvPr>
            <p:cNvSpPr/>
            <p:nvPr/>
          </p:nvSpPr>
          <p:spPr>
            <a:xfrm>
              <a:off x="8848479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90" name="Freeform 4999">
              <a:extLst>
                <a:ext uri="{FF2B5EF4-FFF2-40B4-BE49-F238E27FC236}">
                  <a16:creationId xmlns:a16="http://schemas.microsoft.com/office/drawing/2014/main" id="{4CCF2961-4F0C-F903-6315-60C458339644}"/>
                </a:ext>
              </a:extLst>
            </p:cNvPr>
            <p:cNvSpPr/>
            <p:nvPr/>
          </p:nvSpPr>
          <p:spPr>
            <a:xfrm>
              <a:off x="8832354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91" name="Freeform 5000">
              <a:extLst>
                <a:ext uri="{FF2B5EF4-FFF2-40B4-BE49-F238E27FC236}">
                  <a16:creationId xmlns:a16="http://schemas.microsoft.com/office/drawing/2014/main" id="{DF1EC5A8-44EA-E0D9-58D0-E55523AA3308}"/>
                </a:ext>
              </a:extLst>
            </p:cNvPr>
            <p:cNvSpPr/>
            <p:nvPr/>
          </p:nvSpPr>
          <p:spPr>
            <a:xfrm>
              <a:off x="8850383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92" name="Freeform 5001">
              <a:extLst>
                <a:ext uri="{FF2B5EF4-FFF2-40B4-BE49-F238E27FC236}">
                  <a16:creationId xmlns:a16="http://schemas.microsoft.com/office/drawing/2014/main" id="{C2EA97CB-EA77-B750-DC6C-284EAA1E4234}"/>
                </a:ext>
              </a:extLst>
            </p:cNvPr>
            <p:cNvSpPr/>
            <p:nvPr/>
          </p:nvSpPr>
          <p:spPr>
            <a:xfrm>
              <a:off x="8842131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93" name="Freeform 5002">
              <a:extLst>
                <a:ext uri="{FF2B5EF4-FFF2-40B4-BE49-F238E27FC236}">
                  <a16:creationId xmlns:a16="http://schemas.microsoft.com/office/drawing/2014/main" id="{6939EEB9-D68C-BD04-4653-0A61424FEA2F}"/>
                </a:ext>
              </a:extLst>
            </p:cNvPr>
            <p:cNvSpPr/>
            <p:nvPr/>
          </p:nvSpPr>
          <p:spPr>
            <a:xfrm>
              <a:off x="886016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94" name="Freeform 5003">
              <a:extLst>
                <a:ext uri="{FF2B5EF4-FFF2-40B4-BE49-F238E27FC236}">
                  <a16:creationId xmlns:a16="http://schemas.microsoft.com/office/drawing/2014/main" id="{C7C51B38-1111-B9E7-22B0-C8BE34EE03AA}"/>
                </a:ext>
              </a:extLst>
            </p:cNvPr>
            <p:cNvSpPr/>
            <p:nvPr/>
          </p:nvSpPr>
          <p:spPr>
            <a:xfrm>
              <a:off x="8846067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95" name="Freeform 5004">
              <a:extLst>
                <a:ext uri="{FF2B5EF4-FFF2-40B4-BE49-F238E27FC236}">
                  <a16:creationId xmlns:a16="http://schemas.microsoft.com/office/drawing/2014/main" id="{F459E4F8-1800-0B00-B50C-090C7A3F04A1}"/>
                </a:ext>
              </a:extLst>
            </p:cNvPr>
            <p:cNvSpPr/>
            <p:nvPr/>
          </p:nvSpPr>
          <p:spPr>
            <a:xfrm>
              <a:off x="8864096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96" name="Freeform 5005">
              <a:extLst>
                <a:ext uri="{FF2B5EF4-FFF2-40B4-BE49-F238E27FC236}">
                  <a16:creationId xmlns:a16="http://schemas.microsoft.com/office/drawing/2014/main" id="{F6601F94-AD4A-F46D-2DB1-0928C4DCF451}"/>
                </a:ext>
              </a:extLst>
            </p:cNvPr>
            <p:cNvSpPr/>
            <p:nvPr/>
          </p:nvSpPr>
          <p:spPr>
            <a:xfrm>
              <a:off x="8847971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97" name="Freeform 5006">
              <a:extLst>
                <a:ext uri="{FF2B5EF4-FFF2-40B4-BE49-F238E27FC236}">
                  <a16:creationId xmlns:a16="http://schemas.microsoft.com/office/drawing/2014/main" id="{F8BB3D67-AA3E-1230-3D16-82A48AF80D5C}"/>
                </a:ext>
              </a:extLst>
            </p:cNvPr>
            <p:cNvSpPr/>
            <p:nvPr/>
          </p:nvSpPr>
          <p:spPr>
            <a:xfrm>
              <a:off x="886600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98" name="Freeform 5007">
              <a:extLst>
                <a:ext uri="{FF2B5EF4-FFF2-40B4-BE49-F238E27FC236}">
                  <a16:creationId xmlns:a16="http://schemas.microsoft.com/office/drawing/2014/main" id="{DB8A5120-8519-F23B-1CBE-2588B703D447}"/>
                </a:ext>
              </a:extLst>
            </p:cNvPr>
            <p:cNvSpPr/>
            <p:nvPr/>
          </p:nvSpPr>
          <p:spPr>
            <a:xfrm>
              <a:off x="8847971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499" name="Freeform 5008">
              <a:extLst>
                <a:ext uri="{FF2B5EF4-FFF2-40B4-BE49-F238E27FC236}">
                  <a16:creationId xmlns:a16="http://schemas.microsoft.com/office/drawing/2014/main" id="{D59F7250-B749-BDE2-E107-4676E66B9DEA}"/>
                </a:ext>
              </a:extLst>
            </p:cNvPr>
            <p:cNvSpPr/>
            <p:nvPr/>
          </p:nvSpPr>
          <p:spPr>
            <a:xfrm>
              <a:off x="8866000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00" name="Freeform 5009">
              <a:extLst>
                <a:ext uri="{FF2B5EF4-FFF2-40B4-BE49-F238E27FC236}">
                  <a16:creationId xmlns:a16="http://schemas.microsoft.com/office/drawing/2014/main" id="{50C4F4AE-A9DA-A868-2697-E133A77E5FF9}"/>
                </a:ext>
              </a:extLst>
            </p:cNvPr>
            <p:cNvSpPr/>
            <p:nvPr/>
          </p:nvSpPr>
          <p:spPr>
            <a:xfrm>
              <a:off x="8855843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01" name="Freeform 5010">
              <a:extLst>
                <a:ext uri="{FF2B5EF4-FFF2-40B4-BE49-F238E27FC236}">
                  <a16:creationId xmlns:a16="http://schemas.microsoft.com/office/drawing/2014/main" id="{C46653FC-BA3F-9A5D-6838-27C78C2A2187}"/>
                </a:ext>
              </a:extLst>
            </p:cNvPr>
            <p:cNvSpPr/>
            <p:nvPr/>
          </p:nvSpPr>
          <p:spPr>
            <a:xfrm>
              <a:off x="8873872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02" name="Freeform 5011">
              <a:extLst>
                <a:ext uri="{FF2B5EF4-FFF2-40B4-BE49-F238E27FC236}">
                  <a16:creationId xmlns:a16="http://schemas.microsoft.com/office/drawing/2014/main" id="{3621BB6E-89D3-52B6-0468-25705A48651F}"/>
                </a:ext>
              </a:extLst>
            </p:cNvPr>
            <p:cNvSpPr/>
            <p:nvPr/>
          </p:nvSpPr>
          <p:spPr>
            <a:xfrm>
              <a:off x="8857875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03" name="Freeform 5012">
              <a:extLst>
                <a:ext uri="{FF2B5EF4-FFF2-40B4-BE49-F238E27FC236}">
                  <a16:creationId xmlns:a16="http://schemas.microsoft.com/office/drawing/2014/main" id="{97B0A391-C25E-20A9-582E-BDA18086017E}"/>
                </a:ext>
              </a:extLst>
            </p:cNvPr>
            <p:cNvSpPr/>
            <p:nvPr/>
          </p:nvSpPr>
          <p:spPr>
            <a:xfrm>
              <a:off x="8875904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04" name="Freeform 5013">
              <a:extLst>
                <a:ext uri="{FF2B5EF4-FFF2-40B4-BE49-F238E27FC236}">
                  <a16:creationId xmlns:a16="http://schemas.microsoft.com/office/drawing/2014/main" id="{71B6D828-DC9E-64BA-30A8-EBC9F9031F19}"/>
                </a:ext>
              </a:extLst>
            </p:cNvPr>
            <p:cNvSpPr/>
            <p:nvPr/>
          </p:nvSpPr>
          <p:spPr>
            <a:xfrm>
              <a:off x="8863715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05" name="Freeform 5014">
              <a:extLst>
                <a:ext uri="{FF2B5EF4-FFF2-40B4-BE49-F238E27FC236}">
                  <a16:creationId xmlns:a16="http://schemas.microsoft.com/office/drawing/2014/main" id="{CC1E679E-993E-0946-A4B4-6AEDB23AA629}"/>
                </a:ext>
              </a:extLst>
            </p:cNvPr>
            <p:cNvSpPr/>
            <p:nvPr/>
          </p:nvSpPr>
          <p:spPr>
            <a:xfrm>
              <a:off x="8881744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06" name="Freeform 5015">
              <a:extLst>
                <a:ext uri="{FF2B5EF4-FFF2-40B4-BE49-F238E27FC236}">
                  <a16:creationId xmlns:a16="http://schemas.microsoft.com/office/drawing/2014/main" id="{0D2101A4-CDE8-9BAF-8C40-939B06542E34}"/>
                </a:ext>
              </a:extLst>
            </p:cNvPr>
            <p:cNvSpPr/>
            <p:nvPr/>
          </p:nvSpPr>
          <p:spPr>
            <a:xfrm>
              <a:off x="8875396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07" name="Freeform 5016">
              <a:extLst>
                <a:ext uri="{FF2B5EF4-FFF2-40B4-BE49-F238E27FC236}">
                  <a16:creationId xmlns:a16="http://schemas.microsoft.com/office/drawing/2014/main" id="{51F1C18F-F1D4-F1D6-5C3F-892DC77A6DCA}"/>
                </a:ext>
              </a:extLst>
            </p:cNvPr>
            <p:cNvSpPr/>
            <p:nvPr/>
          </p:nvSpPr>
          <p:spPr>
            <a:xfrm>
              <a:off x="8893425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08" name="Freeform 5017">
              <a:extLst>
                <a:ext uri="{FF2B5EF4-FFF2-40B4-BE49-F238E27FC236}">
                  <a16:creationId xmlns:a16="http://schemas.microsoft.com/office/drawing/2014/main" id="{97917995-CA5D-91E2-F4DB-5623291C5EAB}"/>
                </a:ext>
              </a:extLst>
            </p:cNvPr>
            <p:cNvSpPr/>
            <p:nvPr/>
          </p:nvSpPr>
          <p:spPr>
            <a:xfrm>
              <a:off x="8875396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09" name="Freeform 5018">
              <a:extLst>
                <a:ext uri="{FF2B5EF4-FFF2-40B4-BE49-F238E27FC236}">
                  <a16:creationId xmlns:a16="http://schemas.microsoft.com/office/drawing/2014/main" id="{47496833-A1D0-02B4-7C87-E79010D33341}"/>
                </a:ext>
              </a:extLst>
            </p:cNvPr>
            <p:cNvSpPr/>
            <p:nvPr/>
          </p:nvSpPr>
          <p:spPr>
            <a:xfrm>
              <a:off x="8893425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10" name="Freeform 5019">
              <a:extLst>
                <a:ext uri="{FF2B5EF4-FFF2-40B4-BE49-F238E27FC236}">
                  <a16:creationId xmlns:a16="http://schemas.microsoft.com/office/drawing/2014/main" id="{5AAEF4EF-C32F-64D5-1442-69476979D4D4}"/>
                </a:ext>
              </a:extLst>
            </p:cNvPr>
            <p:cNvSpPr/>
            <p:nvPr/>
          </p:nvSpPr>
          <p:spPr>
            <a:xfrm>
              <a:off x="8875396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11" name="Freeform 5020">
              <a:extLst>
                <a:ext uri="{FF2B5EF4-FFF2-40B4-BE49-F238E27FC236}">
                  <a16:creationId xmlns:a16="http://schemas.microsoft.com/office/drawing/2014/main" id="{6B32EBE3-9B8B-6605-31D4-1A1493728FA3}"/>
                </a:ext>
              </a:extLst>
            </p:cNvPr>
            <p:cNvSpPr/>
            <p:nvPr/>
          </p:nvSpPr>
          <p:spPr>
            <a:xfrm>
              <a:off x="8893425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12" name="Freeform 5021">
              <a:extLst>
                <a:ext uri="{FF2B5EF4-FFF2-40B4-BE49-F238E27FC236}">
                  <a16:creationId xmlns:a16="http://schemas.microsoft.com/office/drawing/2014/main" id="{61016C72-5449-8F1F-6765-0C6D7934B77E}"/>
                </a:ext>
              </a:extLst>
            </p:cNvPr>
            <p:cNvSpPr/>
            <p:nvPr/>
          </p:nvSpPr>
          <p:spPr>
            <a:xfrm>
              <a:off x="8881364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13" name="Freeform 5022">
              <a:extLst>
                <a:ext uri="{FF2B5EF4-FFF2-40B4-BE49-F238E27FC236}">
                  <a16:creationId xmlns:a16="http://schemas.microsoft.com/office/drawing/2014/main" id="{60C7FFA9-3A13-F33C-6CE2-53DEAC09188B}"/>
                </a:ext>
              </a:extLst>
            </p:cNvPr>
            <p:cNvSpPr/>
            <p:nvPr/>
          </p:nvSpPr>
          <p:spPr>
            <a:xfrm>
              <a:off x="8899393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14" name="Freeform 5023">
              <a:extLst>
                <a:ext uri="{FF2B5EF4-FFF2-40B4-BE49-F238E27FC236}">
                  <a16:creationId xmlns:a16="http://schemas.microsoft.com/office/drawing/2014/main" id="{B54D1ADE-030F-7DBC-5B65-71D89EC7BA2D}"/>
                </a:ext>
              </a:extLst>
            </p:cNvPr>
            <p:cNvSpPr/>
            <p:nvPr/>
          </p:nvSpPr>
          <p:spPr>
            <a:xfrm>
              <a:off x="8889109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15" name="Freeform 5024">
              <a:extLst>
                <a:ext uri="{FF2B5EF4-FFF2-40B4-BE49-F238E27FC236}">
                  <a16:creationId xmlns:a16="http://schemas.microsoft.com/office/drawing/2014/main" id="{2819AFEE-F509-6E8C-FFC6-5BB13FEF71E2}"/>
                </a:ext>
              </a:extLst>
            </p:cNvPr>
            <p:cNvSpPr/>
            <p:nvPr/>
          </p:nvSpPr>
          <p:spPr>
            <a:xfrm>
              <a:off x="8907265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16" name="Freeform 5025">
              <a:extLst>
                <a:ext uri="{FF2B5EF4-FFF2-40B4-BE49-F238E27FC236}">
                  <a16:creationId xmlns:a16="http://schemas.microsoft.com/office/drawing/2014/main" id="{20D67549-5DBF-780C-0601-8112262D056A}"/>
                </a:ext>
              </a:extLst>
            </p:cNvPr>
            <p:cNvSpPr/>
            <p:nvPr/>
          </p:nvSpPr>
          <p:spPr>
            <a:xfrm>
              <a:off x="8893045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17" name="Freeform 5026">
              <a:extLst>
                <a:ext uri="{FF2B5EF4-FFF2-40B4-BE49-F238E27FC236}">
                  <a16:creationId xmlns:a16="http://schemas.microsoft.com/office/drawing/2014/main" id="{6C5C7495-265F-D2B1-739B-8504C54E43B8}"/>
                </a:ext>
              </a:extLst>
            </p:cNvPr>
            <p:cNvSpPr/>
            <p:nvPr/>
          </p:nvSpPr>
          <p:spPr>
            <a:xfrm>
              <a:off x="891120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18" name="Freeform 5027">
              <a:extLst>
                <a:ext uri="{FF2B5EF4-FFF2-40B4-BE49-F238E27FC236}">
                  <a16:creationId xmlns:a16="http://schemas.microsoft.com/office/drawing/2014/main" id="{349AF72C-BDC9-4388-76F8-9182BF8F963D}"/>
                </a:ext>
              </a:extLst>
            </p:cNvPr>
            <p:cNvSpPr/>
            <p:nvPr/>
          </p:nvSpPr>
          <p:spPr>
            <a:xfrm>
              <a:off x="8893045" y="2787985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19" name="Freeform 5028">
              <a:extLst>
                <a:ext uri="{FF2B5EF4-FFF2-40B4-BE49-F238E27FC236}">
                  <a16:creationId xmlns:a16="http://schemas.microsoft.com/office/drawing/2014/main" id="{47E24844-5F97-4DA3-45B3-F2CF509FBF12}"/>
                </a:ext>
              </a:extLst>
            </p:cNvPr>
            <p:cNvSpPr/>
            <p:nvPr/>
          </p:nvSpPr>
          <p:spPr>
            <a:xfrm>
              <a:off x="8911201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20" name="Freeform 5029">
              <a:extLst>
                <a:ext uri="{FF2B5EF4-FFF2-40B4-BE49-F238E27FC236}">
                  <a16:creationId xmlns:a16="http://schemas.microsoft.com/office/drawing/2014/main" id="{B444DE3C-65D7-062E-7647-76C969F62FBC}"/>
                </a:ext>
              </a:extLst>
            </p:cNvPr>
            <p:cNvSpPr/>
            <p:nvPr/>
          </p:nvSpPr>
          <p:spPr>
            <a:xfrm>
              <a:off x="8895076" y="2787985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21" name="Freeform 5030">
              <a:extLst>
                <a:ext uri="{FF2B5EF4-FFF2-40B4-BE49-F238E27FC236}">
                  <a16:creationId xmlns:a16="http://schemas.microsoft.com/office/drawing/2014/main" id="{021A1E9F-F75F-7021-E58D-D1361D5CEE0B}"/>
                </a:ext>
              </a:extLst>
            </p:cNvPr>
            <p:cNvSpPr/>
            <p:nvPr/>
          </p:nvSpPr>
          <p:spPr>
            <a:xfrm>
              <a:off x="8913105" y="2769917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22" name="Freeform 5031">
              <a:extLst>
                <a:ext uri="{FF2B5EF4-FFF2-40B4-BE49-F238E27FC236}">
                  <a16:creationId xmlns:a16="http://schemas.microsoft.com/office/drawing/2014/main" id="{2681BDEC-3706-63C2-9D49-15513BDAB0A1}"/>
                </a:ext>
              </a:extLst>
            </p:cNvPr>
            <p:cNvSpPr/>
            <p:nvPr/>
          </p:nvSpPr>
          <p:spPr>
            <a:xfrm>
              <a:off x="8902821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23" name="Freeform 5032">
              <a:extLst>
                <a:ext uri="{FF2B5EF4-FFF2-40B4-BE49-F238E27FC236}">
                  <a16:creationId xmlns:a16="http://schemas.microsoft.com/office/drawing/2014/main" id="{7DE401A9-E0A7-3876-6FCC-592513D5471A}"/>
                </a:ext>
              </a:extLst>
            </p:cNvPr>
            <p:cNvSpPr/>
            <p:nvPr/>
          </p:nvSpPr>
          <p:spPr>
            <a:xfrm>
              <a:off x="8920977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24" name="Freeform 5033">
              <a:extLst>
                <a:ext uri="{FF2B5EF4-FFF2-40B4-BE49-F238E27FC236}">
                  <a16:creationId xmlns:a16="http://schemas.microsoft.com/office/drawing/2014/main" id="{DB6C3271-468F-4E1F-5578-1D618F83BA5B}"/>
                </a:ext>
              </a:extLst>
            </p:cNvPr>
            <p:cNvSpPr/>
            <p:nvPr/>
          </p:nvSpPr>
          <p:spPr>
            <a:xfrm>
              <a:off x="8908789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25" name="Freeform 5034">
              <a:extLst>
                <a:ext uri="{FF2B5EF4-FFF2-40B4-BE49-F238E27FC236}">
                  <a16:creationId xmlns:a16="http://schemas.microsoft.com/office/drawing/2014/main" id="{46AAACF1-50DA-A4FD-1087-1EFF256927CE}"/>
                </a:ext>
              </a:extLst>
            </p:cNvPr>
            <p:cNvSpPr/>
            <p:nvPr/>
          </p:nvSpPr>
          <p:spPr>
            <a:xfrm>
              <a:off x="8926818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26" name="Freeform 5035">
              <a:extLst>
                <a:ext uri="{FF2B5EF4-FFF2-40B4-BE49-F238E27FC236}">
                  <a16:creationId xmlns:a16="http://schemas.microsoft.com/office/drawing/2014/main" id="{63E4137E-19A4-168D-EA1C-C80E0BF8E525}"/>
                </a:ext>
              </a:extLst>
            </p:cNvPr>
            <p:cNvSpPr/>
            <p:nvPr/>
          </p:nvSpPr>
          <p:spPr>
            <a:xfrm>
              <a:off x="8912725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27" name="Freeform 5036">
              <a:extLst>
                <a:ext uri="{FF2B5EF4-FFF2-40B4-BE49-F238E27FC236}">
                  <a16:creationId xmlns:a16="http://schemas.microsoft.com/office/drawing/2014/main" id="{52CCBC79-CDED-D8C7-4841-C4B1B4CAA745}"/>
                </a:ext>
              </a:extLst>
            </p:cNvPr>
            <p:cNvSpPr/>
            <p:nvPr/>
          </p:nvSpPr>
          <p:spPr>
            <a:xfrm>
              <a:off x="8930754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28" name="Freeform 5037">
              <a:extLst>
                <a:ext uri="{FF2B5EF4-FFF2-40B4-BE49-F238E27FC236}">
                  <a16:creationId xmlns:a16="http://schemas.microsoft.com/office/drawing/2014/main" id="{09A5517E-6915-FD0C-D41D-165D3D1EDC0D}"/>
                </a:ext>
              </a:extLst>
            </p:cNvPr>
            <p:cNvSpPr/>
            <p:nvPr/>
          </p:nvSpPr>
          <p:spPr>
            <a:xfrm>
              <a:off x="8914629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29" name="Freeform 5038">
              <a:extLst>
                <a:ext uri="{FF2B5EF4-FFF2-40B4-BE49-F238E27FC236}">
                  <a16:creationId xmlns:a16="http://schemas.microsoft.com/office/drawing/2014/main" id="{1AAE80CB-EDF7-6C61-228A-C2F9C4D4616E}"/>
                </a:ext>
              </a:extLst>
            </p:cNvPr>
            <p:cNvSpPr/>
            <p:nvPr/>
          </p:nvSpPr>
          <p:spPr>
            <a:xfrm>
              <a:off x="8932659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30" name="Freeform 5039">
              <a:extLst>
                <a:ext uri="{FF2B5EF4-FFF2-40B4-BE49-F238E27FC236}">
                  <a16:creationId xmlns:a16="http://schemas.microsoft.com/office/drawing/2014/main" id="{5723D812-CA01-39BB-8D51-D035AC59501A}"/>
                </a:ext>
              </a:extLst>
            </p:cNvPr>
            <p:cNvSpPr/>
            <p:nvPr/>
          </p:nvSpPr>
          <p:spPr>
            <a:xfrm>
              <a:off x="8920597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31" name="Freeform 5040">
              <a:extLst>
                <a:ext uri="{FF2B5EF4-FFF2-40B4-BE49-F238E27FC236}">
                  <a16:creationId xmlns:a16="http://schemas.microsoft.com/office/drawing/2014/main" id="{C62A5A90-A50E-3C8C-BFCE-2D06AD1C0E69}"/>
                </a:ext>
              </a:extLst>
            </p:cNvPr>
            <p:cNvSpPr/>
            <p:nvPr/>
          </p:nvSpPr>
          <p:spPr>
            <a:xfrm>
              <a:off x="8938626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32" name="Freeform 5041">
              <a:extLst>
                <a:ext uri="{FF2B5EF4-FFF2-40B4-BE49-F238E27FC236}">
                  <a16:creationId xmlns:a16="http://schemas.microsoft.com/office/drawing/2014/main" id="{7B3FFB86-5CB9-FAF5-7526-57AAE2802A6E}"/>
                </a:ext>
              </a:extLst>
            </p:cNvPr>
            <p:cNvSpPr/>
            <p:nvPr/>
          </p:nvSpPr>
          <p:spPr>
            <a:xfrm>
              <a:off x="8922501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33" name="Freeform 5042">
              <a:extLst>
                <a:ext uri="{FF2B5EF4-FFF2-40B4-BE49-F238E27FC236}">
                  <a16:creationId xmlns:a16="http://schemas.microsoft.com/office/drawing/2014/main" id="{DB5115F5-7CE1-CD77-B8A7-FB48FD934247}"/>
                </a:ext>
              </a:extLst>
            </p:cNvPr>
            <p:cNvSpPr/>
            <p:nvPr/>
          </p:nvSpPr>
          <p:spPr>
            <a:xfrm>
              <a:off x="8940531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34" name="Freeform 5043">
              <a:extLst>
                <a:ext uri="{FF2B5EF4-FFF2-40B4-BE49-F238E27FC236}">
                  <a16:creationId xmlns:a16="http://schemas.microsoft.com/office/drawing/2014/main" id="{C328E2B4-29BF-D481-6C8A-41E410CCB066}"/>
                </a:ext>
              </a:extLst>
            </p:cNvPr>
            <p:cNvSpPr/>
            <p:nvPr/>
          </p:nvSpPr>
          <p:spPr>
            <a:xfrm>
              <a:off x="8928342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35" name="Freeform 5044">
              <a:extLst>
                <a:ext uri="{FF2B5EF4-FFF2-40B4-BE49-F238E27FC236}">
                  <a16:creationId xmlns:a16="http://schemas.microsoft.com/office/drawing/2014/main" id="{7B919844-3058-AF84-0E91-CCA79ED05034}"/>
                </a:ext>
              </a:extLst>
            </p:cNvPr>
            <p:cNvSpPr/>
            <p:nvPr/>
          </p:nvSpPr>
          <p:spPr>
            <a:xfrm>
              <a:off x="8946371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36" name="Freeform 5045">
              <a:extLst>
                <a:ext uri="{FF2B5EF4-FFF2-40B4-BE49-F238E27FC236}">
                  <a16:creationId xmlns:a16="http://schemas.microsoft.com/office/drawing/2014/main" id="{0F4D7A25-A34C-59F2-7646-0EFAB09AA464}"/>
                </a:ext>
              </a:extLst>
            </p:cNvPr>
            <p:cNvSpPr/>
            <p:nvPr/>
          </p:nvSpPr>
          <p:spPr>
            <a:xfrm>
              <a:off x="8930373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37" name="Freeform 5046">
              <a:extLst>
                <a:ext uri="{FF2B5EF4-FFF2-40B4-BE49-F238E27FC236}">
                  <a16:creationId xmlns:a16="http://schemas.microsoft.com/office/drawing/2014/main" id="{CBC09BD2-B9D2-BAB3-C51C-E8D00BAEC6F2}"/>
                </a:ext>
              </a:extLst>
            </p:cNvPr>
            <p:cNvSpPr/>
            <p:nvPr/>
          </p:nvSpPr>
          <p:spPr>
            <a:xfrm>
              <a:off x="8948403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38" name="Freeform 5047">
              <a:extLst>
                <a:ext uri="{FF2B5EF4-FFF2-40B4-BE49-F238E27FC236}">
                  <a16:creationId xmlns:a16="http://schemas.microsoft.com/office/drawing/2014/main" id="{4033DDEE-38A8-5F0D-0B90-18B4650AC185}"/>
                </a:ext>
              </a:extLst>
            </p:cNvPr>
            <p:cNvSpPr/>
            <p:nvPr/>
          </p:nvSpPr>
          <p:spPr>
            <a:xfrm>
              <a:off x="8930373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39" name="Freeform 5048">
              <a:extLst>
                <a:ext uri="{FF2B5EF4-FFF2-40B4-BE49-F238E27FC236}">
                  <a16:creationId xmlns:a16="http://schemas.microsoft.com/office/drawing/2014/main" id="{7F16FC21-3234-0EA8-32E2-E9C311A3DD7C}"/>
                </a:ext>
              </a:extLst>
            </p:cNvPr>
            <p:cNvSpPr/>
            <p:nvPr/>
          </p:nvSpPr>
          <p:spPr>
            <a:xfrm>
              <a:off x="8948403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40" name="Freeform 5049">
              <a:extLst>
                <a:ext uri="{FF2B5EF4-FFF2-40B4-BE49-F238E27FC236}">
                  <a16:creationId xmlns:a16="http://schemas.microsoft.com/office/drawing/2014/main" id="{A48B7F30-9346-9B8D-F39B-2DD33CA744D5}"/>
                </a:ext>
              </a:extLst>
            </p:cNvPr>
            <p:cNvSpPr/>
            <p:nvPr/>
          </p:nvSpPr>
          <p:spPr>
            <a:xfrm>
              <a:off x="8936214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41" name="Freeform 5050">
              <a:extLst>
                <a:ext uri="{FF2B5EF4-FFF2-40B4-BE49-F238E27FC236}">
                  <a16:creationId xmlns:a16="http://schemas.microsoft.com/office/drawing/2014/main" id="{FEFD46C2-7E7E-B5A5-C155-A58E6236A540}"/>
                </a:ext>
              </a:extLst>
            </p:cNvPr>
            <p:cNvSpPr/>
            <p:nvPr/>
          </p:nvSpPr>
          <p:spPr>
            <a:xfrm>
              <a:off x="8954243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42" name="Freeform 5051">
              <a:extLst>
                <a:ext uri="{FF2B5EF4-FFF2-40B4-BE49-F238E27FC236}">
                  <a16:creationId xmlns:a16="http://schemas.microsoft.com/office/drawing/2014/main" id="{28856FF4-6DF4-0203-6944-726CEADFAEB9}"/>
                </a:ext>
              </a:extLst>
            </p:cNvPr>
            <p:cNvSpPr/>
            <p:nvPr/>
          </p:nvSpPr>
          <p:spPr>
            <a:xfrm>
              <a:off x="8942054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43" name="Freeform 5052">
              <a:extLst>
                <a:ext uri="{FF2B5EF4-FFF2-40B4-BE49-F238E27FC236}">
                  <a16:creationId xmlns:a16="http://schemas.microsoft.com/office/drawing/2014/main" id="{69F3BC45-99DB-3385-D5B7-6D550D84D392}"/>
                </a:ext>
              </a:extLst>
            </p:cNvPr>
            <p:cNvSpPr/>
            <p:nvPr/>
          </p:nvSpPr>
          <p:spPr>
            <a:xfrm>
              <a:off x="8960211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44" name="Freeform 5053">
              <a:extLst>
                <a:ext uri="{FF2B5EF4-FFF2-40B4-BE49-F238E27FC236}">
                  <a16:creationId xmlns:a16="http://schemas.microsoft.com/office/drawing/2014/main" id="{7BEC197E-39A1-1020-ADD0-5837AED5BB86}"/>
                </a:ext>
              </a:extLst>
            </p:cNvPr>
            <p:cNvSpPr/>
            <p:nvPr/>
          </p:nvSpPr>
          <p:spPr>
            <a:xfrm>
              <a:off x="8955767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45" name="Freeform 5054">
              <a:extLst>
                <a:ext uri="{FF2B5EF4-FFF2-40B4-BE49-F238E27FC236}">
                  <a16:creationId xmlns:a16="http://schemas.microsoft.com/office/drawing/2014/main" id="{10C73AB0-95B9-2C1A-B477-0B9B682567E8}"/>
                </a:ext>
              </a:extLst>
            </p:cNvPr>
            <p:cNvSpPr/>
            <p:nvPr/>
          </p:nvSpPr>
          <p:spPr>
            <a:xfrm>
              <a:off x="8973923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46" name="Freeform 5055">
              <a:extLst>
                <a:ext uri="{FF2B5EF4-FFF2-40B4-BE49-F238E27FC236}">
                  <a16:creationId xmlns:a16="http://schemas.microsoft.com/office/drawing/2014/main" id="{0E8F0746-9989-CA96-E955-41C62E279833}"/>
                </a:ext>
              </a:extLst>
            </p:cNvPr>
            <p:cNvSpPr/>
            <p:nvPr/>
          </p:nvSpPr>
          <p:spPr>
            <a:xfrm>
              <a:off x="8957798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47" name="Freeform 5056">
              <a:extLst>
                <a:ext uri="{FF2B5EF4-FFF2-40B4-BE49-F238E27FC236}">
                  <a16:creationId xmlns:a16="http://schemas.microsoft.com/office/drawing/2014/main" id="{3A2F23AD-6C35-85E6-C4E3-262D1FFC6AC7}"/>
                </a:ext>
              </a:extLst>
            </p:cNvPr>
            <p:cNvSpPr/>
            <p:nvPr/>
          </p:nvSpPr>
          <p:spPr>
            <a:xfrm>
              <a:off x="8975828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48" name="Freeform 5057">
              <a:extLst>
                <a:ext uri="{FF2B5EF4-FFF2-40B4-BE49-F238E27FC236}">
                  <a16:creationId xmlns:a16="http://schemas.microsoft.com/office/drawing/2014/main" id="{D64ABCEE-941C-829B-B023-E5FE008879FD}"/>
                </a:ext>
              </a:extLst>
            </p:cNvPr>
            <p:cNvSpPr/>
            <p:nvPr/>
          </p:nvSpPr>
          <p:spPr>
            <a:xfrm>
              <a:off x="8959703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49" name="Freeform 5058">
              <a:extLst>
                <a:ext uri="{FF2B5EF4-FFF2-40B4-BE49-F238E27FC236}">
                  <a16:creationId xmlns:a16="http://schemas.microsoft.com/office/drawing/2014/main" id="{131921C6-6AB7-D118-34C5-7FCE9AC21C86}"/>
                </a:ext>
              </a:extLst>
            </p:cNvPr>
            <p:cNvSpPr/>
            <p:nvPr/>
          </p:nvSpPr>
          <p:spPr>
            <a:xfrm>
              <a:off x="8977732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50" name="Freeform 5059">
              <a:extLst>
                <a:ext uri="{FF2B5EF4-FFF2-40B4-BE49-F238E27FC236}">
                  <a16:creationId xmlns:a16="http://schemas.microsoft.com/office/drawing/2014/main" id="{986D82C6-89C0-DDF4-2C9F-623B1C0BF37E}"/>
                </a:ext>
              </a:extLst>
            </p:cNvPr>
            <p:cNvSpPr/>
            <p:nvPr/>
          </p:nvSpPr>
          <p:spPr>
            <a:xfrm>
              <a:off x="8961607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51" name="Freeform 5060">
              <a:extLst>
                <a:ext uri="{FF2B5EF4-FFF2-40B4-BE49-F238E27FC236}">
                  <a16:creationId xmlns:a16="http://schemas.microsoft.com/office/drawing/2014/main" id="{85A50CAE-B90C-3579-5E98-9068C111E000}"/>
                </a:ext>
              </a:extLst>
            </p:cNvPr>
            <p:cNvSpPr/>
            <p:nvPr/>
          </p:nvSpPr>
          <p:spPr>
            <a:xfrm>
              <a:off x="8979764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52" name="Freeform 5061">
              <a:extLst>
                <a:ext uri="{FF2B5EF4-FFF2-40B4-BE49-F238E27FC236}">
                  <a16:creationId xmlns:a16="http://schemas.microsoft.com/office/drawing/2014/main" id="{02FED387-760E-D436-7D76-C86DF720A5DD}"/>
                </a:ext>
              </a:extLst>
            </p:cNvPr>
            <p:cNvSpPr/>
            <p:nvPr/>
          </p:nvSpPr>
          <p:spPr>
            <a:xfrm>
              <a:off x="8979383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53" name="Freeform 5062">
              <a:extLst>
                <a:ext uri="{FF2B5EF4-FFF2-40B4-BE49-F238E27FC236}">
                  <a16:creationId xmlns:a16="http://schemas.microsoft.com/office/drawing/2014/main" id="{B1941A56-9687-4240-863D-F654F35B9477}"/>
                </a:ext>
              </a:extLst>
            </p:cNvPr>
            <p:cNvSpPr/>
            <p:nvPr/>
          </p:nvSpPr>
          <p:spPr>
            <a:xfrm>
              <a:off x="8997412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54" name="Freeform 5063">
              <a:extLst>
                <a:ext uri="{FF2B5EF4-FFF2-40B4-BE49-F238E27FC236}">
                  <a16:creationId xmlns:a16="http://schemas.microsoft.com/office/drawing/2014/main" id="{423FAEE3-C057-B8A4-F875-FE8E04F7CFCB}"/>
                </a:ext>
              </a:extLst>
            </p:cNvPr>
            <p:cNvSpPr/>
            <p:nvPr/>
          </p:nvSpPr>
          <p:spPr>
            <a:xfrm>
              <a:off x="8996904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55" name="Freeform 5064">
              <a:extLst>
                <a:ext uri="{FF2B5EF4-FFF2-40B4-BE49-F238E27FC236}">
                  <a16:creationId xmlns:a16="http://schemas.microsoft.com/office/drawing/2014/main" id="{E93DF9CE-9685-6BC7-C372-3D10F5A2A2D2}"/>
                </a:ext>
              </a:extLst>
            </p:cNvPr>
            <p:cNvSpPr/>
            <p:nvPr/>
          </p:nvSpPr>
          <p:spPr>
            <a:xfrm>
              <a:off x="9014934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56" name="Freeform 5065">
              <a:extLst>
                <a:ext uri="{FF2B5EF4-FFF2-40B4-BE49-F238E27FC236}">
                  <a16:creationId xmlns:a16="http://schemas.microsoft.com/office/drawing/2014/main" id="{B8FC3AD2-ACB2-EB2B-8670-9D3B226FDBA5}"/>
                </a:ext>
              </a:extLst>
            </p:cNvPr>
            <p:cNvSpPr/>
            <p:nvPr/>
          </p:nvSpPr>
          <p:spPr>
            <a:xfrm>
              <a:off x="8996904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57" name="Freeform 5066">
              <a:extLst>
                <a:ext uri="{FF2B5EF4-FFF2-40B4-BE49-F238E27FC236}">
                  <a16:creationId xmlns:a16="http://schemas.microsoft.com/office/drawing/2014/main" id="{5F512322-E81C-1450-4952-8B974B192723}"/>
                </a:ext>
              </a:extLst>
            </p:cNvPr>
            <p:cNvSpPr/>
            <p:nvPr/>
          </p:nvSpPr>
          <p:spPr>
            <a:xfrm>
              <a:off x="9014934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58" name="Freeform 5067">
              <a:extLst>
                <a:ext uri="{FF2B5EF4-FFF2-40B4-BE49-F238E27FC236}">
                  <a16:creationId xmlns:a16="http://schemas.microsoft.com/office/drawing/2014/main" id="{C41FA878-4183-0CA6-F8A7-1F7484866209}"/>
                </a:ext>
              </a:extLst>
            </p:cNvPr>
            <p:cNvSpPr/>
            <p:nvPr/>
          </p:nvSpPr>
          <p:spPr>
            <a:xfrm>
              <a:off x="9014553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59" name="Freeform 5068">
              <a:extLst>
                <a:ext uri="{FF2B5EF4-FFF2-40B4-BE49-F238E27FC236}">
                  <a16:creationId xmlns:a16="http://schemas.microsoft.com/office/drawing/2014/main" id="{C24B6798-2F8D-43E6-7A94-FC84EB26E4E9}"/>
                </a:ext>
              </a:extLst>
            </p:cNvPr>
            <p:cNvSpPr/>
            <p:nvPr/>
          </p:nvSpPr>
          <p:spPr>
            <a:xfrm>
              <a:off x="9032709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60" name="Freeform 5069">
              <a:extLst>
                <a:ext uri="{FF2B5EF4-FFF2-40B4-BE49-F238E27FC236}">
                  <a16:creationId xmlns:a16="http://schemas.microsoft.com/office/drawing/2014/main" id="{8B6CC0F4-C67B-0889-EDC4-98CD955A9FF7}"/>
                </a:ext>
              </a:extLst>
            </p:cNvPr>
            <p:cNvSpPr/>
            <p:nvPr/>
          </p:nvSpPr>
          <p:spPr>
            <a:xfrm>
              <a:off x="9026361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61" name="Freeform 5070">
              <a:extLst>
                <a:ext uri="{FF2B5EF4-FFF2-40B4-BE49-F238E27FC236}">
                  <a16:creationId xmlns:a16="http://schemas.microsoft.com/office/drawing/2014/main" id="{13946ECD-190E-50CD-36FF-64A90265CC6C}"/>
                </a:ext>
              </a:extLst>
            </p:cNvPr>
            <p:cNvSpPr/>
            <p:nvPr/>
          </p:nvSpPr>
          <p:spPr>
            <a:xfrm>
              <a:off x="9044390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62" name="Freeform 5071">
              <a:extLst>
                <a:ext uri="{FF2B5EF4-FFF2-40B4-BE49-F238E27FC236}">
                  <a16:creationId xmlns:a16="http://schemas.microsoft.com/office/drawing/2014/main" id="{001AD228-E64A-B9EA-A074-5C484BD37B7D}"/>
                </a:ext>
              </a:extLst>
            </p:cNvPr>
            <p:cNvSpPr/>
            <p:nvPr/>
          </p:nvSpPr>
          <p:spPr>
            <a:xfrm>
              <a:off x="9032328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63" name="Freeform 5072">
              <a:extLst>
                <a:ext uri="{FF2B5EF4-FFF2-40B4-BE49-F238E27FC236}">
                  <a16:creationId xmlns:a16="http://schemas.microsoft.com/office/drawing/2014/main" id="{B4C7C914-5025-614E-C506-504BF7EEAF04}"/>
                </a:ext>
              </a:extLst>
            </p:cNvPr>
            <p:cNvSpPr/>
            <p:nvPr/>
          </p:nvSpPr>
          <p:spPr>
            <a:xfrm>
              <a:off x="9050358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64" name="Freeform 5073">
              <a:extLst>
                <a:ext uri="{FF2B5EF4-FFF2-40B4-BE49-F238E27FC236}">
                  <a16:creationId xmlns:a16="http://schemas.microsoft.com/office/drawing/2014/main" id="{555FE29C-B859-5F3F-732C-5B5E6CE3A8AD}"/>
                </a:ext>
              </a:extLst>
            </p:cNvPr>
            <p:cNvSpPr/>
            <p:nvPr/>
          </p:nvSpPr>
          <p:spPr>
            <a:xfrm>
              <a:off x="9040073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65" name="Freeform 5074">
              <a:extLst>
                <a:ext uri="{FF2B5EF4-FFF2-40B4-BE49-F238E27FC236}">
                  <a16:creationId xmlns:a16="http://schemas.microsoft.com/office/drawing/2014/main" id="{349DC472-BA33-8922-9726-F9D43D145F06}"/>
                </a:ext>
              </a:extLst>
            </p:cNvPr>
            <p:cNvSpPr/>
            <p:nvPr/>
          </p:nvSpPr>
          <p:spPr>
            <a:xfrm>
              <a:off x="9058103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66" name="Freeform 5075">
              <a:extLst>
                <a:ext uri="{FF2B5EF4-FFF2-40B4-BE49-F238E27FC236}">
                  <a16:creationId xmlns:a16="http://schemas.microsoft.com/office/drawing/2014/main" id="{FBDD3AE0-EC64-9BC3-D95F-7AFFEC95DA26}"/>
                </a:ext>
              </a:extLst>
            </p:cNvPr>
            <p:cNvSpPr/>
            <p:nvPr/>
          </p:nvSpPr>
          <p:spPr>
            <a:xfrm>
              <a:off x="9055817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67" name="Freeform 5076">
              <a:extLst>
                <a:ext uri="{FF2B5EF4-FFF2-40B4-BE49-F238E27FC236}">
                  <a16:creationId xmlns:a16="http://schemas.microsoft.com/office/drawing/2014/main" id="{C46C0491-3166-0804-1724-5822D3C58891}"/>
                </a:ext>
              </a:extLst>
            </p:cNvPr>
            <p:cNvSpPr/>
            <p:nvPr/>
          </p:nvSpPr>
          <p:spPr>
            <a:xfrm>
              <a:off x="9073847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68" name="Freeform 5077">
              <a:extLst>
                <a:ext uri="{FF2B5EF4-FFF2-40B4-BE49-F238E27FC236}">
                  <a16:creationId xmlns:a16="http://schemas.microsoft.com/office/drawing/2014/main" id="{7A91763A-99A9-9132-B256-1DF52FEFCB2E}"/>
                </a:ext>
              </a:extLst>
            </p:cNvPr>
            <p:cNvSpPr/>
            <p:nvPr/>
          </p:nvSpPr>
          <p:spPr>
            <a:xfrm>
              <a:off x="9057722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69" name="Freeform 5078">
              <a:extLst>
                <a:ext uri="{FF2B5EF4-FFF2-40B4-BE49-F238E27FC236}">
                  <a16:creationId xmlns:a16="http://schemas.microsoft.com/office/drawing/2014/main" id="{2C4B949F-9B56-A00A-D201-6011513D3C79}"/>
                </a:ext>
              </a:extLst>
            </p:cNvPr>
            <p:cNvSpPr/>
            <p:nvPr/>
          </p:nvSpPr>
          <p:spPr>
            <a:xfrm>
              <a:off x="9075751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70" name="Freeform 5079">
              <a:extLst>
                <a:ext uri="{FF2B5EF4-FFF2-40B4-BE49-F238E27FC236}">
                  <a16:creationId xmlns:a16="http://schemas.microsoft.com/office/drawing/2014/main" id="{F00509DB-546E-F0BC-FA37-AEF4B18B6836}"/>
                </a:ext>
              </a:extLst>
            </p:cNvPr>
            <p:cNvSpPr/>
            <p:nvPr/>
          </p:nvSpPr>
          <p:spPr>
            <a:xfrm>
              <a:off x="9061658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71" name="Freeform 5080">
              <a:extLst>
                <a:ext uri="{FF2B5EF4-FFF2-40B4-BE49-F238E27FC236}">
                  <a16:creationId xmlns:a16="http://schemas.microsoft.com/office/drawing/2014/main" id="{769D8C93-2CD8-2D62-36ED-F478FC9A908C}"/>
                </a:ext>
              </a:extLst>
            </p:cNvPr>
            <p:cNvSpPr/>
            <p:nvPr/>
          </p:nvSpPr>
          <p:spPr>
            <a:xfrm>
              <a:off x="9079687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72" name="Freeform 5081">
              <a:extLst>
                <a:ext uri="{FF2B5EF4-FFF2-40B4-BE49-F238E27FC236}">
                  <a16:creationId xmlns:a16="http://schemas.microsoft.com/office/drawing/2014/main" id="{44342DA8-3A1F-DC3B-5CD6-5B2799D09A07}"/>
                </a:ext>
              </a:extLst>
            </p:cNvPr>
            <p:cNvSpPr/>
            <p:nvPr/>
          </p:nvSpPr>
          <p:spPr>
            <a:xfrm>
              <a:off x="9179230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73" name="Freeform 5082">
              <a:extLst>
                <a:ext uri="{FF2B5EF4-FFF2-40B4-BE49-F238E27FC236}">
                  <a16:creationId xmlns:a16="http://schemas.microsoft.com/office/drawing/2014/main" id="{066386E5-2950-5223-4885-FEB5397227FE}"/>
                </a:ext>
              </a:extLst>
            </p:cNvPr>
            <p:cNvSpPr/>
            <p:nvPr/>
          </p:nvSpPr>
          <p:spPr>
            <a:xfrm>
              <a:off x="9197259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74" name="Freeform 5083">
              <a:extLst>
                <a:ext uri="{FF2B5EF4-FFF2-40B4-BE49-F238E27FC236}">
                  <a16:creationId xmlns:a16="http://schemas.microsoft.com/office/drawing/2014/main" id="{C45F16CC-25AF-5803-DB70-9762AF26A69D}"/>
                </a:ext>
              </a:extLst>
            </p:cNvPr>
            <p:cNvSpPr/>
            <p:nvPr/>
          </p:nvSpPr>
          <p:spPr>
            <a:xfrm>
              <a:off x="9187102" y="2845753"/>
              <a:ext cx="36058" cy="12724"/>
            </a:xfrm>
            <a:custGeom>
              <a:avLst/>
              <a:gdLst>
                <a:gd name="connsiteX0" fmla="*/ 0 w 36058"/>
                <a:gd name="connsiteY0" fmla="*/ 0 h 12724"/>
                <a:gd name="connsiteX1" fmla="*/ 36059 w 3605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58" h="12724">
                  <a:moveTo>
                    <a:pt x="0" y="0"/>
                  </a:moveTo>
                  <a:lnTo>
                    <a:pt x="36059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75" name="Freeform 5084">
              <a:extLst>
                <a:ext uri="{FF2B5EF4-FFF2-40B4-BE49-F238E27FC236}">
                  <a16:creationId xmlns:a16="http://schemas.microsoft.com/office/drawing/2014/main" id="{547C3C4E-ED24-543C-68E9-9F003B4AB76D}"/>
                </a:ext>
              </a:extLst>
            </p:cNvPr>
            <p:cNvSpPr/>
            <p:nvPr/>
          </p:nvSpPr>
          <p:spPr>
            <a:xfrm>
              <a:off x="9205131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76" name="Freeform 5085">
              <a:extLst>
                <a:ext uri="{FF2B5EF4-FFF2-40B4-BE49-F238E27FC236}">
                  <a16:creationId xmlns:a16="http://schemas.microsoft.com/office/drawing/2014/main" id="{593C5982-032E-B106-F206-DE504245FA01}"/>
                </a:ext>
              </a:extLst>
            </p:cNvPr>
            <p:cNvSpPr/>
            <p:nvPr/>
          </p:nvSpPr>
          <p:spPr>
            <a:xfrm>
              <a:off x="9435959" y="2845753"/>
              <a:ext cx="36185" cy="12724"/>
            </a:xfrm>
            <a:custGeom>
              <a:avLst/>
              <a:gdLst>
                <a:gd name="connsiteX0" fmla="*/ 0 w 36185"/>
                <a:gd name="connsiteY0" fmla="*/ 0 h 12724"/>
                <a:gd name="connsiteX1" fmla="*/ 36186 w 3618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185" h="12724">
                  <a:moveTo>
                    <a:pt x="0" y="0"/>
                  </a:moveTo>
                  <a:lnTo>
                    <a:pt x="36186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77" name="Freeform 5086">
              <a:extLst>
                <a:ext uri="{FF2B5EF4-FFF2-40B4-BE49-F238E27FC236}">
                  <a16:creationId xmlns:a16="http://schemas.microsoft.com/office/drawing/2014/main" id="{B6E4D37D-791F-CFEC-38B4-921E8A655C50}"/>
                </a:ext>
              </a:extLst>
            </p:cNvPr>
            <p:cNvSpPr/>
            <p:nvPr/>
          </p:nvSpPr>
          <p:spPr>
            <a:xfrm>
              <a:off x="9453988" y="2827685"/>
              <a:ext cx="12696" cy="36136"/>
            </a:xfrm>
            <a:custGeom>
              <a:avLst/>
              <a:gdLst>
                <a:gd name="connsiteX0" fmla="*/ 0 w 12696"/>
                <a:gd name="connsiteY0" fmla="*/ 0 h 36136"/>
                <a:gd name="connsiteX1" fmla="*/ 0 w 12696"/>
                <a:gd name="connsiteY1" fmla="*/ 36137 h 3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36136">
                  <a:moveTo>
                    <a:pt x="0" y="0"/>
                  </a:moveTo>
                  <a:lnTo>
                    <a:pt x="0" y="36137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78" name="Freeform 5087">
              <a:extLst>
                <a:ext uri="{FF2B5EF4-FFF2-40B4-BE49-F238E27FC236}">
                  <a16:creationId xmlns:a16="http://schemas.microsoft.com/office/drawing/2014/main" id="{B0908CAE-1F49-CE9B-506D-67921DA4340F}"/>
                </a:ext>
              </a:extLst>
            </p:cNvPr>
            <p:cNvSpPr/>
            <p:nvPr/>
          </p:nvSpPr>
          <p:spPr>
            <a:xfrm>
              <a:off x="9453988" y="2845753"/>
              <a:ext cx="2285" cy="1145"/>
            </a:xfrm>
            <a:custGeom>
              <a:avLst/>
              <a:gdLst>
                <a:gd name="connsiteX0" fmla="*/ 2286 w 2285"/>
                <a:gd name="connsiteY0" fmla="*/ 1145 h 1145"/>
                <a:gd name="connsiteX1" fmla="*/ 0 w 2285"/>
                <a:gd name="connsiteY1" fmla="*/ 0 h 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5" h="1145">
                  <a:moveTo>
                    <a:pt x="2286" y="1145"/>
                  </a:moveTo>
                  <a:lnTo>
                    <a:pt x="0" y="0"/>
                  </a:lnTo>
                </a:path>
              </a:pathLst>
            </a:custGeom>
            <a:ln w="12680" cap="flat">
              <a:solidFill>
                <a:srgbClr val="00996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</p:grpSp>
      <p:grpSp>
        <p:nvGrpSpPr>
          <p:cNvPr id="6579" name="Graphic 3347">
            <a:extLst>
              <a:ext uri="{FF2B5EF4-FFF2-40B4-BE49-F238E27FC236}">
                <a16:creationId xmlns:a16="http://schemas.microsoft.com/office/drawing/2014/main" id="{7B5540C5-0141-BF82-DD98-1050B59BDFC2}"/>
              </a:ext>
            </a:extLst>
          </p:cNvPr>
          <p:cNvGrpSpPr/>
          <p:nvPr/>
        </p:nvGrpSpPr>
        <p:grpSpPr>
          <a:xfrm>
            <a:off x="6037430" y="5062008"/>
            <a:ext cx="5541938" cy="54543"/>
            <a:chOff x="4707173" y="4462482"/>
            <a:chExt cx="5010908" cy="41607"/>
          </a:xfrm>
        </p:grpSpPr>
        <p:sp>
          <p:nvSpPr>
            <p:cNvPr id="6580" name="Freeform 3423">
              <a:extLst>
                <a:ext uri="{FF2B5EF4-FFF2-40B4-BE49-F238E27FC236}">
                  <a16:creationId xmlns:a16="http://schemas.microsoft.com/office/drawing/2014/main" id="{09EACC4C-E777-61EC-CA4E-F184C87D8BB2}"/>
                </a:ext>
              </a:extLst>
            </p:cNvPr>
            <p:cNvSpPr/>
            <p:nvPr/>
          </p:nvSpPr>
          <p:spPr>
            <a:xfrm>
              <a:off x="4707173" y="4462482"/>
              <a:ext cx="12696" cy="41607"/>
            </a:xfrm>
            <a:custGeom>
              <a:avLst/>
              <a:gdLst>
                <a:gd name="connsiteX0" fmla="*/ 0 w 12696"/>
                <a:gd name="connsiteY0" fmla="*/ 0 h 41607"/>
                <a:gd name="connsiteX1" fmla="*/ 0 w 12696"/>
                <a:gd name="connsiteY1" fmla="*/ 41608 h 4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41607">
                  <a:moveTo>
                    <a:pt x="0" y="0"/>
                  </a:moveTo>
                  <a:lnTo>
                    <a:pt x="0" y="41608"/>
                  </a:lnTo>
                </a:path>
              </a:pathLst>
            </a:custGeom>
            <a:ln w="1268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81" name="Freeform 3424">
              <a:extLst>
                <a:ext uri="{FF2B5EF4-FFF2-40B4-BE49-F238E27FC236}">
                  <a16:creationId xmlns:a16="http://schemas.microsoft.com/office/drawing/2014/main" id="{6CD9C5AF-BEF6-BCF3-C5FA-DAB36F7E987F}"/>
                </a:ext>
              </a:extLst>
            </p:cNvPr>
            <p:cNvSpPr/>
            <p:nvPr/>
          </p:nvSpPr>
          <p:spPr>
            <a:xfrm>
              <a:off x="5065095" y="4462482"/>
              <a:ext cx="12696" cy="41607"/>
            </a:xfrm>
            <a:custGeom>
              <a:avLst/>
              <a:gdLst>
                <a:gd name="connsiteX0" fmla="*/ 0 w 12696"/>
                <a:gd name="connsiteY0" fmla="*/ 0 h 41607"/>
                <a:gd name="connsiteX1" fmla="*/ 0 w 12696"/>
                <a:gd name="connsiteY1" fmla="*/ 41608 h 4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41607">
                  <a:moveTo>
                    <a:pt x="0" y="0"/>
                  </a:moveTo>
                  <a:lnTo>
                    <a:pt x="0" y="41608"/>
                  </a:lnTo>
                </a:path>
              </a:pathLst>
            </a:custGeom>
            <a:ln w="1268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82" name="Freeform 3425">
              <a:extLst>
                <a:ext uri="{FF2B5EF4-FFF2-40B4-BE49-F238E27FC236}">
                  <a16:creationId xmlns:a16="http://schemas.microsoft.com/office/drawing/2014/main" id="{048EE1C4-C8E5-3921-0092-BE888D124B2A}"/>
                </a:ext>
              </a:extLst>
            </p:cNvPr>
            <p:cNvSpPr/>
            <p:nvPr/>
          </p:nvSpPr>
          <p:spPr>
            <a:xfrm>
              <a:off x="5423017" y="4462482"/>
              <a:ext cx="12696" cy="41607"/>
            </a:xfrm>
            <a:custGeom>
              <a:avLst/>
              <a:gdLst>
                <a:gd name="connsiteX0" fmla="*/ 0 w 12696"/>
                <a:gd name="connsiteY0" fmla="*/ 0 h 41607"/>
                <a:gd name="connsiteX1" fmla="*/ 0 w 12696"/>
                <a:gd name="connsiteY1" fmla="*/ 41608 h 4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41607">
                  <a:moveTo>
                    <a:pt x="0" y="0"/>
                  </a:moveTo>
                  <a:lnTo>
                    <a:pt x="0" y="41608"/>
                  </a:lnTo>
                </a:path>
              </a:pathLst>
            </a:custGeom>
            <a:ln w="1268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83" name="Freeform 3426">
              <a:extLst>
                <a:ext uri="{FF2B5EF4-FFF2-40B4-BE49-F238E27FC236}">
                  <a16:creationId xmlns:a16="http://schemas.microsoft.com/office/drawing/2014/main" id="{DCCE1DF7-E4A1-166F-6855-23851F861F6F}"/>
                </a:ext>
              </a:extLst>
            </p:cNvPr>
            <p:cNvSpPr/>
            <p:nvPr/>
          </p:nvSpPr>
          <p:spPr>
            <a:xfrm>
              <a:off x="5781066" y="4462482"/>
              <a:ext cx="12696" cy="41607"/>
            </a:xfrm>
            <a:custGeom>
              <a:avLst/>
              <a:gdLst>
                <a:gd name="connsiteX0" fmla="*/ 0 w 12696"/>
                <a:gd name="connsiteY0" fmla="*/ 0 h 41607"/>
                <a:gd name="connsiteX1" fmla="*/ 0 w 12696"/>
                <a:gd name="connsiteY1" fmla="*/ 41608 h 4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41607">
                  <a:moveTo>
                    <a:pt x="0" y="0"/>
                  </a:moveTo>
                  <a:lnTo>
                    <a:pt x="0" y="41608"/>
                  </a:lnTo>
                </a:path>
              </a:pathLst>
            </a:custGeom>
            <a:ln w="1268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84" name="Freeform 3427">
              <a:extLst>
                <a:ext uri="{FF2B5EF4-FFF2-40B4-BE49-F238E27FC236}">
                  <a16:creationId xmlns:a16="http://schemas.microsoft.com/office/drawing/2014/main" id="{47FA1909-8C90-8B25-813C-7D414902D7F6}"/>
                </a:ext>
              </a:extLst>
            </p:cNvPr>
            <p:cNvSpPr/>
            <p:nvPr/>
          </p:nvSpPr>
          <p:spPr>
            <a:xfrm>
              <a:off x="6138988" y="4462482"/>
              <a:ext cx="12696" cy="41607"/>
            </a:xfrm>
            <a:custGeom>
              <a:avLst/>
              <a:gdLst>
                <a:gd name="connsiteX0" fmla="*/ 0 w 12696"/>
                <a:gd name="connsiteY0" fmla="*/ 0 h 41607"/>
                <a:gd name="connsiteX1" fmla="*/ 0 w 12696"/>
                <a:gd name="connsiteY1" fmla="*/ 41608 h 4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41607">
                  <a:moveTo>
                    <a:pt x="0" y="0"/>
                  </a:moveTo>
                  <a:lnTo>
                    <a:pt x="0" y="41608"/>
                  </a:lnTo>
                </a:path>
              </a:pathLst>
            </a:custGeom>
            <a:ln w="1268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85" name="Freeform 3428">
              <a:extLst>
                <a:ext uri="{FF2B5EF4-FFF2-40B4-BE49-F238E27FC236}">
                  <a16:creationId xmlns:a16="http://schemas.microsoft.com/office/drawing/2014/main" id="{31B8FDCE-A4F6-2AE8-928D-A15CD09AE0D0}"/>
                </a:ext>
              </a:extLst>
            </p:cNvPr>
            <p:cNvSpPr/>
            <p:nvPr/>
          </p:nvSpPr>
          <p:spPr>
            <a:xfrm>
              <a:off x="6496910" y="4462482"/>
              <a:ext cx="12696" cy="41607"/>
            </a:xfrm>
            <a:custGeom>
              <a:avLst/>
              <a:gdLst>
                <a:gd name="connsiteX0" fmla="*/ 0 w 12696"/>
                <a:gd name="connsiteY0" fmla="*/ 0 h 41607"/>
                <a:gd name="connsiteX1" fmla="*/ 0 w 12696"/>
                <a:gd name="connsiteY1" fmla="*/ 41608 h 4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41607">
                  <a:moveTo>
                    <a:pt x="0" y="0"/>
                  </a:moveTo>
                  <a:lnTo>
                    <a:pt x="0" y="41608"/>
                  </a:lnTo>
                </a:path>
              </a:pathLst>
            </a:custGeom>
            <a:ln w="1268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86" name="Freeform 3429">
              <a:extLst>
                <a:ext uri="{FF2B5EF4-FFF2-40B4-BE49-F238E27FC236}">
                  <a16:creationId xmlns:a16="http://schemas.microsoft.com/office/drawing/2014/main" id="{4E4DAB01-5631-5D2D-33F3-3F6A49B5B6E0}"/>
                </a:ext>
              </a:extLst>
            </p:cNvPr>
            <p:cNvSpPr/>
            <p:nvPr/>
          </p:nvSpPr>
          <p:spPr>
            <a:xfrm>
              <a:off x="6854832" y="4462482"/>
              <a:ext cx="12696" cy="41607"/>
            </a:xfrm>
            <a:custGeom>
              <a:avLst/>
              <a:gdLst>
                <a:gd name="connsiteX0" fmla="*/ 0 w 12696"/>
                <a:gd name="connsiteY0" fmla="*/ 0 h 41607"/>
                <a:gd name="connsiteX1" fmla="*/ 0 w 12696"/>
                <a:gd name="connsiteY1" fmla="*/ 41608 h 4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41607">
                  <a:moveTo>
                    <a:pt x="0" y="0"/>
                  </a:moveTo>
                  <a:lnTo>
                    <a:pt x="0" y="41608"/>
                  </a:lnTo>
                </a:path>
              </a:pathLst>
            </a:custGeom>
            <a:ln w="1268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87" name="Freeform 3430">
              <a:extLst>
                <a:ext uri="{FF2B5EF4-FFF2-40B4-BE49-F238E27FC236}">
                  <a16:creationId xmlns:a16="http://schemas.microsoft.com/office/drawing/2014/main" id="{5D21584A-C033-63E4-C593-11336F7B7EA6}"/>
                </a:ext>
              </a:extLst>
            </p:cNvPr>
            <p:cNvSpPr/>
            <p:nvPr/>
          </p:nvSpPr>
          <p:spPr>
            <a:xfrm>
              <a:off x="7212754" y="4462482"/>
              <a:ext cx="12696" cy="41607"/>
            </a:xfrm>
            <a:custGeom>
              <a:avLst/>
              <a:gdLst>
                <a:gd name="connsiteX0" fmla="*/ 0 w 12696"/>
                <a:gd name="connsiteY0" fmla="*/ 0 h 41607"/>
                <a:gd name="connsiteX1" fmla="*/ 0 w 12696"/>
                <a:gd name="connsiteY1" fmla="*/ 41608 h 4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41607">
                  <a:moveTo>
                    <a:pt x="0" y="0"/>
                  </a:moveTo>
                  <a:lnTo>
                    <a:pt x="0" y="41608"/>
                  </a:lnTo>
                </a:path>
              </a:pathLst>
            </a:custGeom>
            <a:ln w="1268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88" name="Freeform 3431">
              <a:extLst>
                <a:ext uri="{FF2B5EF4-FFF2-40B4-BE49-F238E27FC236}">
                  <a16:creationId xmlns:a16="http://schemas.microsoft.com/office/drawing/2014/main" id="{DB0AD013-F0D6-A46E-74B0-D6003B6E0888}"/>
                </a:ext>
              </a:extLst>
            </p:cNvPr>
            <p:cNvSpPr/>
            <p:nvPr/>
          </p:nvSpPr>
          <p:spPr>
            <a:xfrm>
              <a:off x="7570676" y="4462482"/>
              <a:ext cx="12696" cy="41607"/>
            </a:xfrm>
            <a:custGeom>
              <a:avLst/>
              <a:gdLst>
                <a:gd name="connsiteX0" fmla="*/ 0 w 12696"/>
                <a:gd name="connsiteY0" fmla="*/ 0 h 41607"/>
                <a:gd name="connsiteX1" fmla="*/ 0 w 12696"/>
                <a:gd name="connsiteY1" fmla="*/ 41608 h 4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41607">
                  <a:moveTo>
                    <a:pt x="0" y="0"/>
                  </a:moveTo>
                  <a:lnTo>
                    <a:pt x="0" y="41608"/>
                  </a:lnTo>
                </a:path>
              </a:pathLst>
            </a:custGeom>
            <a:ln w="1268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89" name="Freeform 3432">
              <a:extLst>
                <a:ext uri="{FF2B5EF4-FFF2-40B4-BE49-F238E27FC236}">
                  <a16:creationId xmlns:a16="http://schemas.microsoft.com/office/drawing/2014/main" id="{4548F41C-6A4B-C29E-072E-EB7C66CE1C48}"/>
                </a:ext>
              </a:extLst>
            </p:cNvPr>
            <p:cNvSpPr/>
            <p:nvPr/>
          </p:nvSpPr>
          <p:spPr>
            <a:xfrm>
              <a:off x="7928598" y="4462482"/>
              <a:ext cx="12696" cy="41607"/>
            </a:xfrm>
            <a:custGeom>
              <a:avLst/>
              <a:gdLst>
                <a:gd name="connsiteX0" fmla="*/ 0 w 12696"/>
                <a:gd name="connsiteY0" fmla="*/ 0 h 41607"/>
                <a:gd name="connsiteX1" fmla="*/ 0 w 12696"/>
                <a:gd name="connsiteY1" fmla="*/ 41608 h 4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41607">
                  <a:moveTo>
                    <a:pt x="0" y="0"/>
                  </a:moveTo>
                  <a:lnTo>
                    <a:pt x="0" y="41608"/>
                  </a:lnTo>
                </a:path>
              </a:pathLst>
            </a:custGeom>
            <a:ln w="1268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90" name="Freeform 3433">
              <a:extLst>
                <a:ext uri="{FF2B5EF4-FFF2-40B4-BE49-F238E27FC236}">
                  <a16:creationId xmlns:a16="http://schemas.microsoft.com/office/drawing/2014/main" id="{7C339986-9374-2300-8515-79EA37211E10}"/>
                </a:ext>
              </a:extLst>
            </p:cNvPr>
            <p:cNvSpPr/>
            <p:nvPr/>
          </p:nvSpPr>
          <p:spPr>
            <a:xfrm>
              <a:off x="8286520" y="4462482"/>
              <a:ext cx="12696" cy="41607"/>
            </a:xfrm>
            <a:custGeom>
              <a:avLst/>
              <a:gdLst>
                <a:gd name="connsiteX0" fmla="*/ 0 w 12696"/>
                <a:gd name="connsiteY0" fmla="*/ 0 h 41607"/>
                <a:gd name="connsiteX1" fmla="*/ 0 w 12696"/>
                <a:gd name="connsiteY1" fmla="*/ 41608 h 4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41607">
                  <a:moveTo>
                    <a:pt x="0" y="0"/>
                  </a:moveTo>
                  <a:lnTo>
                    <a:pt x="0" y="41608"/>
                  </a:lnTo>
                </a:path>
              </a:pathLst>
            </a:custGeom>
            <a:ln w="1268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91" name="Freeform 3434">
              <a:extLst>
                <a:ext uri="{FF2B5EF4-FFF2-40B4-BE49-F238E27FC236}">
                  <a16:creationId xmlns:a16="http://schemas.microsoft.com/office/drawing/2014/main" id="{D7FC0C1B-290E-300E-66B3-36C0E2772789}"/>
                </a:ext>
              </a:extLst>
            </p:cNvPr>
            <p:cNvSpPr/>
            <p:nvPr/>
          </p:nvSpPr>
          <p:spPr>
            <a:xfrm>
              <a:off x="8644315" y="4462482"/>
              <a:ext cx="12696" cy="41607"/>
            </a:xfrm>
            <a:custGeom>
              <a:avLst/>
              <a:gdLst>
                <a:gd name="connsiteX0" fmla="*/ 0 w 12696"/>
                <a:gd name="connsiteY0" fmla="*/ 0 h 41607"/>
                <a:gd name="connsiteX1" fmla="*/ 0 w 12696"/>
                <a:gd name="connsiteY1" fmla="*/ 41608 h 4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41607">
                  <a:moveTo>
                    <a:pt x="0" y="0"/>
                  </a:moveTo>
                  <a:lnTo>
                    <a:pt x="0" y="41608"/>
                  </a:lnTo>
                </a:path>
              </a:pathLst>
            </a:custGeom>
            <a:ln w="1268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92" name="Freeform 3435">
              <a:extLst>
                <a:ext uri="{FF2B5EF4-FFF2-40B4-BE49-F238E27FC236}">
                  <a16:creationId xmlns:a16="http://schemas.microsoft.com/office/drawing/2014/main" id="{C4F2D429-A186-8322-08C6-6800D571F527}"/>
                </a:ext>
              </a:extLst>
            </p:cNvPr>
            <p:cNvSpPr/>
            <p:nvPr/>
          </p:nvSpPr>
          <p:spPr>
            <a:xfrm>
              <a:off x="9002237" y="4462482"/>
              <a:ext cx="12696" cy="41607"/>
            </a:xfrm>
            <a:custGeom>
              <a:avLst/>
              <a:gdLst>
                <a:gd name="connsiteX0" fmla="*/ 0 w 12696"/>
                <a:gd name="connsiteY0" fmla="*/ 0 h 41607"/>
                <a:gd name="connsiteX1" fmla="*/ 0 w 12696"/>
                <a:gd name="connsiteY1" fmla="*/ 41608 h 4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41607">
                  <a:moveTo>
                    <a:pt x="0" y="0"/>
                  </a:moveTo>
                  <a:lnTo>
                    <a:pt x="0" y="41608"/>
                  </a:lnTo>
                </a:path>
              </a:pathLst>
            </a:custGeom>
            <a:ln w="1268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93" name="Freeform 3436">
              <a:extLst>
                <a:ext uri="{FF2B5EF4-FFF2-40B4-BE49-F238E27FC236}">
                  <a16:creationId xmlns:a16="http://schemas.microsoft.com/office/drawing/2014/main" id="{57DF7004-80E8-3D4B-28A0-F1040A492C09}"/>
                </a:ext>
              </a:extLst>
            </p:cNvPr>
            <p:cNvSpPr/>
            <p:nvPr/>
          </p:nvSpPr>
          <p:spPr>
            <a:xfrm>
              <a:off x="9360159" y="4462482"/>
              <a:ext cx="12696" cy="41607"/>
            </a:xfrm>
            <a:custGeom>
              <a:avLst/>
              <a:gdLst>
                <a:gd name="connsiteX0" fmla="*/ 0 w 12696"/>
                <a:gd name="connsiteY0" fmla="*/ 0 h 41607"/>
                <a:gd name="connsiteX1" fmla="*/ 0 w 12696"/>
                <a:gd name="connsiteY1" fmla="*/ 41608 h 4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41607">
                  <a:moveTo>
                    <a:pt x="0" y="0"/>
                  </a:moveTo>
                  <a:lnTo>
                    <a:pt x="0" y="41608"/>
                  </a:lnTo>
                </a:path>
              </a:pathLst>
            </a:custGeom>
            <a:ln w="1268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594" name="Freeform 3437">
              <a:extLst>
                <a:ext uri="{FF2B5EF4-FFF2-40B4-BE49-F238E27FC236}">
                  <a16:creationId xmlns:a16="http://schemas.microsoft.com/office/drawing/2014/main" id="{C234B582-8C60-41CD-1702-DD230F46BC27}"/>
                </a:ext>
              </a:extLst>
            </p:cNvPr>
            <p:cNvSpPr/>
            <p:nvPr/>
          </p:nvSpPr>
          <p:spPr>
            <a:xfrm>
              <a:off x="9718081" y="4462482"/>
              <a:ext cx="12696" cy="41607"/>
            </a:xfrm>
            <a:custGeom>
              <a:avLst/>
              <a:gdLst>
                <a:gd name="connsiteX0" fmla="*/ 0 w 12696"/>
                <a:gd name="connsiteY0" fmla="*/ 0 h 41607"/>
                <a:gd name="connsiteX1" fmla="*/ 0 w 12696"/>
                <a:gd name="connsiteY1" fmla="*/ 41608 h 41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41607">
                  <a:moveTo>
                    <a:pt x="0" y="0"/>
                  </a:moveTo>
                  <a:lnTo>
                    <a:pt x="0" y="41608"/>
                  </a:lnTo>
                </a:path>
              </a:pathLst>
            </a:custGeom>
            <a:ln w="1268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</p:grpSp>
      <p:grpSp>
        <p:nvGrpSpPr>
          <p:cNvPr id="6595" name="Graphic 3347">
            <a:extLst>
              <a:ext uri="{FF2B5EF4-FFF2-40B4-BE49-F238E27FC236}">
                <a16:creationId xmlns:a16="http://schemas.microsoft.com/office/drawing/2014/main" id="{300BFD8B-A333-9D0D-0828-B23111895515}"/>
              </a:ext>
            </a:extLst>
          </p:cNvPr>
          <p:cNvGrpSpPr/>
          <p:nvPr/>
        </p:nvGrpSpPr>
        <p:grpSpPr>
          <a:xfrm>
            <a:off x="5914425" y="5085966"/>
            <a:ext cx="5827207" cy="235898"/>
            <a:chOff x="4595953" y="4480764"/>
            <a:chExt cx="5268842" cy="179951"/>
          </a:xfrm>
          <a:solidFill>
            <a:srgbClr val="000000"/>
          </a:solidFill>
        </p:grpSpPr>
        <p:sp>
          <p:nvSpPr>
            <p:cNvPr id="6596" name="TextBox 6595">
              <a:extLst>
                <a:ext uri="{FF2B5EF4-FFF2-40B4-BE49-F238E27FC236}">
                  <a16:creationId xmlns:a16="http://schemas.microsoft.com/office/drawing/2014/main" id="{05250F16-99D7-CE70-9961-E46E70AC77D3}"/>
                </a:ext>
              </a:extLst>
            </p:cNvPr>
            <p:cNvSpPr txBox="1"/>
            <p:nvPr/>
          </p:nvSpPr>
          <p:spPr>
            <a:xfrm>
              <a:off x="4595953" y="4480764"/>
              <a:ext cx="22784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0</a:t>
              </a:r>
            </a:p>
          </p:txBody>
        </p:sp>
        <p:sp>
          <p:nvSpPr>
            <p:cNvPr id="6597" name="TextBox 6596">
              <a:extLst>
                <a:ext uri="{FF2B5EF4-FFF2-40B4-BE49-F238E27FC236}">
                  <a16:creationId xmlns:a16="http://schemas.microsoft.com/office/drawing/2014/main" id="{2A2D8213-5625-6523-82C7-B9B511863B72}"/>
                </a:ext>
              </a:extLst>
            </p:cNvPr>
            <p:cNvSpPr txBox="1"/>
            <p:nvPr/>
          </p:nvSpPr>
          <p:spPr>
            <a:xfrm>
              <a:off x="4954128" y="4480764"/>
              <a:ext cx="22784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6</a:t>
              </a:r>
            </a:p>
          </p:txBody>
        </p:sp>
        <p:sp>
          <p:nvSpPr>
            <p:cNvPr id="6598" name="TextBox 6597">
              <a:extLst>
                <a:ext uri="{FF2B5EF4-FFF2-40B4-BE49-F238E27FC236}">
                  <a16:creationId xmlns:a16="http://schemas.microsoft.com/office/drawing/2014/main" id="{0E0D8FF3-D6F1-65C0-35EE-531659312B59}"/>
                </a:ext>
              </a:extLst>
            </p:cNvPr>
            <p:cNvSpPr txBox="1"/>
            <p:nvPr/>
          </p:nvSpPr>
          <p:spPr>
            <a:xfrm>
              <a:off x="5278853" y="4480764"/>
              <a:ext cx="288721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12</a:t>
              </a:r>
            </a:p>
          </p:txBody>
        </p:sp>
        <p:sp>
          <p:nvSpPr>
            <p:cNvPr id="6599" name="TextBox 6598">
              <a:extLst>
                <a:ext uri="{FF2B5EF4-FFF2-40B4-BE49-F238E27FC236}">
                  <a16:creationId xmlns:a16="http://schemas.microsoft.com/office/drawing/2014/main" id="{F80A7B45-8CCC-70F6-12A4-D21A1C3A7CB6}"/>
                </a:ext>
              </a:extLst>
            </p:cNvPr>
            <p:cNvSpPr txBox="1"/>
            <p:nvPr/>
          </p:nvSpPr>
          <p:spPr>
            <a:xfrm>
              <a:off x="5637028" y="4480764"/>
              <a:ext cx="288721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18</a:t>
              </a:r>
            </a:p>
          </p:txBody>
        </p:sp>
        <p:sp>
          <p:nvSpPr>
            <p:cNvPr id="6600" name="TextBox 6599">
              <a:extLst>
                <a:ext uri="{FF2B5EF4-FFF2-40B4-BE49-F238E27FC236}">
                  <a16:creationId xmlns:a16="http://schemas.microsoft.com/office/drawing/2014/main" id="{C18EB332-2856-35AA-50A7-B494AD6918B6}"/>
                </a:ext>
              </a:extLst>
            </p:cNvPr>
            <p:cNvSpPr txBox="1"/>
            <p:nvPr/>
          </p:nvSpPr>
          <p:spPr>
            <a:xfrm>
              <a:off x="5995079" y="4480764"/>
              <a:ext cx="288721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 dirty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24</a:t>
              </a:r>
            </a:p>
          </p:txBody>
        </p:sp>
        <p:sp>
          <p:nvSpPr>
            <p:cNvPr id="6601" name="TextBox 6600">
              <a:extLst>
                <a:ext uri="{FF2B5EF4-FFF2-40B4-BE49-F238E27FC236}">
                  <a16:creationId xmlns:a16="http://schemas.microsoft.com/office/drawing/2014/main" id="{526F1015-FB3B-79E9-1A59-65F1453A9396}"/>
                </a:ext>
              </a:extLst>
            </p:cNvPr>
            <p:cNvSpPr txBox="1"/>
            <p:nvPr/>
          </p:nvSpPr>
          <p:spPr>
            <a:xfrm>
              <a:off x="6353128" y="4480764"/>
              <a:ext cx="288721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30</a:t>
              </a:r>
            </a:p>
          </p:txBody>
        </p:sp>
        <p:sp>
          <p:nvSpPr>
            <p:cNvPr id="6602" name="TextBox 6601">
              <a:extLst>
                <a:ext uri="{FF2B5EF4-FFF2-40B4-BE49-F238E27FC236}">
                  <a16:creationId xmlns:a16="http://schemas.microsoft.com/office/drawing/2014/main" id="{E6FCAED0-E5A0-686D-4A88-0BFE0B6C2CE3}"/>
                </a:ext>
              </a:extLst>
            </p:cNvPr>
            <p:cNvSpPr txBox="1"/>
            <p:nvPr/>
          </p:nvSpPr>
          <p:spPr>
            <a:xfrm>
              <a:off x="6711302" y="4480764"/>
              <a:ext cx="288721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36</a:t>
              </a:r>
            </a:p>
          </p:txBody>
        </p:sp>
        <p:sp>
          <p:nvSpPr>
            <p:cNvPr id="6603" name="TextBox 6602">
              <a:extLst>
                <a:ext uri="{FF2B5EF4-FFF2-40B4-BE49-F238E27FC236}">
                  <a16:creationId xmlns:a16="http://schemas.microsoft.com/office/drawing/2014/main" id="{04BB3517-26FA-26C7-AFC1-2EBA06F6CCE8}"/>
                </a:ext>
              </a:extLst>
            </p:cNvPr>
            <p:cNvSpPr txBox="1"/>
            <p:nvPr/>
          </p:nvSpPr>
          <p:spPr>
            <a:xfrm>
              <a:off x="7069351" y="4480764"/>
              <a:ext cx="288721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42</a:t>
              </a:r>
            </a:p>
          </p:txBody>
        </p:sp>
        <p:sp>
          <p:nvSpPr>
            <p:cNvPr id="6604" name="TextBox 6603">
              <a:extLst>
                <a:ext uri="{FF2B5EF4-FFF2-40B4-BE49-F238E27FC236}">
                  <a16:creationId xmlns:a16="http://schemas.microsoft.com/office/drawing/2014/main" id="{FAF6EF35-049F-8F21-1C39-E7ED6CD66622}"/>
                </a:ext>
              </a:extLst>
            </p:cNvPr>
            <p:cNvSpPr txBox="1"/>
            <p:nvPr/>
          </p:nvSpPr>
          <p:spPr>
            <a:xfrm>
              <a:off x="7427526" y="4480764"/>
              <a:ext cx="288721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48</a:t>
              </a:r>
            </a:p>
          </p:txBody>
        </p:sp>
        <p:sp>
          <p:nvSpPr>
            <p:cNvPr id="6605" name="TextBox 6604">
              <a:extLst>
                <a:ext uri="{FF2B5EF4-FFF2-40B4-BE49-F238E27FC236}">
                  <a16:creationId xmlns:a16="http://schemas.microsoft.com/office/drawing/2014/main" id="{C595C660-B1FA-3E83-EA27-62FE0AFBDAF3}"/>
                </a:ext>
              </a:extLst>
            </p:cNvPr>
            <p:cNvSpPr txBox="1"/>
            <p:nvPr/>
          </p:nvSpPr>
          <p:spPr>
            <a:xfrm>
              <a:off x="7785577" y="4480764"/>
              <a:ext cx="288721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54</a:t>
              </a:r>
            </a:p>
          </p:txBody>
        </p:sp>
        <p:sp>
          <p:nvSpPr>
            <p:cNvPr id="6606" name="TextBox 6605">
              <a:extLst>
                <a:ext uri="{FF2B5EF4-FFF2-40B4-BE49-F238E27FC236}">
                  <a16:creationId xmlns:a16="http://schemas.microsoft.com/office/drawing/2014/main" id="{A3F7BDFC-3B7C-F5A0-A152-C684A040CC4D}"/>
                </a:ext>
              </a:extLst>
            </p:cNvPr>
            <p:cNvSpPr txBox="1"/>
            <p:nvPr/>
          </p:nvSpPr>
          <p:spPr>
            <a:xfrm>
              <a:off x="8143625" y="4480764"/>
              <a:ext cx="288721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60</a:t>
              </a:r>
            </a:p>
          </p:txBody>
        </p:sp>
        <p:sp>
          <p:nvSpPr>
            <p:cNvPr id="6607" name="TextBox 6606">
              <a:extLst>
                <a:ext uri="{FF2B5EF4-FFF2-40B4-BE49-F238E27FC236}">
                  <a16:creationId xmlns:a16="http://schemas.microsoft.com/office/drawing/2014/main" id="{4EFD1F83-1918-537A-1290-B890243FA3B5}"/>
                </a:ext>
              </a:extLst>
            </p:cNvPr>
            <p:cNvSpPr txBox="1"/>
            <p:nvPr/>
          </p:nvSpPr>
          <p:spPr>
            <a:xfrm>
              <a:off x="8501800" y="4480764"/>
              <a:ext cx="288721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66</a:t>
              </a:r>
            </a:p>
          </p:txBody>
        </p:sp>
        <p:sp>
          <p:nvSpPr>
            <p:cNvPr id="6608" name="TextBox 6607">
              <a:extLst>
                <a:ext uri="{FF2B5EF4-FFF2-40B4-BE49-F238E27FC236}">
                  <a16:creationId xmlns:a16="http://schemas.microsoft.com/office/drawing/2014/main" id="{F9106FB1-329C-81D2-7F85-2D9DBB4AA558}"/>
                </a:ext>
              </a:extLst>
            </p:cNvPr>
            <p:cNvSpPr txBox="1"/>
            <p:nvPr/>
          </p:nvSpPr>
          <p:spPr>
            <a:xfrm>
              <a:off x="8859851" y="4480764"/>
              <a:ext cx="288721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72</a:t>
              </a:r>
            </a:p>
          </p:txBody>
        </p:sp>
        <p:sp>
          <p:nvSpPr>
            <p:cNvPr id="6609" name="TextBox 6608">
              <a:extLst>
                <a:ext uri="{FF2B5EF4-FFF2-40B4-BE49-F238E27FC236}">
                  <a16:creationId xmlns:a16="http://schemas.microsoft.com/office/drawing/2014/main" id="{D045EF60-E78C-A8C1-EC59-A2556C95E9B1}"/>
                </a:ext>
              </a:extLst>
            </p:cNvPr>
            <p:cNvSpPr txBox="1"/>
            <p:nvPr/>
          </p:nvSpPr>
          <p:spPr>
            <a:xfrm>
              <a:off x="9218027" y="4480764"/>
              <a:ext cx="288721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78</a:t>
              </a:r>
            </a:p>
          </p:txBody>
        </p:sp>
        <p:sp>
          <p:nvSpPr>
            <p:cNvPr id="6610" name="TextBox 6609">
              <a:extLst>
                <a:ext uri="{FF2B5EF4-FFF2-40B4-BE49-F238E27FC236}">
                  <a16:creationId xmlns:a16="http://schemas.microsoft.com/office/drawing/2014/main" id="{6B75FAC9-0734-844F-2E5D-9CB4C4CEF105}"/>
                </a:ext>
              </a:extLst>
            </p:cNvPr>
            <p:cNvSpPr txBox="1"/>
            <p:nvPr/>
          </p:nvSpPr>
          <p:spPr>
            <a:xfrm>
              <a:off x="9576074" y="4480764"/>
              <a:ext cx="288721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84</a:t>
              </a:r>
            </a:p>
          </p:txBody>
        </p:sp>
      </p:grpSp>
      <p:sp>
        <p:nvSpPr>
          <p:cNvPr id="6611" name="TextBox 6610">
            <a:extLst>
              <a:ext uri="{FF2B5EF4-FFF2-40B4-BE49-F238E27FC236}">
                <a16:creationId xmlns:a16="http://schemas.microsoft.com/office/drawing/2014/main" id="{B44EB339-B407-1F80-3A7E-A6506379B698}"/>
              </a:ext>
            </a:extLst>
          </p:cNvPr>
          <p:cNvSpPr txBox="1"/>
          <p:nvPr/>
        </p:nvSpPr>
        <p:spPr>
          <a:xfrm>
            <a:off x="8261929" y="5284968"/>
            <a:ext cx="10679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ln/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Time (months)</a:t>
            </a:r>
          </a:p>
        </p:txBody>
      </p:sp>
      <p:grpSp>
        <p:nvGrpSpPr>
          <p:cNvPr id="6612" name="Graphic 3347">
            <a:extLst>
              <a:ext uri="{FF2B5EF4-FFF2-40B4-BE49-F238E27FC236}">
                <a16:creationId xmlns:a16="http://schemas.microsoft.com/office/drawing/2014/main" id="{6C7D6841-A0CC-B188-6CE8-753C8815AB81}"/>
              </a:ext>
            </a:extLst>
          </p:cNvPr>
          <p:cNvGrpSpPr/>
          <p:nvPr/>
        </p:nvGrpSpPr>
        <p:grpSpPr>
          <a:xfrm>
            <a:off x="5678429" y="2221671"/>
            <a:ext cx="386645" cy="2935067"/>
            <a:chOff x="4382562" y="2295775"/>
            <a:chExt cx="349595" cy="2238971"/>
          </a:xfrm>
          <a:solidFill>
            <a:srgbClr val="000000"/>
          </a:solidFill>
        </p:grpSpPr>
        <p:sp>
          <p:nvSpPr>
            <p:cNvPr id="6613" name="TextBox 6612">
              <a:extLst>
                <a:ext uri="{FF2B5EF4-FFF2-40B4-BE49-F238E27FC236}">
                  <a16:creationId xmlns:a16="http://schemas.microsoft.com/office/drawing/2014/main" id="{95D3FBE4-7901-BCBD-CAD0-EB9AD67499B1}"/>
                </a:ext>
              </a:extLst>
            </p:cNvPr>
            <p:cNvSpPr txBox="1"/>
            <p:nvPr/>
          </p:nvSpPr>
          <p:spPr>
            <a:xfrm>
              <a:off x="4382562" y="2295775"/>
              <a:ext cx="349595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933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100</a:t>
              </a:r>
            </a:p>
          </p:txBody>
        </p:sp>
        <p:sp>
          <p:nvSpPr>
            <p:cNvPr id="6614" name="TextBox 6613">
              <a:extLst>
                <a:ext uri="{FF2B5EF4-FFF2-40B4-BE49-F238E27FC236}">
                  <a16:creationId xmlns:a16="http://schemas.microsoft.com/office/drawing/2014/main" id="{DE70A9DA-332F-C084-47A3-0653CFFFF82D}"/>
                </a:ext>
              </a:extLst>
            </p:cNvPr>
            <p:cNvSpPr txBox="1"/>
            <p:nvPr/>
          </p:nvSpPr>
          <p:spPr>
            <a:xfrm>
              <a:off x="4501898" y="4354795"/>
              <a:ext cx="227845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933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0</a:t>
              </a:r>
            </a:p>
          </p:txBody>
        </p:sp>
        <p:sp>
          <p:nvSpPr>
            <p:cNvPr id="6615" name="TextBox 6614">
              <a:extLst>
                <a:ext uri="{FF2B5EF4-FFF2-40B4-BE49-F238E27FC236}">
                  <a16:creationId xmlns:a16="http://schemas.microsoft.com/office/drawing/2014/main" id="{F54E95A9-AF04-EE92-E18B-719469E6B625}"/>
                </a:ext>
              </a:extLst>
            </p:cNvPr>
            <p:cNvSpPr txBox="1"/>
            <p:nvPr/>
          </p:nvSpPr>
          <p:spPr>
            <a:xfrm>
              <a:off x="4442231" y="3942915"/>
              <a:ext cx="288720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933" dirty="0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20</a:t>
              </a:r>
            </a:p>
          </p:txBody>
        </p:sp>
        <p:sp>
          <p:nvSpPr>
            <p:cNvPr id="6616" name="TextBox 6615">
              <a:extLst>
                <a:ext uri="{FF2B5EF4-FFF2-40B4-BE49-F238E27FC236}">
                  <a16:creationId xmlns:a16="http://schemas.microsoft.com/office/drawing/2014/main" id="{FBA8E684-BDA9-2E18-B1CB-93750D118EC5}"/>
                </a:ext>
              </a:extLst>
            </p:cNvPr>
            <p:cNvSpPr txBox="1"/>
            <p:nvPr/>
          </p:nvSpPr>
          <p:spPr>
            <a:xfrm>
              <a:off x="4442231" y="3531162"/>
              <a:ext cx="288720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933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40</a:t>
              </a:r>
            </a:p>
          </p:txBody>
        </p:sp>
        <p:sp>
          <p:nvSpPr>
            <p:cNvPr id="6617" name="TextBox 6616">
              <a:extLst>
                <a:ext uri="{FF2B5EF4-FFF2-40B4-BE49-F238E27FC236}">
                  <a16:creationId xmlns:a16="http://schemas.microsoft.com/office/drawing/2014/main" id="{9542F6C1-4A95-827F-0397-A2CF945F9B0D}"/>
                </a:ext>
              </a:extLst>
            </p:cNvPr>
            <p:cNvSpPr txBox="1"/>
            <p:nvPr/>
          </p:nvSpPr>
          <p:spPr>
            <a:xfrm>
              <a:off x="4442231" y="3119281"/>
              <a:ext cx="288720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933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60</a:t>
              </a:r>
            </a:p>
          </p:txBody>
        </p:sp>
        <p:sp>
          <p:nvSpPr>
            <p:cNvPr id="6618" name="TextBox 6617">
              <a:extLst>
                <a:ext uri="{FF2B5EF4-FFF2-40B4-BE49-F238E27FC236}">
                  <a16:creationId xmlns:a16="http://schemas.microsoft.com/office/drawing/2014/main" id="{F29C814D-09F0-E015-63FA-11C0850255F5}"/>
                </a:ext>
              </a:extLst>
            </p:cNvPr>
            <p:cNvSpPr txBox="1"/>
            <p:nvPr/>
          </p:nvSpPr>
          <p:spPr>
            <a:xfrm>
              <a:off x="4442231" y="2707528"/>
              <a:ext cx="288720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933">
                  <a:ln/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80</a:t>
              </a:r>
            </a:p>
          </p:txBody>
        </p:sp>
      </p:grpSp>
      <p:grpSp>
        <p:nvGrpSpPr>
          <p:cNvPr id="6619" name="Graphic 3347">
            <a:extLst>
              <a:ext uri="{FF2B5EF4-FFF2-40B4-BE49-F238E27FC236}">
                <a16:creationId xmlns:a16="http://schemas.microsoft.com/office/drawing/2014/main" id="{EA9A9CE2-2DFD-5588-8C83-C71A3D145C2F}"/>
              </a:ext>
            </a:extLst>
          </p:cNvPr>
          <p:cNvGrpSpPr/>
          <p:nvPr/>
        </p:nvGrpSpPr>
        <p:grpSpPr>
          <a:xfrm>
            <a:off x="5991511" y="2362672"/>
            <a:ext cx="45918" cy="2699335"/>
            <a:chOff x="4665654" y="2403335"/>
            <a:chExt cx="41518" cy="2059146"/>
          </a:xfrm>
        </p:grpSpPr>
        <p:sp>
          <p:nvSpPr>
            <p:cNvPr id="6620" name="Freeform 3396">
              <a:extLst>
                <a:ext uri="{FF2B5EF4-FFF2-40B4-BE49-F238E27FC236}">
                  <a16:creationId xmlns:a16="http://schemas.microsoft.com/office/drawing/2014/main" id="{6C5D6A66-F9DA-9837-4C7D-3851C9FF1B08}"/>
                </a:ext>
              </a:extLst>
            </p:cNvPr>
            <p:cNvSpPr/>
            <p:nvPr/>
          </p:nvSpPr>
          <p:spPr>
            <a:xfrm>
              <a:off x="4665654" y="4462482"/>
              <a:ext cx="41518" cy="12724"/>
            </a:xfrm>
            <a:custGeom>
              <a:avLst/>
              <a:gdLst>
                <a:gd name="connsiteX0" fmla="*/ 41518 w 41518"/>
                <a:gd name="connsiteY0" fmla="*/ 0 h 12724"/>
                <a:gd name="connsiteX1" fmla="*/ 0 w 4151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518" h="12724">
                  <a:moveTo>
                    <a:pt x="41518" y="0"/>
                  </a:moveTo>
                  <a:lnTo>
                    <a:pt x="0" y="0"/>
                  </a:lnTo>
                </a:path>
              </a:pathLst>
            </a:custGeom>
            <a:ln w="1268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621" name="Freeform 3397">
              <a:extLst>
                <a:ext uri="{FF2B5EF4-FFF2-40B4-BE49-F238E27FC236}">
                  <a16:creationId xmlns:a16="http://schemas.microsoft.com/office/drawing/2014/main" id="{935FD559-BDAA-78A9-E828-34CC588A3BBD}"/>
                </a:ext>
              </a:extLst>
            </p:cNvPr>
            <p:cNvSpPr/>
            <p:nvPr/>
          </p:nvSpPr>
          <p:spPr>
            <a:xfrm>
              <a:off x="4665654" y="4050601"/>
              <a:ext cx="41518" cy="12724"/>
            </a:xfrm>
            <a:custGeom>
              <a:avLst/>
              <a:gdLst>
                <a:gd name="connsiteX0" fmla="*/ 41518 w 41518"/>
                <a:gd name="connsiteY0" fmla="*/ 0 h 12724"/>
                <a:gd name="connsiteX1" fmla="*/ 0 w 4151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518" h="12724">
                  <a:moveTo>
                    <a:pt x="41518" y="0"/>
                  </a:moveTo>
                  <a:lnTo>
                    <a:pt x="0" y="0"/>
                  </a:lnTo>
                </a:path>
              </a:pathLst>
            </a:custGeom>
            <a:ln w="1268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622" name="Freeform 3398">
              <a:extLst>
                <a:ext uri="{FF2B5EF4-FFF2-40B4-BE49-F238E27FC236}">
                  <a16:creationId xmlns:a16="http://schemas.microsoft.com/office/drawing/2014/main" id="{D9F27B36-5629-2777-3671-2CC6B186DED8}"/>
                </a:ext>
              </a:extLst>
            </p:cNvPr>
            <p:cNvSpPr/>
            <p:nvPr/>
          </p:nvSpPr>
          <p:spPr>
            <a:xfrm>
              <a:off x="4665654" y="3638848"/>
              <a:ext cx="41518" cy="12724"/>
            </a:xfrm>
            <a:custGeom>
              <a:avLst/>
              <a:gdLst>
                <a:gd name="connsiteX0" fmla="*/ 41518 w 41518"/>
                <a:gd name="connsiteY0" fmla="*/ 0 h 12724"/>
                <a:gd name="connsiteX1" fmla="*/ 0 w 4151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518" h="12724">
                  <a:moveTo>
                    <a:pt x="41518" y="0"/>
                  </a:moveTo>
                  <a:lnTo>
                    <a:pt x="0" y="0"/>
                  </a:lnTo>
                </a:path>
              </a:pathLst>
            </a:custGeom>
            <a:ln w="1268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623" name="Freeform 3399">
              <a:extLst>
                <a:ext uri="{FF2B5EF4-FFF2-40B4-BE49-F238E27FC236}">
                  <a16:creationId xmlns:a16="http://schemas.microsoft.com/office/drawing/2014/main" id="{3BABA079-F0C3-656E-F0AF-FC73555083DD}"/>
                </a:ext>
              </a:extLst>
            </p:cNvPr>
            <p:cNvSpPr/>
            <p:nvPr/>
          </p:nvSpPr>
          <p:spPr>
            <a:xfrm>
              <a:off x="4665654" y="3226968"/>
              <a:ext cx="41518" cy="12724"/>
            </a:xfrm>
            <a:custGeom>
              <a:avLst/>
              <a:gdLst>
                <a:gd name="connsiteX0" fmla="*/ 41518 w 41518"/>
                <a:gd name="connsiteY0" fmla="*/ 0 h 12724"/>
                <a:gd name="connsiteX1" fmla="*/ 0 w 4151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518" h="12724">
                  <a:moveTo>
                    <a:pt x="41518" y="0"/>
                  </a:moveTo>
                  <a:lnTo>
                    <a:pt x="0" y="0"/>
                  </a:lnTo>
                </a:path>
              </a:pathLst>
            </a:custGeom>
            <a:ln w="1268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624" name="Freeform 3400">
              <a:extLst>
                <a:ext uri="{FF2B5EF4-FFF2-40B4-BE49-F238E27FC236}">
                  <a16:creationId xmlns:a16="http://schemas.microsoft.com/office/drawing/2014/main" id="{EDC3DFBE-61E2-8C05-0C46-EF721F81CA7A}"/>
                </a:ext>
              </a:extLst>
            </p:cNvPr>
            <p:cNvSpPr/>
            <p:nvPr/>
          </p:nvSpPr>
          <p:spPr>
            <a:xfrm>
              <a:off x="4665654" y="2815215"/>
              <a:ext cx="41518" cy="12724"/>
            </a:xfrm>
            <a:custGeom>
              <a:avLst/>
              <a:gdLst>
                <a:gd name="connsiteX0" fmla="*/ 41518 w 41518"/>
                <a:gd name="connsiteY0" fmla="*/ 0 h 12724"/>
                <a:gd name="connsiteX1" fmla="*/ 0 w 4151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518" h="12724">
                  <a:moveTo>
                    <a:pt x="41518" y="0"/>
                  </a:moveTo>
                  <a:lnTo>
                    <a:pt x="0" y="0"/>
                  </a:lnTo>
                </a:path>
              </a:pathLst>
            </a:custGeom>
            <a:ln w="1268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625" name="Freeform 3401">
              <a:extLst>
                <a:ext uri="{FF2B5EF4-FFF2-40B4-BE49-F238E27FC236}">
                  <a16:creationId xmlns:a16="http://schemas.microsoft.com/office/drawing/2014/main" id="{13BF1438-8D4D-FC86-333E-E4D2433709ED}"/>
                </a:ext>
              </a:extLst>
            </p:cNvPr>
            <p:cNvSpPr/>
            <p:nvPr/>
          </p:nvSpPr>
          <p:spPr>
            <a:xfrm>
              <a:off x="4665654" y="2403335"/>
              <a:ext cx="41518" cy="12724"/>
            </a:xfrm>
            <a:custGeom>
              <a:avLst/>
              <a:gdLst>
                <a:gd name="connsiteX0" fmla="*/ 41518 w 41518"/>
                <a:gd name="connsiteY0" fmla="*/ 0 h 12724"/>
                <a:gd name="connsiteX1" fmla="*/ 0 w 41518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518" h="12724">
                  <a:moveTo>
                    <a:pt x="41518" y="0"/>
                  </a:moveTo>
                  <a:lnTo>
                    <a:pt x="0" y="0"/>
                  </a:lnTo>
                </a:path>
              </a:pathLst>
            </a:custGeom>
            <a:ln w="1268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</p:grpSp>
      <p:sp>
        <p:nvSpPr>
          <p:cNvPr id="6626" name="TextBox 6625">
            <a:extLst>
              <a:ext uri="{FF2B5EF4-FFF2-40B4-BE49-F238E27FC236}">
                <a16:creationId xmlns:a16="http://schemas.microsoft.com/office/drawing/2014/main" id="{6B2BB6B4-75FD-4570-947C-70FA9EA427BE}"/>
              </a:ext>
            </a:extLst>
          </p:cNvPr>
          <p:cNvSpPr txBox="1"/>
          <p:nvPr/>
        </p:nvSpPr>
        <p:spPr>
          <a:xfrm rot="16200000">
            <a:off x="5326050" y="3582808"/>
            <a:ext cx="6046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1" dirty="0">
                <a:ln/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OS (%)</a:t>
            </a:r>
          </a:p>
        </p:txBody>
      </p:sp>
      <p:sp>
        <p:nvSpPr>
          <p:cNvPr id="6627" name="TextBox 6626">
            <a:extLst>
              <a:ext uri="{FF2B5EF4-FFF2-40B4-BE49-F238E27FC236}">
                <a16:creationId xmlns:a16="http://schemas.microsoft.com/office/drawing/2014/main" id="{EAB4A5A0-DF30-B0C9-CC09-2ECAB46B980C}"/>
              </a:ext>
            </a:extLst>
          </p:cNvPr>
          <p:cNvSpPr txBox="1"/>
          <p:nvPr/>
        </p:nvSpPr>
        <p:spPr>
          <a:xfrm>
            <a:off x="5028325" y="5459608"/>
            <a:ext cx="1653017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3" b="1" dirty="0">
                <a:ln/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Patients remaining at risk</a:t>
            </a:r>
          </a:p>
        </p:txBody>
      </p:sp>
      <p:sp>
        <p:nvSpPr>
          <p:cNvPr id="6628" name="TextBox 6627">
            <a:extLst>
              <a:ext uri="{FF2B5EF4-FFF2-40B4-BE49-F238E27FC236}">
                <a16:creationId xmlns:a16="http://schemas.microsoft.com/office/drawing/2014/main" id="{4BFF5350-6C84-72BA-F668-911338AE30E7}"/>
              </a:ext>
            </a:extLst>
          </p:cNvPr>
          <p:cNvSpPr txBox="1"/>
          <p:nvPr/>
        </p:nvSpPr>
        <p:spPr>
          <a:xfrm>
            <a:off x="5028324" y="5874274"/>
            <a:ext cx="657552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3">
                <a:ln/>
                <a:solidFill>
                  <a:srgbClr val="0B41CD"/>
                </a:solidFill>
                <a:latin typeface="Arial"/>
                <a:cs typeface="Arial"/>
                <a:sym typeface="Arial"/>
                <a:rtl val="0"/>
              </a:rPr>
              <a:t>R-CHOP</a:t>
            </a:r>
          </a:p>
        </p:txBody>
      </p:sp>
      <p:grpSp>
        <p:nvGrpSpPr>
          <p:cNvPr id="6629" name="Graphic 3347">
            <a:extLst>
              <a:ext uri="{FF2B5EF4-FFF2-40B4-BE49-F238E27FC236}">
                <a16:creationId xmlns:a16="http://schemas.microsoft.com/office/drawing/2014/main" id="{4CBE21CF-055C-BA70-F801-3FE47D2CF788}"/>
              </a:ext>
            </a:extLst>
          </p:cNvPr>
          <p:cNvGrpSpPr/>
          <p:nvPr/>
        </p:nvGrpSpPr>
        <p:grpSpPr>
          <a:xfrm>
            <a:off x="5844083" y="5874266"/>
            <a:ext cx="5914045" cy="235898"/>
            <a:chOff x="4532351" y="5082107"/>
            <a:chExt cx="5347360" cy="179951"/>
          </a:xfrm>
          <a:solidFill>
            <a:srgbClr val="0B41CD"/>
          </a:solidFill>
        </p:grpSpPr>
        <p:sp>
          <p:nvSpPr>
            <p:cNvPr id="6630" name="TextBox 6629">
              <a:extLst>
                <a:ext uri="{FF2B5EF4-FFF2-40B4-BE49-F238E27FC236}">
                  <a16:creationId xmlns:a16="http://schemas.microsoft.com/office/drawing/2014/main" id="{A0050AE0-8967-FF54-DA45-923E012C3250}"/>
                </a:ext>
              </a:extLst>
            </p:cNvPr>
            <p:cNvSpPr txBox="1"/>
            <p:nvPr/>
          </p:nvSpPr>
          <p:spPr>
            <a:xfrm>
              <a:off x="4532351" y="5082107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500</a:t>
              </a:r>
            </a:p>
          </p:txBody>
        </p:sp>
        <p:sp>
          <p:nvSpPr>
            <p:cNvPr id="6631" name="TextBox 6630">
              <a:extLst>
                <a:ext uri="{FF2B5EF4-FFF2-40B4-BE49-F238E27FC236}">
                  <a16:creationId xmlns:a16="http://schemas.microsoft.com/office/drawing/2014/main" id="{244CCC61-22CD-1989-77FE-0690C4624043}"/>
                </a:ext>
              </a:extLst>
            </p:cNvPr>
            <p:cNvSpPr txBox="1"/>
            <p:nvPr/>
          </p:nvSpPr>
          <p:spPr>
            <a:xfrm>
              <a:off x="5248573" y="5082107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458</a:t>
              </a:r>
            </a:p>
          </p:txBody>
        </p:sp>
        <p:sp>
          <p:nvSpPr>
            <p:cNvPr id="6632" name="TextBox 6631">
              <a:extLst>
                <a:ext uri="{FF2B5EF4-FFF2-40B4-BE49-F238E27FC236}">
                  <a16:creationId xmlns:a16="http://schemas.microsoft.com/office/drawing/2014/main" id="{83EB510A-4598-BCFE-4A6C-CB8B4CDD9EA0}"/>
                </a:ext>
              </a:extLst>
            </p:cNvPr>
            <p:cNvSpPr txBox="1"/>
            <p:nvPr/>
          </p:nvSpPr>
          <p:spPr>
            <a:xfrm>
              <a:off x="5606625" y="5082107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433</a:t>
              </a:r>
            </a:p>
          </p:txBody>
        </p:sp>
        <p:sp>
          <p:nvSpPr>
            <p:cNvPr id="6633" name="TextBox 6632">
              <a:extLst>
                <a:ext uri="{FF2B5EF4-FFF2-40B4-BE49-F238E27FC236}">
                  <a16:creationId xmlns:a16="http://schemas.microsoft.com/office/drawing/2014/main" id="{306C6689-BF78-ABB0-BCBD-47E8AFC8B917}"/>
                </a:ext>
              </a:extLst>
            </p:cNvPr>
            <p:cNvSpPr txBox="1"/>
            <p:nvPr/>
          </p:nvSpPr>
          <p:spPr>
            <a:xfrm>
              <a:off x="5967848" y="5082107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419</a:t>
              </a:r>
            </a:p>
          </p:txBody>
        </p:sp>
        <p:sp>
          <p:nvSpPr>
            <p:cNvPr id="6634" name="TextBox 6633">
              <a:extLst>
                <a:ext uri="{FF2B5EF4-FFF2-40B4-BE49-F238E27FC236}">
                  <a16:creationId xmlns:a16="http://schemas.microsoft.com/office/drawing/2014/main" id="{E3C16C0B-BD87-6FDC-D7A9-BFE572B71367}"/>
                </a:ext>
              </a:extLst>
            </p:cNvPr>
            <p:cNvSpPr txBox="1"/>
            <p:nvPr/>
          </p:nvSpPr>
          <p:spPr>
            <a:xfrm>
              <a:off x="6322848" y="5082107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408</a:t>
              </a:r>
            </a:p>
          </p:txBody>
        </p:sp>
        <p:sp>
          <p:nvSpPr>
            <p:cNvPr id="6635" name="TextBox 6634">
              <a:extLst>
                <a:ext uri="{FF2B5EF4-FFF2-40B4-BE49-F238E27FC236}">
                  <a16:creationId xmlns:a16="http://schemas.microsoft.com/office/drawing/2014/main" id="{37ED812A-BDF0-D24A-A547-B7F524A2C7A6}"/>
                </a:ext>
              </a:extLst>
            </p:cNvPr>
            <p:cNvSpPr txBox="1"/>
            <p:nvPr/>
          </p:nvSpPr>
          <p:spPr>
            <a:xfrm>
              <a:off x="6681025" y="5082107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401</a:t>
              </a:r>
            </a:p>
          </p:txBody>
        </p:sp>
        <p:sp>
          <p:nvSpPr>
            <p:cNvPr id="6636" name="TextBox 6635">
              <a:extLst>
                <a:ext uri="{FF2B5EF4-FFF2-40B4-BE49-F238E27FC236}">
                  <a16:creationId xmlns:a16="http://schemas.microsoft.com/office/drawing/2014/main" id="{82F787BF-6F88-11ED-C5C1-4A1E2E8AE37F}"/>
                </a:ext>
              </a:extLst>
            </p:cNvPr>
            <p:cNvSpPr txBox="1"/>
            <p:nvPr/>
          </p:nvSpPr>
          <p:spPr>
            <a:xfrm>
              <a:off x="7036026" y="5082107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390</a:t>
              </a:r>
            </a:p>
          </p:txBody>
        </p:sp>
        <p:sp>
          <p:nvSpPr>
            <p:cNvPr id="6637" name="TextBox 6636">
              <a:extLst>
                <a:ext uri="{FF2B5EF4-FFF2-40B4-BE49-F238E27FC236}">
                  <a16:creationId xmlns:a16="http://schemas.microsoft.com/office/drawing/2014/main" id="{0FFF05A4-B794-3A1D-C384-F7972F2A2B7C}"/>
                </a:ext>
              </a:extLst>
            </p:cNvPr>
            <p:cNvSpPr txBox="1"/>
            <p:nvPr/>
          </p:nvSpPr>
          <p:spPr>
            <a:xfrm>
              <a:off x="7397122" y="5082107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364</a:t>
              </a:r>
            </a:p>
          </p:txBody>
        </p:sp>
        <p:sp>
          <p:nvSpPr>
            <p:cNvPr id="6638" name="TextBox 6637">
              <a:extLst>
                <a:ext uri="{FF2B5EF4-FFF2-40B4-BE49-F238E27FC236}">
                  <a16:creationId xmlns:a16="http://schemas.microsoft.com/office/drawing/2014/main" id="{38C2E060-D3C6-2595-5CE0-423C8BB68387}"/>
                </a:ext>
              </a:extLst>
            </p:cNvPr>
            <p:cNvSpPr txBox="1"/>
            <p:nvPr/>
          </p:nvSpPr>
          <p:spPr>
            <a:xfrm>
              <a:off x="7755299" y="5082107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343</a:t>
              </a:r>
            </a:p>
          </p:txBody>
        </p:sp>
        <p:sp>
          <p:nvSpPr>
            <p:cNvPr id="6639" name="TextBox 6638">
              <a:extLst>
                <a:ext uri="{FF2B5EF4-FFF2-40B4-BE49-F238E27FC236}">
                  <a16:creationId xmlns:a16="http://schemas.microsoft.com/office/drawing/2014/main" id="{839D3256-E5D4-5B46-2479-70AD63A52145}"/>
                </a:ext>
              </a:extLst>
            </p:cNvPr>
            <p:cNvSpPr txBox="1"/>
            <p:nvPr/>
          </p:nvSpPr>
          <p:spPr>
            <a:xfrm>
              <a:off x="4893446" y="5082107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473</a:t>
              </a:r>
            </a:p>
          </p:txBody>
        </p:sp>
        <p:sp>
          <p:nvSpPr>
            <p:cNvPr id="6640" name="TextBox 6639">
              <a:extLst>
                <a:ext uri="{FF2B5EF4-FFF2-40B4-BE49-F238E27FC236}">
                  <a16:creationId xmlns:a16="http://schemas.microsoft.com/office/drawing/2014/main" id="{833CDF51-3156-BCDE-A27A-D8D8B6B3E903}"/>
                </a:ext>
              </a:extLst>
            </p:cNvPr>
            <p:cNvSpPr txBox="1"/>
            <p:nvPr/>
          </p:nvSpPr>
          <p:spPr>
            <a:xfrm>
              <a:off x="8110301" y="5082107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 dirty="0">
                  <a:ln/>
                  <a:latin typeface="Arial"/>
                  <a:cs typeface="Arial"/>
                  <a:sym typeface="Arial"/>
                  <a:rtl val="0"/>
                </a:rPr>
                <a:t>311</a:t>
              </a:r>
            </a:p>
          </p:txBody>
        </p:sp>
        <p:sp>
          <p:nvSpPr>
            <p:cNvPr id="6641" name="TextBox 6640">
              <a:extLst>
                <a:ext uri="{FF2B5EF4-FFF2-40B4-BE49-F238E27FC236}">
                  <a16:creationId xmlns:a16="http://schemas.microsoft.com/office/drawing/2014/main" id="{A7F8CACF-4276-683D-ECFC-7127F5CF2945}"/>
                </a:ext>
              </a:extLst>
            </p:cNvPr>
            <p:cNvSpPr txBox="1"/>
            <p:nvPr/>
          </p:nvSpPr>
          <p:spPr>
            <a:xfrm>
              <a:off x="8471525" y="5082107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128</a:t>
              </a:r>
            </a:p>
          </p:txBody>
        </p:sp>
        <p:sp>
          <p:nvSpPr>
            <p:cNvPr id="6642" name="TextBox 6641">
              <a:extLst>
                <a:ext uri="{FF2B5EF4-FFF2-40B4-BE49-F238E27FC236}">
                  <a16:creationId xmlns:a16="http://schemas.microsoft.com/office/drawing/2014/main" id="{15DFECC5-71EC-ACB3-E6F4-D86882389717}"/>
                </a:ext>
              </a:extLst>
            </p:cNvPr>
            <p:cNvSpPr txBox="1"/>
            <p:nvPr/>
          </p:nvSpPr>
          <p:spPr>
            <a:xfrm>
              <a:off x="8856803" y="5082107"/>
              <a:ext cx="288721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13</a:t>
              </a:r>
            </a:p>
          </p:txBody>
        </p:sp>
        <p:sp>
          <p:nvSpPr>
            <p:cNvPr id="6643" name="TextBox 6642">
              <a:extLst>
                <a:ext uri="{FF2B5EF4-FFF2-40B4-BE49-F238E27FC236}">
                  <a16:creationId xmlns:a16="http://schemas.microsoft.com/office/drawing/2014/main" id="{D0F8278A-9166-8564-9C8D-FF7FD80FA9E2}"/>
                </a:ext>
              </a:extLst>
            </p:cNvPr>
            <p:cNvSpPr txBox="1"/>
            <p:nvPr/>
          </p:nvSpPr>
          <p:spPr>
            <a:xfrm>
              <a:off x="9248303" y="5082107"/>
              <a:ext cx="22784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  <p:sp>
          <p:nvSpPr>
            <p:cNvPr id="6644" name="TextBox 6643">
              <a:extLst>
                <a:ext uri="{FF2B5EF4-FFF2-40B4-BE49-F238E27FC236}">
                  <a16:creationId xmlns:a16="http://schemas.microsoft.com/office/drawing/2014/main" id="{6626B052-9111-9F7E-623E-C6EEF1D1C4C4}"/>
                </a:ext>
              </a:extLst>
            </p:cNvPr>
            <p:cNvSpPr txBox="1"/>
            <p:nvPr/>
          </p:nvSpPr>
          <p:spPr>
            <a:xfrm>
              <a:off x="9562002" y="5082107"/>
              <a:ext cx="317709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NE</a:t>
              </a:r>
            </a:p>
          </p:txBody>
        </p:sp>
      </p:grpSp>
      <p:sp>
        <p:nvSpPr>
          <p:cNvPr id="6645" name="TextBox 6644">
            <a:extLst>
              <a:ext uri="{FF2B5EF4-FFF2-40B4-BE49-F238E27FC236}">
                <a16:creationId xmlns:a16="http://schemas.microsoft.com/office/drawing/2014/main" id="{EED61A47-4B8D-558B-B0F6-D82A5FFF7D30}"/>
              </a:ext>
            </a:extLst>
          </p:cNvPr>
          <p:cNvSpPr txBox="1"/>
          <p:nvPr/>
        </p:nvSpPr>
        <p:spPr>
          <a:xfrm>
            <a:off x="5028325" y="5668775"/>
            <a:ext cx="846707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3">
                <a:ln/>
                <a:solidFill>
                  <a:srgbClr val="009964"/>
                </a:solidFill>
                <a:latin typeface="Arial"/>
                <a:cs typeface="Arial"/>
                <a:sym typeface="Arial"/>
                <a:rtl val="0"/>
              </a:rPr>
              <a:t>Pola-R-CHP</a:t>
            </a:r>
          </a:p>
        </p:txBody>
      </p:sp>
      <p:grpSp>
        <p:nvGrpSpPr>
          <p:cNvPr id="6646" name="Graphic 3347">
            <a:extLst>
              <a:ext uri="{FF2B5EF4-FFF2-40B4-BE49-F238E27FC236}">
                <a16:creationId xmlns:a16="http://schemas.microsoft.com/office/drawing/2014/main" id="{6F386BFA-3941-8C18-3D73-64BA2D1EB525}"/>
              </a:ext>
            </a:extLst>
          </p:cNvPr>
          <p:cNvGrpSpPr/>
          <p:nvPr/>
        </p:nvGrpSpPr>
        <p:grpSpPr>
          <a:xfrm>
            <a:off x="5844083" y="5668768"/>
            <a:ext cx="5914045" cy="235898"/>
            <a:chOff x="4532351" y="4925345"/>
            <a:chExt cx="5347360" cy="179951"/>
          </a:xfrm>
          <a:solidFill>
            <a:srgbClr val="009964"/>
          </a:solidFill>
        </p:grpSpPr>
        <p:sp>
          <p:nvSpPr>
            <p:cNvPr id="6647" name="TextBox 6646">
              <a:extLst>
                <a:ext uri="{FF2B5EF4-FFF2-40B4-BE49-F238E27FC236}">
                  <a16:creationId xmlns:a16="http://schemas.microsoft.com/office/drawing/2014/main" id="{3CAA6719-4ABB-96A8-EADA-CB8D9C1119D3}"/>
                </a:ext>
              </a:extLst>
            </p:cNvPr>
            <p:cNvSpPr txBox="1"/>
            <p:nvPr/>
          </p:nvSpPr>
          <p:spPr>
            <a:xfrm>
              <a:off x="4532351" y="4925345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500</a:t>
              </a:r>
            </a:p>
          </p:txBody>
        </p:sp>
        <p:sp>
          <p:nvSpPr>
            <p:cNvPr id="6648" name="TextBox 6647">
              <a:extLst>
                <a:ext uri="{FF2B5EF4-FFF2-40B4-BE49-F238E27FC236}">
                  <a16:creationId xmlns:a16="http://schemas.microsoft.com/office/drawing/2014/main" id="{D9F92645-4CB6-17CF-F2BD-3846F39559F4}"/>
                </a:ext>
              </a:extLst>
            </p:cNvPr>
            <p:cNvSpPr txBox="1"/>
            <p:nvPr/>
          </p:nvSpPr>
          <p:spPr>
            <a:xfrm>
              <a:off x="5248573" y="4925345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456</a:t>
              </a:r>
            </a:p>
          </p:txBody>
        </p:sp>
        <p:sp>
          <p:nvSpPr>
            <p:cNvPr id="6649" name="TextBox 6648">
              <a:extLst>
                <a:ext uri="{FF2B5EF4-FFF2-40B4-BE49-F238E27FC236}">
                  <a16:creationId xmlns:a16="http://schemas.microsoft.com/office/drawing/2014/main" id="{5B9DF2A7-64A7-5F95-B763-357A0803050A}"/>
                </a:ext>
              </a:extLst>
            </p:cNvPr>
            <p:cNvSpPr txBox="1"/>
            <p:nvPr/>
          </p:nvSpPr>
          <p:spPr>
            <a:xfrm>
              <a:off x="5606625" y="4925345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444</a:t>
              </a:r>
            </a:p>
          </p:txBody>
        </p:sp>
        <p:sp>
          <p:nvSpPr>
            <p:cNvPr id="6650" name="TextBox 6649">
              <a:extLst>
                <a:ext uri="{FF2B5EF4-FFF2-40B4-BE49-F238E27FC236}">
                  <a16:creationId xmlns:a16="http://schemas.microsoft.com/office/drawing/2014/main" id="{02B03E78-A8E6-3500-2BF6-D20F4CB70D8C}"/>
                </a:ext>
              </a:extLst>
            </p:cNvPr>
            <p:cNvSpPr txBox="1"/>
            <p:nvPr/>
          </p:nvSpPr>
          <p:spPr>
            <a:xfrm>
              <a:off x="5967848" y="4925345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433</a:t>
              </a:r>
            </a:p>
          </p:txBody>
        </p:sp>
        <p:sp>
          <p:nvSpPr>
            <p:cNvPr id="6651" name="TextBox 6650">
              <a:extLst>
                <a:ext uri="{FF2B5EF4-FFF2-40B4-BE49-F238E27FC236}">
                  <a16:creationId xmlns:a16="http://schemas.microsoft.com/office/drawing/2014/main" id="{132A9BFE-574B-2929-6565-D50C71A2CB37}"/>
                </a:ext>
              </a:extLst>
            </p:cNvPr>
            <p:cNvSpPr txBox="1"/>
            <p:nvPr/>
          </p:nvSpPr>
          <p:spPr>
            <a:xfrm>
              <a:off x="6322848" y="4925345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423</a:t>
              </a:r>
            </a:p>
          </p:txBody>
        </p:sp>
        <p:sp>
          <p:nvSpPr>
            <p:cNvPr id="6652" name="TextBox 6651">
              <a:extLst>
                <a:ext uri="{FF2B5EF4-FFF2-40B4-BE49-F238E27FC236}">
                  <a16:creationId xmlns:a16="http://schemas.microsoft.com/office/drawing/2014/main" id="{69FCF133-4F69-8AF9-6004-0E4961FED58D}"/>
                </a:ext>
              </a:extLst>
            </p:cNvPr>
            <p:cNvSpPr txBox="1"/>
            <p:nvPr/>
          </p:nvSpPr>
          <p:spPr>
            <a:xfrm>
              <a:off x="6681025" y="4925345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413</a:t>
              </a:r>
            </a:p>
          </p:txBody>
        </p:sp>
        <p:sp>
          <p:nvSpPr>
            <p:cNvPr id="6653" name="TextBox 6652">
              <a:extLst>
                <a:ext uri="{FF2B5EF4-FFF2-40B4-BE49-F238E27FC236}">
                  <a16:creationId xmlns:a16="http://schemas.microsoft.com/office/drawing/2014/main" id="{F5F9F5A8-C8A2-BF8A-4703-47464E5E3DAB}"/>
                </a:ext>
              </a:extLst>
            </p:cNvPr>
            <p:cNvSpPr txBox="1"/>
            <p:nvPr/>
          </p:nvSpPr>
          <p:spPr>
            <a:xfrm>
              <a:off x="7036026" y="4925345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400</a:t>
              </a:r>
            </a:p>
          </p:txBody>
        </p:sp>
        <p:sp>
          <p:nvSpPr>
            <p:cNvPr id="6654" name="TextBox 6653">
              <a:extLst>
                <a:ext uri="{FF2B5EF4-FFF2-40B4-BE49-F238E27FC236}">
                  <a16:creationId xmlns:a16="http://schemas.microsoft.com/office/drawing/2014/main" id="{38F5EDBD-7CD7-6705-1BC6-ECA1F8DFC3A0}"/>
                </a:ext>
              </a:extLst>
            </p:cNvPr>
            <p:cNvSpPr txBox="1"/>
            <p:nvPr/>
          </p:nvSpPr>
          <p:spPr>
            <a:xfrm>
              <a:off x="7397122" y="4925345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370</a:t>
              </a:r>
            </a:p>
          </p:txBody>
        </p:sp>
        <p:sp>
          <p:nvSpPr>
            <p:cNvPr id="6655" name="TextBox 6654">
              <a:extLst>
                <a:ext uri="{FF2B5EF4-FFF2-40B4-BE49-F238E27FC236}">
                  <a16:creationId xmlns:a16="http://schemas.microsoft.com/office/drawing/2014/main" id="{938B450A-D87A-34AB-812B-005D45E9B709}"/>
                </a:ext>
              </a:extLst>
            </p:cNvPr>
            <p:cNvSpPr txBox="1"/>
            <p:nvPr/>
          </p:nvSpPr>
          <p:spPr>
            <a:xfrm>
              <a:off x="7755299" y="4925345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354</a:t>
              </a:r>
            </a:p>
          </p:txBody>
        </p:sp>
        <p:sp>
          <p:nvSpPr>
            <p:cNvPr id="6656" name="TextBox 6655">
              <a:extLst>
                <a:ext uri="{FF2B5EF4-FFF2-40B4-BE49-F238E27FC236}">
                  <a16:creationId xmlns:a16="http://schemas.microsoft.com/office/drawing/2014/main" id="{72791CD3-C4C8-2C55-F0E2-B7EEB6A38D9B}"/>
                </a:ext>
              </a:extLst>
            </p:cNvPr>
            <p:cNvSpPr txBox="1"/>
            <p:nvPr/>
          </p:nvSpPr>
          <p:spPr>
            <a:xfrm>
              <a:off x="4893446" y="4925345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 dirty="0">
                  <a:ln/>
                  <a:latin typeface="Arial"/>
                  <a:cs typeface="Arial"/>
                  <a:sym typeface="Arial"/>
                  <a:rtl val="0"/>
                </a:rPr>
                <a:t>482</a:t>
              </a:r>
            </a:p>
          </p:txBody>
        </p:sp>
        <p:sp>
          <p:nvSpPr>
            <p:cNvPr id="6657" name="TextBox 6656">
              <a:extLst>
                <a:ext uri="{FF2B5EF4-FFF2-40B4-BE49-F238E27FC236}">
                  <a16:creationId xmlns:a16="http://schemas.microsoft.com/office/drawing/2014/main" id="{C2F9AC20-8FFE-DB92-B57E-DFBA38EAC567}"/>
                </a:ext>
              </a:extLst>
            </p:cNvPr>
            <p:cNvSpPr txBox="1"/>
            <p:nvPr/>
          </p:nvSpPr>
          <p:spPr>
            <a:xfrm>
              <a:off x="8110301" y="4925345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319</a:t>
              </a:r>
            </a:p>
          </p:txBody>
        </p:sp>
        <p:sp>
          <p:nvSpPr>
            <p:cNvPr id="6658" name="TextBox 6657">
              <a:extLst>
                <a:ext uri="{FF2B5EF4-FFF2-40B4-BE49-F238E27FC236}">
                  <a16:creationId xmlns:a16="http://schemas.microsoft.com/office/drawing/2014/main" id="{7E34F48C-B57E-7BDF-B674-8AF25D414F1D}"/>
                </a:ext>
              </a:extLst>
            </p:cNvPr>
            <p:cNvSpPr txBox="1"/>
            <p:nvPr/>
          </p:nvSpPr>
          <p:spPr>
            <a:xfrm>
              <a:off x="8471525" y="4925345"/>
              <a:ext cx="34959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124</a:t>
              </a:r>
            </a:p>
          </p:txBody>
        </p:sp>
        <p:sp>
          <p:nvSpPr>
            <p:cNvPr id="6659" name="TextBox 6658">
              <a:extLst>
                <a:ext uri="{FF2B5EF4-FFF2-40B4-BE49-F238E27FC236}">
                  <a16:creationId xmlns:a16="http://schemas.microsoft.com/office/drawing/2014/main" id="{54F8004C-FBFB-F0CD-D776-B025C471CBC6}"/>
                </a:ext>
              </a:extLst>
            </p:cNvPr>
            <p:cNvSpPr txBox="1"/>
            <p:nvPr/>
          </p:nvSpPr>
          <p:spPr>
            <a:xfrm>
              <a:off x="8856803" y="4925345"/>
              <a:ext cx="288721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12</a:t>
              </a:r>
            </a:p>
          </p:txBody>
        </p:sp>
        <p:sp>
          <p:nvSpPr>
            <p:cNvPr id="6660" name="TextBox 6659">
              <a:extLst>
                <a:ext uri="{FF2B5EF4-FFF2-40B4-BE49-F238E27FC236}">
                  <a16:creationId xmlns:a16="http://schemas.microsoft.com/office/drawing/2014/main" id="{09519263-4B19-51B8-3B36-1276DE5D5011}"/>
                </a:ext>
              </a:extLst>
            </p:cNvPr>
            <p:cNvSpPr txBox="1"/>
            <p:nvPr/>
          </p:nvSpPr>
          <p:spPr>
            <a:xfrm>
              <a:off x="9248303" y="4925345"/>
              <a:ext cx="227846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>
                  <a:ln/>
                  <a:latin typeface="Arial"/>
                  <a:cs typeface="Arial"/>
                  <a:sym typeface="Arial"/>
                  <a:rtl val="0"/>
                </a:rPr>
                <a:t>1</a:t>
              </a:r>
            </a:p>
          </p:txBody>
        </p:sp>
        <p:sp>
          <p:nvSpPr>
            <p:cNvPr id="6661" name="TextBox 6660">
              <a:extLst>
                <a:ext uri="{FF2B5EF4-FFF2-40B4-BE49-F238E27FC236}">
                  <a16:creationId xmlns:a16="http://schemas.microsoft.com/office/drawing/2014/main" id="{BF6E95F5-C65F-1BA0-B6B5-C2CBF2394297}"/>
                </a:ext>
              </a:extLst>
            </p:cNvPr>
            <p:cNvSpPr txBox="1"/>
            <p:nvPr/>
          </p:nvSpPr>
          <p:spPr>
            <a:xfrm>
              <a:off x="9562002" y="4925345"/>
              <a:ext cx="317709" cy="179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33" dirty="0">
                  <a:ln/>
                  <a:latin typeface="Arial"/>
                  <a:cs typeface="Arial"/>
                  <a:sym typeface="Arial"/>
                  <a:rtl val="0"/>
                </a:rPr>
                <a:t>NE</a:t>
              </a:r>
            </a:p>
          </p:txBody>
        </p:sp>
      </p:grpSp>
      <p:grpSp>
        <p:nvGrpSpPr>
          <p:cNvPr id="6662" name="Graphic 3347">
            <a:extLst>
              <a:ext uri="{FF2B5EF4-FFF2-40B4-BE49-F238E27FC236}">
                <a16:creationId xmlns:a16="http://schemas.microsoft.com/office/drawing/2014/main" id="{A00D562C-C5A3-5545-A303-05E0163CAEAE}"/>
              </a:ext>
            </a:extLst>
          </p:cNvPr>
          <p:cNvGrpSpPr/>
          <p:nvPr/>
        </p:nvGrpSpPr>
        <p:grpSpPr>
          <a:xfrm>
            <a:off x="10213192" y="4885200"/>
            <a:ext cx="47883" cy="56878"/>
            <a:chOff x="8482812" y="4327606"/>
            <a:chExt cx="43295" cy="43389"/>
          </a:xfrm>
        </p:grpSpPr>
        <p:sp>
          <p:nvSpPr>
            <p:cNvPr id="6663" name="Freeform 3364">
              <a:extLst>
                <a:ext uri="{FF2B5EF4-FFF2-40B4-BE49-F238E27FC236}">
                  <a16:creationId xmlns:a16="http://schemas.microsoft.com/office/drawing/2014/main" id="{68A20097-0DF7-54EA-C90F-4E4C27291636}"/>
                </a:ext>
              </a:extLst>
            </p:cNvPr>
            <p:cNvSpPr/>
            <p:nvPr/>
          </p:nvSpPr>
          <p:spPr>
            <a:xfrm>
              <a:off x="8504396" y="4327606"/>
              <a:ext cx="12696" cy="43389"/>
            </a:xfrm>
            <a:custGeom>
              <a:avLst/>
              <a:gdLst>
                <a:gd name="connsiteX0" fmla="*/ 0 w 12696"/>
                <a:gd name="connsiteY0" fmla="*/ 0 h 43389"/>
                <a:gd name="connsiteX1" fmla="*/ 0 w 12696"/>
                <a:gd name="connsiteY1" fmla="*/ 43389 h 4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6" h="43389">
                  <a:moveTo>
                    <a:pt x="0" y="0"/>
                  </a:moveTo>
                  <a:lnTo>
                    <a:pt x="0" y="43389"/>
                  </a:lnTo>
                </a:path>
              </a:pathLst>
            </a:custGeom>
            <a:ln w="1268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  <p:sp>
          <p:nvSpPr>
            <p:cNvPr id="6664" name="Freeform 3365">
              <a:extLst>
                <a:ext uri="{FF2B5EF4-FFF2-40B4-BE49-F238E27FC236}">
                  <a16:creationId xmlns:a16="http://schemas.microsoft.com/office/drawing/2014/main" id="{B80BD772-C6CE-7BC5-4676-2C322E7DF900}"/>
                </a:ext>
              </a:extLst>
            </p:cNvPr>
            <p:cNvSpPr/>
            <p:nvPr/>
          </p:nvSpPr>
          <p:spPr>
            <a:xfrm>
              <a:off x="8482812" y="4349237"/>
              <a:ext cx="43295" cy="12724"/>
            </a:xfrm>
            <a:custGeom>
              <a:avLst/>
              <a:gdLst>
                <a:gd name="connsiteX0" fmla="*/ 0 w 43295"/>
                <a:gd name="connsiteY0" fmla="*/ 0 h 12724"/>
                <a:gd name="connsiteX1" fmla="*/ 43296 w 43295"/>
                <a:gd name="connsiteY1" fmla="*/ 0 h 1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295" h="12724">
                  <a:moveTo>
                    <a:pt x="0" y="0"/>
                  </a:moveTo>
                  <a:lnTo>
                    <a:pt x="43296" y="0"/>
                  </a:lnTo>
                </a:path>
              </a:pathLst>
            </a:custGeom>
            <a:ln w="1268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933"/>
            </a:p>
          </p:txBody>
        </p:sp>
      </p:grpSp>
      <p:sp>
        <p:nvSpPr>
          <p:cNvPr id="6665" name="TextBox 6664">
            <a:extLst>
              <a:ext uri="{FF2B5EF4-FFF2-40B4-BE49-F238E27FC236}">
                <a16:creationId xmlns:a16="http://schemas.microsoft.com/office/drawing/2014/main" id="{3187D9EF-2101-ED02-F852-1AB4CF7206CC}"/>
              </a:ext>
            </a:extLst>
          </p:cNvPr>
          <p:cNvSpPr txBox="1"/>
          <p:nvPr/>
        </p:nvSpPr>
        <p:spPr>
          <a:xfrm>
            <a:off x="10273689" y="4772554"/>
            <a:ext cx="707245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3">
                <a:ln/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Censored</a:t>
            </a:r>
          </a:p>
        </p:txBody>
      </p:sp>
      <p:sp>
        <p:nvSpPr>
          <p:cNvPr id="6666" name="TextBox 6665">
            <a:extLst>
              <a:ext uri="{FF2B5EF4-FFF2-40B4-BE49-F238E27FC236}">
                <a16:creationId xmlns:a16="http://schemas.microsoft.com/office/drawing/2014/main" id="{F741C72D-A704-9CBF-590B-ABD2A4D53C39}"/>
              </a:ext>
            </a:extLst>
          </p:cNvPr>
          <p:cNvSpPr txBox="1"/>
          <p:nvPr/>
        </p:nvSpPr>
        <p:spPr>
          <a:xfrm>
            <a:off x="10273688" y="4402425"/>
            <a:ext cx="1300356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3" dirty="0">
                <a:ln/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Pola-R-CHP (n=500)</a:t>
            </a:r>
          </a:p>
        </p:txBody>
      </p:sp>
      <p:sp>
        <p:nvSpPr>
          <p:cNvPr id="6667" name="Freeform 3361">
            <a:extLst>
              <a:ext uri="{FF2B5EF4-FFF2-40B4-BE49-F238E27FC236}">
                <a16:creationId xmlns:a16="http://schemas.microsoft.com/office/drawing/2014/main" id="{A464B91F-D99E-FA4B-FCA9-60203E81331A}"/>
              </a:ext>
            </a:extLst>
          </p:cNvPr>
          <p:cNvSpPr/>
          <p:nvPr/>
        </p:nvSpPr>
        <p:spPr>
          <a:xfrm>
            <a:off x="10159409" y="4543424"/>
            <a:ext cx="155448" cy="16680"/>
          </a:xfrm>
          <a:custGeom>
            <a:avLst/>
            <a:gdLst>
              <a:gd name="connsiteX0" fmla="*/ 0 w 140553"/>
              <a:gd name="connsiteY0" fmla="*/ 0 h 12724"/>
              <a:gd name="connsiteX1" fmla="*/ 140553 w 140553"/>
              <a:gd name="connsiteY1" fmla="*/ 0 h 1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553" h="12724">
                <a:moveTo>
                  <a:pt x="0" y="0"/>
                </a:moveTo>
                <a:lnTo>
                  <a:pt x="140553" y="0"/>
                </a:lnTo>
              </a:path>
            </a:pathLst>
          </a:custGeom>
          <a:ln w="12680" cap="flat">
            <a:solidFill>
              <a:srgbClr val="009964"/>
            </a:solidFill>
            <a:prstDash val="solid"/>
            <a:miter/>
          </a:ln>
        </p:spPr>
        <p:txBody>
          <a:bodyPr rtlCol="0" anchor="ctr"/>
          <a:lstStyle/>
          <a:p>
            <a:endParaRPr lang="en-US" sz="933"/>
          </a:p>
        </p:txBody>
      </p:sp>
      <p:sp>
        <p:nvSpPr>
          <p:cNvPr id="6668" name="Freeform 3362">
            <a:extLst>
              <a:ext uri="{FF2B5EF4-FFF2-40B4-BE49-F238E27FC236}">
                <a16:creationId xmlns:a16="http://schemas.microsoft.com/office/drawing/2014/main" id="{63F4F30F-D1A1-02A1-5068-91BB9A7CBE36}"/>
              </a:ext>
            </a:extLst>
          </p:cNvPr>
          <p:cNvSpPr/>
          <p:nvPr/>
        </p:nvSpPr>
        <p:spPr>
          <a:xfrm>
            <a:off x="10159409" y="4732075"/>
            <a:ext cx="155448" cy="16680"/>
          </a:xfrm>
          <a:custGeom>
            <a:avLst/>
            <a:gdLst>
              <a:gd name="connsiteX0" fmla="*/ 0 w 140553"/>
              <a:gd name="connsiteY0" fmla="*/ 0 h 12724"/>
              <a:gd name="connsiteX1" fmla="*/ 140553 w 140553"/>
              <a:gd name="connsiteY1" fmla="*/ 0 h 1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553" h="12724">
                <a:moveTo>
                  <a:pt x="0" y="0"/>
                </a:moveTo>
                <a:lnTo>
                  <a:pt x="140553" y="0"/>
                </a:lnTo>
              </a:path>
            </a:pathLst>
          </a:custGeom>
          <a:ln w="12680" cap="flat">
            <a:solidFill>
              <a:srgbClr val="0B41CD"/>
            </a:solidFill>
            <a:prstDash val="solid"/>
            <a:miter/>
          </a:ln>
        </p:spPr>
        <p:txBody>
          <a:bodyPr rtlCol="0" anchor="ctr"/>
          <a:lstStyle/>
          <a:p>
            <a:endParaRPr lang="en-US" sz="933"/>
          </a:p>
        </p:txBody>
      </p:sp>
      <p:sp>
        <p:nvSpPr>
          <p:cNvPr id="6669" name="TextBox 6668">
            <a:extLst>
              <a:ext uri="{FF2B5EF4-FFF2-40B4-BE49-F238E27FC236}">
                <a16:creationId xmlns:a16="http://schemas.microsoft.com/office/drawing/2014/main" id="{BCE17720-F7A9-82CC-DA25-5ADAD110FE57}"/>
              </a:ext>
            </a:extLst>
          </p:cNvPr>
          <p:cNvSpPr txBox="1"/>
          <p:nvPr/>
        </p:nvSpPr>
        <p:spPr>
          <a:xfrm>
            <a:off x="10273688" y="4600751"/>
            <a:ext cx="1111202" cy="235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3" dirty="0">
                <a:ln/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R-CHOP (n=500)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594A3D0-10B8-8567-6D67-82B7C776F13D}"/>
              </a:ext>
            </a:extLst>
          </p:cNvPr>
          <p:cNvGraphicFramePr>
            <a:graphicFrameLocks noGrp="1"/>
          </p:cNvGraphicFramePr>
          <p:nvPr/>
        </p:nvGraphicFramePr>
        <p:xfrm>
          <a:off x="528768" y="2349225"/>
          <a:ext cx="4346873" cy="2933668"/>
        </p:xfrm>
        <a:graphic>
          <a:graphicData uri="http://schemas.openxmlformats.org/drawingml/2006/table">
            <a:tbl>
              <a:tblPr/>
              <a:tblGrid>
                <a:gridCol w="2219574">
                  <a:extLst>
                    <a:ext uri="{9D8B030D-6E8A-4147-A177-3AD203B41FA5}">
                      <a16:colId xmlns:a16="http://schemas.microsoft.com/office/drawing/2014/main" val="1221293136"/>
                    </a:ext>
                  </a:extLst>
                </a:gridCol>
                <a:gridCol w="1074284">
                  <a:extLst>
                    <a:ext uri="{9D8B030D-6E8A-4147-A177-3AD203B41FA5}">
                      <a16:colId xmlns:a16="http://schemas.microsoft.com/office/drawing/2014/main" val="2847471290"/>
                    </a:ext>
                  </a:extLst>
                </a:gridCol>
                <a:gridCol w="1053015">
                  <a:extLst>
                    <a:ext uri="{9D8B030D-6E8A-4147-A177-3AD203B41FA5}">
                      <a16:colId xmlns:a16="http://schemas.microsoft.com/office/drawing/2014/main" val="4236380410"/>
                    </a:ext>
                  </a:extLst>
                </a:gridCol>
              </a:tblGrid>
              <a:tr h="377879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Efficacy analyses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4321" marR="54321" marT="24143" marB="42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Pola-R-CHP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4321" marR="54321" marT="24143" marB="42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R-CHOP</a:t>
                      </a:r>
                      <a:endParaRPr lang="en-GB" sz="1100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4321" marR="54321" marT="24143" marB="4225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3654782"/>
                  </a:ext>
                </a:extLst>
              </a:tr>
              <a:tr h="249424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PFS analysis, n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54321" marR="54321" marT="24143" marB="422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2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500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8106" marR="18106" marT="43457" marB="4345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2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500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8106" marR="18106" marT="43457" marB="4345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2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801025"/>
                  </a:ext>
                </a:extLst>
              </a:tr>
              <a:tr h="347665">
                <a:tc>
                  <a:txBody>
                    <a:bodyPr/>
                    <a:lstStyle/>
                    <a:p>
                      <a:pPr marL="1080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Patients with PFS event, n (%)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6915" marR="54321" marT="24143" marB="2414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2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5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163 (32.6)</a:t>
                      </a:r>
                      <a:endParaRPr lang="en-GB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106" marR="18106" marT="43457" marB="4345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2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189 (37.8)</a:t>
                      </a:r>
                      <a:endParaRPr lang="en-GB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106" marR="18106" marT="43457" marB="4345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2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766061"/>
                  </a:ext>
                </a:extLst>
              </a:tr>
              <a:tr h="249424">
                <a:tc>
                  <a:txBody>
                    <a:bodyPr/>
                    <a:lstStyle/>
                    <a:p>
                      <a:pPr marL="1080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Stratified HR (95% CI)</a:t>
                      </a:r>
                      <a:endParaRPr lang="en-GB" sz="1100" b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6915" marR="54321" marT="24143" marB="2414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2F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0.80 (0.65–0.98)</a:t>
                      </a:r>
                      <a:endParaRPr lang="en-GB" sz="11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8106" marR="18106" marT="43457" marB="4345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2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043335"/>
                  </a:ext>
                </a:extLst>
              </a:tr>
              <a:tr h="249424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DFS analysis, n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54321" marR="54321" marT="24143" marB="4225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5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439</a:t>
                      </a:r>
                      <a:endParaRPr lang="en-GB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106" marR="18106" marT="43457" marB="4345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419</a:t>
                      </a:r>
                      <a:endParaRPr lang="en-GB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106" marR="18106" marT="43457" marB="4345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193316"/>
                  </a:ext>
                </a:extLst>
              </a:tr>
              <a:tr h="347665">
                <a:tc>
                  <a:txBody>
                    <a:bodyPr/>
                    <a:lstStyle/>
                    <a:p>
                      <a:pPr marL="1080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Patients remaining in CR, n (%)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6915" marR="54321" marT="24143" marB="2414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5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327 (74.5)</a:t>
                      </a:r>
                      <a:endParaRPr lang="en-GB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106" marR="18106" marT="43457" marB="4345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292 (69.7)</a:t>
                      </a:r>
                      <a:endParaRPr lang="en-GB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106" marR="18106" marT="43457" marB="4345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955224"/>
                  </a:ext>
                </a:extLst>
              </a:tr>
              <a:tr h="249424">
                <a:tc>
                  <a:txBody>
                    <a:bodyPr/>
                    <a:lstStyle/>
                    <a:p>
                      <a:pPr marL="108000" indent="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Unstratified HR (95% CI)</a:t>
                      </a:r>
                      <a:endParaRPr lang="en-GB" sz="1100" b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6915" marR="54321" marT="24143" marB="2414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0.81 (0.63</a:t>
                      </a:r>
                      <a:r>
                        <a:rPr lang="en-GB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1.05)</a:t>
                      </a:r>
                      <a:endParaRPr lang="en-GB" sz="11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8106" marR="18106" marT="43457" marB="4345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711805"/>
                  </a:ext>
                </a:extLst>
              </a:tr>
              <a:tr h="249424">
                <a:tc>
                  <a:txBody>
                    <a:bodyPr/>
                    <a:lstStyle/>
                    <a:p>
                      <a:pPr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OS analysis, n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54321" marR="54321" marT="24143" marB="4225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2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500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8106" marR="18106" marT="43457" marB="4345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2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500</a:t>
                      </a:r>
                      <a:endParaRPr lang="en-GB" sz="11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8106" marR="18106" marT="43457" marB="4345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2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815246"/>
                  </a:ext>
                </a:extLst>
              </a:tr>
              <a:tr h="333135">
                <a:tc>
                  <a:txBody>
                    <a:bodyPr/>
                    <a:lstStyle/>
                    <a:p>
                      <a:pPr marL="10800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Patients</a:t>
                      </a:r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with</a:t>
                      </a:r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OS </a:t>
                      </a:r>
                      <a:r>
                        <a:rPr lang="pt-BR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event</a:t>
                      </a:r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, n (%)</a:t>
                      </a: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6915" marR="54321" marT="24143" marB="2414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2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45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 (17.6)</a:t>
                      </a:r>
                      <a:endParaRPr lang="en-GB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106" marR="18106" marT="43457" marB="4345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2F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 (20.8)</a:t>
                      </a:r>
                      <a:endParaRPr lang="en-GB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106" marR="18106" marT="43457" marB="4345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2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056691"/>
                  </a:ext>
                </a:extLst>
              </a:tr>
              <a:tr h="249424">
                <a:tc>
                  <a:txBody>
                    <a:bodyPr/>
                    <a:lstStyle/>
                    <a:p>
                      <a:pPr marL="108000" indent="0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Stratified HR (95% CI)</a:t>
                      </a:r>
                      <a:endParaRPr lang="en-GB" sz="1100" b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6915" marR="54321" marT="24143" marB="2414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2F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0.83 (0.62</a:t>
                      </a:r>
                      <a:r>
                        <a:rPr lang="en-GB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en-GB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1.10)</a:t>
                      </a:r>
                      <a:endParaRPr lang="en-GB" sz="11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8106" marR="18106" marT="43457" marB="43457"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2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57616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87D197B-D86B-98EB-6620-80668D3816E9}"/>
              </a:ext>
            </a:extLst>
          </p:cNvPr>
          <p:cNvSpPr txBox="1"/>
          <p:nvPr/>
        </p:nvSpPr>
        <p:spPr>
          <a:xfrm>
            <a:off x="9213399" y="6471444"/>
            <a:ext cx="2719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Salles et al. ASH 2024;Abstract 469.</a:t>
            </a:r>
            <a:r>
              <a:rPr lang="en-US" sz="12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65424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6C073D76-5A2B-46B8-AC0D-5812AF1F8F25}"/>
              </a:ext>
            </a:extLst>
          </p:cNvPr>
          <p:cNvSpPr txBox="1"/>
          <p:nvPr/>
        </p:nvSpPr>
        <p:spPr bwMode="auto">
          <a:xfrm>
            <a:off x="7873032" y="6552406"/>
            <a:ext cx="4102100" cy="24923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/>
          <a:p>
            <a:pPr>
              <a:spcBef>
                <a:spcPct val="20000"/>
              </a:spcBef>
              <a:buSzTx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2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Westin J, Sehn LH. Blood. 2022 May 5;139(18):2737-2746.</a:t>
            </a:r>
            <a:endParaRPr lang="en-US" sz="1200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  <p:sp>
        <p:nvSpPr>
          <p:cNvPr id="3076" name="TextBox 11">
            <a:extLst>
              <a:ext uri="{FF2B5EF4-FFF2-40B4-BE49-F238E27FC236}">
                <a16:creationId xmlns:a16="http://schemas.microsoft.com/office/drawing/2014/main" id="{8646EEC5-6852-919C-1A0E-5BD18AFB5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305425"/>
            <a:ext cx="914400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200" b="1">
              <a:latin typeface="Helvetica" pitchFamily="2" charset="0"/>
            </a:endParaRPr>
          </a:p>
        </p:txBody>
      </p:sp>
      <p:pic>
        <p:nvPicPr>
          <p:cNvPr id="3079" name="New picture">
            <a:extLst>
              <a:ext uri="{FF2B5EF4-FFF2-40B4-BE49-F238E27FC236}">
                <a16:creationId xmlns:a16="http://schemas.microsoft.com/office/drawing/2014/main" id="{37CD8BCF-C5B9-98D3-6C17-05016DCB7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1" y="651641"/>
            <a:ext cx="11460282" cy="578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8C50475-D7DB-FCA3-D136-3DC2FFD224B0}"/>
              </a:ext>
            </a:extLst>
          </p:cNvPr>
          <p:cNvSpPr/>
          <p:nvPr/>
        </p:nvSpPr>
        <p:spPr>
          <a:xfrm>
            <a:off x="4386435" y="2975112"/>
            <a:ext cx="3398108" cy="312340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3810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3B1BE7-058D-B6DE-2399-C12663535562}"/>
              </a:ext>
            </a:extLst>
          </p:cNvPr>
          <p:cNvSpPr txBox="1"/>
          <p:nvPr/>
        </p:nvSpPr>
        <p:spPr>
          <a:xfrm>
            <a:off x="8457224" y="1693885"/>
            <a:ext cx="3620531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80 R/R DLBCL patients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3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eceived up to 12 cycles of co-administered </a:t>
            </a:r>
            <a:r>
              <a:rPr lang="en-US" sz="23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tafasitamab</a:t>
            </a:r>
            <a:r>
              <a:rPr lang="en-US" sz="23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lenalidomide, followed by </a:t>
            </a:r>
            <a:r>
              <a:rPr lang="en-US" sz="23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tafasitamab</a:t>
            </a:r>
            <a:r>
              <a:rPr lang="en-US" sz="23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monotherapy until progression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ORR 57.5%, CR rate 41.3% (n=33).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Median PFS 11.6 months.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Median OS 33.5 months.</a:t>
            </a: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D525A7-D155-CD08-7C5E-FEF71E65A2C4}"/>
              </a:ext>
            </a:extLst>
          </p:cNvPr>
          <p:cNvSpPr txBox="1"/>
          <p:nvPr/>
        </p:nvSpPr>
        <p:spPr>
          <a:xfrm>
            <a:off x="210065" y="77715"/>
            <a:ext cx="11504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u="sng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Tafasitamab</a:t>
            </a:r>
            <a:r>
              <a:rPr lang="en-US" sz="3600" b="1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 relapsed or refractory diffuse large B-cell lymphoma: final 5-year efficacy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D68CFF7-1ECC-362E-8D19-A9295DFF9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" t="17216" b="66573"/>
          <a:stretch/>
        </p:blipFill>
        <p:spPr bwMode="auto">
          <a:xfrm>
            <a:off x="114245" y="1749620"/>
            <a:ext cx="8342980" cy="387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62728F-ADA3-C2F2-F150-F48A5FD78020}"/>
              </a:ext>
            </a:extLst>
          </p:cNvPr>
          <p:cNvSpPr txBox="1"/>
          <p:nvPr/>
        </p:nvSpPr>
        <p:spPr>
          <a:xfrm>
            <a:off x="6825049" y="6366268"/>
            <a:ext cx="5012724" cy="367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5C6D95-3BF7-08FC-BB47-D7D4E1C317D3}"/>
              </a:ext>
            </a:extLst>
          </p:cNvPr>
          <p:cNvSpPr txBox="1"/>
          <p:nvPr/>
        </p:nvSpPr>
        <p:spPr>
          <a:xfrm>
            <a:off x="8210090" y="6489577"/>
            <a:ext cx="386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Duell et al. </a:t>
            </a:r>
            <a:r>
              <a:rPr lang="en-US" sz="1200" b="1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Haematologica</a:t>
            </a:r>
            <a:r>
              <a:rPr lang="en-US" sz="12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2024 Feb 1;109(2):553-566.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48696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8CDE5-4005-475A-9099-7C64285F7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9" y="-9012"/>
            <a:ext cx="12180722" cy="1340768"/>
          </a:xfrm>
        </p:spPr>
        <p:txBody>
          <a:bodyPr>
            <a:normAutofit/>
          </a:bodyPr>
          <a:lstStyle/>
          <a:p>
            <a:pPr algn="ctr"/>
            <a:r>
              <a:rPr lang="en-US" sz="3600" b="1" i="0" u="sng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Loncastuximab</a:t>
            </a:r>
            <a:r>
              <a:rPr lang="en-US" sz="3600" b="1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sng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tesirine</a:t>
            </a:r>
            <a:r>
              <a:rPr lang="en-US" sz="3600" b="1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u="sng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relapsed/refractory diffuse large B-cell lymphoma: long-term efficacy</a:t>
            </a:r>
            <a:r>
              <a:rPr lang="en-US" sz="3600" b="1" u="sng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3600" b="1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BE66BD-C2B9-4771-AD92-CB9FB5E7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5819" y="8467311"/>
            <a:ext cx="3654216" cy="486383"/>
          </a:xfrm>
          <a:prstGeom prst="rect">
            <a:avLst/>
          </a:prstGeom>
        </p:spPr>
        <p:txBody>
          <a:bodyPr vert="horz" lIns="121791" tIns="60901" rIns="121791" bIns="60901" rtlCol="0" anchor="ctr"/>
          <a:lstStyle>
            <a:defPPr>
              <a:defRPr lang="en-US"/>
            </a:defPPr>
            <a:lvl1pPr marL="0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036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072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108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144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181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217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253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289" algn="l" defTabSz="1218072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09021">
              <a:defRPr/>
            </a:pPr>
            <a:fld id="{4DDC5C52-5206-2944-94A9-4E65DB9D6CFA}" type="slidenum">
              <a:rPr lang="en-US" smtClean="0">
                <a:solidFill>
                  <a:prstClr val="black"/>
                </a:solidFill>
                <a:latin typeface="Calibri"/>
              </a:rPr>
              <a:pPr algn="r" defTabSz="609021">
                <a:defRPr/>
              </a:pPr>
              <a:t>9</a:t>
            </a:fld>
            <a:endParaRPr lang="en-US" sz="1599" dirty="0">
              <a:solidFill>
                <a:srgbClr val="898989"/>
              </a:solidFill>
              <a:latin typeface="Calibri" charset="0"/>
              <a:ea typeface="Geneva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2E60E05-BB39-4B3A-B6A3-8F7C795FBC1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834183" y="6573794"/>
            <a:ext cx="4215459" cy="252485"/>
          </a:xfrm>
        </p:spPr>
        <p:txBody>
          <a:bodyPr anchor="b">
            <a:normAutofit lnSpcReduction="10000"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Caimi PF, et al. </a:t>
            </a:r>
            <a:r>
              <a:rPr lang="en-US" sz="1200" b="1" i="0" u="none" strike="noStrike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Haematologica</a:t>
            </a:r>
            <a:r>
              <a:rPr lang="en-US" sz="1200" b="1" i="0" u="none" strike="noStrike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2024 Apr 1;109(4):1184-1193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AE026E-A059-F8AE-B625-9D22C4776961}"/>
              </a:ext>
            </a:extLst>
          </p:cNvPr>
          <p:cNvSpPr txBox="1"/>
          <p:nvPr/>
        </p:nvSpPr>
        <p:spPr>
          <a:xfrm>
            <a:off x="8575590" y="1615963"/>
            <a:ext cx="347405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145 patients enrolled.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ORR 48.3%.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Thirty-six (24.8%) achieved CR, of which 16 (44%) and 11 (31%) were event-free for ≥1 year and ≥2 years, respectively.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Median OS 9.5 months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Median PFS 4.9 months.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2336F79-44E0-5E5C-F6B4-19F76E571C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487"/>
          <a:stretch/>
        </p:blipFill>
        <p:spPr bwMode="auto">
          <a:xfrm>
            <a:off x="0" y="1829256"/>
            <a:ext cx="8489091" cy="356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0F2D25-AAB6-E384-7178-315F431C456F}"/>
              </a:ext>
            </a:extLst>
          </p:cNvPr>
          <p:cNvSpPr/>
          <p:nvPr/>
        </p:nvSpPr>
        <p:spPr>
          <a:xfrm>
            <a:off x="0" y="1696598"/>
            <a:ext cx="473725" cy="438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282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8F10434C-297C-4D03-B409-58BD86095E33}"/>
</file>

<file path=customXml/itemProps2.xml><?xml version="1.0" encoding="utf-8"?>
<ds:datastoreItem xmlns:ds="http://schemas.openxmlformats.org/officeDocument/2006/customXml" ds:itemID="{C2295599-DF1E-4223-B865-EB8940916743}"/>
</file>

<file path=customXml/itemProps3.xml><?xml version="1.0" encoding="utf-8"?>
<ds:datastoreItem xmlns:ds="http://schemas.openxmlformats.org/officeDocument/2006/customXml" ds:itemID="{A6ECB13A-3FA6-40BB-9193-2FA182D35D5C}"/>
</file>

<file path=docMetadata/LabelInfo.xml><?xml version="1.0" encoding="utf-8"?>
<clbl:labelList xmlns:clbl="http://schemas.microsoft.com/office/2020/mipLabelMetadata">
  <clbl:label id="{11372f5f-8e19-4efb-8afe-8eac20a980c4}" enabled="1" method="Standard" siteId="{a25fff9c-3f63-4fb2-9a8a-d9bdd0321f9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9879</TotalTime>
  <Words>2732</Words>
  <Application>Microsoft Macintosh PowerPoint</Application>
  <PresentationFormat>Widescreen</PresentationFormat>
  <Paragraphs>645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Helvetica</vt:lpstr>
      <vt:lpstr>Times New Roman</vt:lpstr>
      <vt:lpstr>Office Theme</vt:lpstr>
      <vt:lpstr>Other Available and Emerging Novel Therapies for NHL </vt:lpstr>
      <vt:lpstr>PowerPoint Presentation</vt:lpstr>
      <vt:lpstr>Five-Year Analysis of the POLARIX study</vt:lpstr>
      <vt:lpstr>Initial PFS benefit of Pola-R-CHP over R-CHOP is maintained at 5 years</vt:lpstr>
      <vt:lpstr>5-year PFS and OS show consistent treatment effect of Pola-R-CHP across subgroups in the global population</vt:lpstr>
      <vt:lpstr>Efficacy outcomes in the expanded population are similar to the global population</vt:lpstr>
      <vt:lpstr>PowerPoint Presentation</vt:lpstr>
      <vt:lpstr>PowerPoint Presentation</vt:lpstr>
      <vt:lpstr>Loncastuximab tesirine in relapsed/refractory diffuse large B-cell lymphoma: long-term efficacy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Acalabrutinib plus bendamustine and rituximab in untreated elderly patients with mantle cell lymphoma (ECHO)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away messages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Ansell, Stephen M., M.D., Ph.D.</dc:creator>
  <cp:lastModifiedBy>Silvana Izquierdo</cp:lastModifiedBy>
  <cp:revision>6</cp:revision>
  <dcterms:created xsi:type="dcterms:W3CDTF">2025-03-11T12:14:06Z</dcterms:created>
  <dcterms:modified xsi:type="dcterms:W3CDTF">2025-04-22T17:57:35Z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